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8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t9dhWdbJN03bHmQT9xo3GKyP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3dc926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3dc926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43df9f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43df9ff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13ad050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13ad050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ff4f75d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70ff4f75d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6a8074b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816a8074b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6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7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2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Bay Area Real Estate Market Analysis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sz="1800" dirty="0"/>
              <a:t>Ankit Pushpam </a:t>
            </a:r>
            <a:br>
              <a:rPr lang="en-IN" sz="1800" dirty="0"/>
            </a:br>
            <a:r>
              <a:rPr lang="en-IN" sz="1800" dirty="0"/>
              <a:t>Group #3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dirty="0"/>
              <a:t>March 13 2020</a:t>
            </a:r>
            <a:endParaRPr sz="1800" dirty="0"/>
          </a:p>
        </p:txBody>
      </p:sp>
      <p:grpSp>
        <p:nvGrpSpPr>
          <p:cNvPr id="92" name="Google Shape;92;p1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Google Shape;93;p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</a:pPr>
            <a:r>
              <a:rPr lang="en" sz="5400" b="1" dirty="0"/>
              <a:t>Market Insights </a:t>
            </a:r>
            <a:r>
              <a:rPr lang="en-IN" sz="5400" b="1" dirty="0"/>
              <a:t>in Hayward City</a:t>
            </a:r>
            <a:endParaRPr sz="5400" b="1" i="0" u="none" strike="noStrike" cap="none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27" name="Google Shape;227;p9"/>
          <p:cNvGrpSpPr/>
          <p:nvPr/>
        </p:nvGrpSpPr>
        <p:grpSpPr>
          <a:xfrm>
            <a:off x="6791053" y="345959"/>
            <a:ext cx="1590883" cy="1590858"/>
            <a:chOff x="6643075" y="3664250"/>
            <a:chExt cx="407950" cy="407975"/>
          </a:xfrm>
        </p:grpSpPr>
        <p:sp>
          <p:nvSpPr>
            <p:cNvPr id="228" name="Google Shape;228;p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9"/>
          <p:cNvGrpSpPr/>
          <p:nvPr/>
        </p:nvGrpSpPr>
        <p:grpSpPr>
          <a:xfrm rot="1508271">
            <a:off x="798755" y="1851397"/>
            <a:ext cx="654063" cy="654026"/>
            <a:chOff x="576250" y="4319400"/>
            <a:chExt cx="442075" cy="442050"/>
          </a:xfrm>
        </p:grpSpPr>
        <p:sp>
          <p:nvSpPr>
            <p:cNvPr id="231" name="Google Shape;231;p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9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 rot="1280187">
            <a:off x="6238017" y="1429478"/>
            <a:ext cx="151179" cy="1443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13dc92675_0_4"/>
          <p:cNvSpPr txBox="1">
            <a:spLocks noGrp="1"/>
          </p:cNvSpPr>
          <p:nvPr>
            <p:ph type="title"/>
          </p:nvPr>
        </p:nvSpPr>
        <p:spPr>
          <a:xfrm>
            <a:off x="0" y="102000"/>
            <a:ext cx="25995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Question 1: What type of the house is most built in the Hayward town?</a:t>
            </a:r>
            <a:br>
              <a:rPr lang="en-IN" sz="2000" dirty="0"/>
            </a:br>
            <a:br>
              <a:rPr lang="en-IN" sz="2000" dirty="0"/>
            </a:br>
            <a:r>
              <a:rPr lang="en" sz="2000" dirty="0"/>
              <a:t>How do cities compare? </a:t>
            </a:r>
            <a:r>
              <a:rPr lang="en" dirty="0"/>
              <a:t>   </a:t>
            </a:r>
            <a:endParaRPr dirty="0"/>
          </a:p>
        </p:txBody>
      </p:sp>
      <p:sp>
        <p:nvSpPr>
          <p:cNvPr id="246" name="Google Shape;246;g813dc92675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8" name="Google Shape;248;g813dc92675_0_4"/>
          <p:cNvSpPr txBox="1"/>
          <p:nvPr/>
        </p:nvSpPr>
        <p:spPr>
          <a:xfrm>
            <a:off x="3175225" y="3546600"/>
            <a:ext cx="50970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SzPts val="1400"/>
            </a:pPr>
            <a:r>
              <a:rPr lang="en-IN" dirty="0">
                <a:latin typeface="Nunito Sans"/>
                <a:ea typeface="Nunito Sans"/>
                <a:cs typeface="Nunito Sans"/>
                <a:sym typeface="Nunito Sans"/>
              </a:rPr>
              <a:t>Conclusion: Single Family Residence is the most famous house type built over in the Hayward. And the interesting fact is there a very few building with for the built type is Business Opportunity. 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8A571-AB3F-47BE-A0B2-917CBF75A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48" y="280884"/>
            <a:ext cx="3429000" cy="3265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43df9ff8_0_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600" dirty="0"/>
              <a:t>Question 2: To further explore more what style is more famous in the house type 'Single Family Residence’?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Conclusion: In the House Type 'Single Family Residence ' the most famous style is 'customer', 'Prairie', and 'ranch'.</a:t>
            </a:r>
            <a:endParaRPr sz="1600" dirty="0"/>
          </a:p>
        </p:txBody>
      </p:sp>
      <p:sp>
        <p:nvSpPr>
          <p:cNvPr id="254" name="Google Shape;254;g8143df9ff8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D75A9-B85A-4D41-B622-65C5C1DD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31" y="76939"/>
            <a:ext cx="4210050" cy="48697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13ad05086_0_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400" dirty="0"/>
              <a:t>Question 3: To furthermore explore in the style of the house, what is the sold price distribution of the style?</a:t>
            </a:r>
            <a:br>
              <a:rPr lang="en-IN" sz="1400" dirty="0"/>
            </a:br>
            <a:r>
              <a:rPr lang="en-IN" sz="1400" dirty="0"/>
              <a:t>Conclusion: Customer style is the most famous style in the hayward, and the sold price is also maximum for this house.</a:t>
            </a:r>
            <a:endParaRPr sz="1400" dirty="0"/>
          </a:p>
        </p:txBody>
      </p:sp>
      <p:sp>
        <p:nvSpPr>
          <p:cNvPr id="262" name="Google Shape;262;g713ad0508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EEBB2-DDA9-4DF1-A7AD-710EF0CDE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0" y="575499"/>
            <a:ext cx="5849628" cy="34001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ff4f75d7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6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270" name="Google Shape;270;g70ff4f75d7_0_96"/>
          <p:cNvSpPr txBox="1">
            <a:spLocks noGrp="1"/>
          </p:cNvSpPr>
          <p:nvPr>
            <p:ph type="title"/>
          </p:nvPr>
        </p:nvSpPr>
        <p:spPr>
          <a:xfrm>
            <a:off x="101125" y="120925"/>
            <a:ext cx="24447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1200" b="1" dirty="0"/>
              <a:t>Question 4: To explore the relationship between the change in the </a:t>
            </a:r>
            <a:r>
              <a:rPr lang="en-IN" sz="1200" b="1" dirty="0" err="1"/>
              <a:t>sold_price</a:t>
            </a:r>
            <a:r>
              <a:rPr lang="en-IN" sz="1200" b="1" dirty="0"/>
              <a:t> vs </a:t>
            </a:r>
            <a:r>
              <a:rPr lang="en-IN" sz="1200" b="1" dirty="0" err="1"/>
              <a:t>sqft</a:t>
            </a:r>
            <a:r>
              <a:rPr lang="en-IN" sz="1200" b="1" dirty="0"/>
              <a:t>?</a:t>
            </a:r>
            <a:br>
              <a:rPr lang="en-IN" sz="1200" b="1" dirty="0"/>
            </a:br>
            <a:br>
              <a:rPr lang="en-IN" sz="1200" b="1" dirty="0"/>
            </a:br>
            <a:r>
              <a:rPr lang="en-IN" sz="1200" b="1" dirty="0"/>
              <a:t>Conclusion: The </a:t>
            </a:r>
            <a:r>
              <a:rPr lang="en-IN" sz="1200" b="1" dirty="0" err="1"/>
              <a:t>Sqft</a:t>
            </a:r>
            <a:r>
              <a:rPr lang="en-IN" sz="1200" b="1" dirty="0"/>
              <a:t> is positively correlated with the change on the sold price. When the </a:t>
            </a:r>
            <a:r>
              <a:rPr lang="en-IN" sz="1200" b="1" dirty="0" err="1"/>
              <a:t>sqft</a:t>
            </a:r>
            <a:r>
              <a:rPr lang="en-IN" sz="1200" b="1" dirty="0"/>
              <a:t> of a house</a:t>
            </a:r>
            <a:br>
              <a:rPr lang="en-IN" sz="1200" b="1" dirty="0"/>
            </a:br>
            <a:r>
              <a:rPr lang="en-IN" sz="1200" b="1" dirty="0"/>
              <a:t>will increase than the house sold price will also increase.</a:t>
            </a:r>
            <a:endParaRPr sz="1200" dirty="0"/>
          </a:p>
        </p:txBody>
      </p:sp>
      <p:sp>
        <p:nvSpPr>
          <p:cNvPr id="271" name="Google Shape;271;g70ff4f75d7_0_96"/>
          <p:cNvSpPr/>
          <p:nvPr/>
        </p:nvSpPr>
        <p:spPr>
          <a:xfrm>
            <a:off x="7479934" y="2252270"/>
            <a:ext cx="539172" cy="568452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70ff4f75d7_0_96"/>
          <p:cNvSpPr txBox="1"/>
          <p:nvPr/>
        </p:nvSpPr>
        <p:spPr>
          <a:xfrm>
            <a:off x="5011775" y="81100"/>
            <a:ext cx="38334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91D2E5-2D03-49DB-88FA-CEE6618F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00" y="1800431"/>
            <a:ext cx="6010275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6a8074b8_0_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</a:pPr>
            <a:r>
              <a:rPr lang="en" sz="7200" b="1"/>
              <a:t>Thank You</a:t>
            </a:r>
            <a:endParaRPr sz="7200" b="1" i="0" u="none" strike="noStrike" cap="none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1" name="Google Shape;331;g816a8074b8_0_3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None/>
            </a:pPr>
            <a:endParaRPr sz="1400" b="0" i="0" u="none" strike="noStrike" cap="none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32" name="Google Shape;332;g816a8074b8_0_3"/>
          <p:cNvGrpSpPr/>
          <p:nvPr/>
        </p:nvGrpSpPr>
        <p:grpSpPr>
          <a:xfrm>
            <a:off x="6791053" y="345959"/>
            <a:ext cx="1590883" cy="1590858"/>
            <a:chOff x="6643075" y="3664250"/>
            <a:chExt cx="407950" cy="407975"/>
          </a:xfrm>
        </p:grpSpPr>
        <p:sp>
          <p:nvSpPr>
            <p:cNvPr id="333" name="Google Shape;333;g816a8074b8_0_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816a8074b8_0_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g816a8074b8_0_3"/>
          <p:cNvGrpSpPr/>
          <p:nvPr/>
        </p:nvGrpSpPr>
        <p:grpSpPr>
          <a:xfrm rot="1508271">
            <a:off x="798755" y="1851397"/>
            <a:ext cx="654063" cy="654026"/>
            <a:chOff x="576250" y="4319400"/>
            <a:chExt cx="442075" cy="442050"/>
          </a:xfrm>
        </p:grpSpPr>
        <p:sp>
          <p:nvSpPr>
            <p:cNvPr id="336" name="Google Shape;336;g816a8074b8_0_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816a8074b8_0_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816a8074b8_0_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816a8074b8_0_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g816a8074b8_0_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816a8074b8_0_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816a8074b8_0_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816a8074b8_0_3"/>
          <p:cNvSpPr/>
          <p:nvPr/>
        </p:nvSpPr>
        <p:spPr>
          <a:xfrm rot="1280187">
            <a:off x="6238017" y="1429478"/>
            <a:ext cx="151179" cy="1443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816a8074b8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45" name="Google Shape;345;g816a8074b8_0_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232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Nunito Sans</vt:lpstr>
      <vt:lpstr>Ulysses template</vt:lpstr>
      <vt:lpstr>Bay Area Real Estate Market Analysis  Ankit Pushpam  Group #3 March 13 2020</vt:lpstr>
      <vt:lpstr>Market Insights in Hayward City</vt:lpstr>
      <vt:lpstr>Question 1: What type of the house is most built in the Hayward town?  How do cities compare?    </vt:lpstr>
      <vt:lpstr>Question 2: To further explore more what style is more famous in the house type 'Single Family Residence’?  Conclusion: In the House Type 'Single Family Residence ' the most famous style is 'customer', 'Prairie', and 'ranch'.</vt:lpstr>
      <vt:lpstr>Question 3: To furthermore explore in the style of the house, what is the sold price distribution of the style? Conclusion: Customer style is the most famous style in the hayward, and the sold price is also maximum for this house.</vt:lpstr>
      <vt:lpstr>Question 4: To explore the relationship between the change in the sold_price vs sqft?  Conclusion: The Sqft is positively correlated with the change on the sold price. When the sqft of a house will increase than the house sold price will also increase.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 Area Real Estate Market Analysis  Group #3 March 13 2020</dc:title>
  <dc:creator>Ankit</dc:creator>
  <cp:lastModifiedBy>Ankit Pushpam</cp:lastModifiedBy>
  <cp:revision>2</cp:revision>
  <dcterms:modified xsi:type="dcterms:W3CDTF">2020-03-15T23:39:54Z</dcterms:modified>
</cp:coreProperties>
</file>