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rogressive_web_app#Service_Work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Progressive Web Apps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TOWARDS FUTURE!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Progressive Web applications</a:t>
            </a:r>
            <a:endParaRPr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 progressive web application is a website that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looks and behaves in the same way</a:t>
            </a:r>
            <a:r>
              <a:rPr b="1"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as a mobile application. 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PWA can be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added to the main screen</a:t>
            </a: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of the smartphone,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send push notifications</a:t>
            </a: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access the hardware of the device, and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work offline</a:t>
            </a:r>
            <a:r>
              <a:rPr lang="en">
                <a:solidFill>
                  <a:srgbClr val="777777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49575" y="1471175"/>
            <a:ext cx="4045200" cy="1789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Progressive Web applications</a:t>
            </a:r>
            <a:endParaRPr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Characteristics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Progressive</a:t>
            </a: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Work for every user, regardless of browser choice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Responsive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 Fit any form factor: desktop, mobile, tablet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Connectivity Independent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  </a:t>
            </a: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Service workers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allow work offline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93525" y="1961700"/>
            <a:ext cx="4045200" cy="1789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Progressive Web applications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Characteristics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App-like</a:t>
            </a: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- Feel like an app to the user with app-style interactions and navigation.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Installable </a:t>
            </a: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 Allow users to “keep” apps they find most useful on their home screen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OFFLINE DEMO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