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CDF3D3-AD45-4010-9908-9EE3497550EC}" type="datetimeFigureOut">
              <a:rPr lang="en-IN" smtClean="0"/>
              <a:t>23-03-2012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BCFC03-2F5B-4CBF-8CB3-3DD2ABA77A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712968" cy="893657"/>
          </a:xfrm>
        </p:spPr>
        <p:txBody>
          <a:bodyPr>
            <a:noAutofit/>
          </a:bodyPr>
          <a:lstStyle/>
          <a:p>
            <a:r>
              <a:rPr lang="en-US" sz="3600" dirty="0" smtClean="0"/>
              <a:t>COURSE REGISTRATION PORTAL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128" y="2996952"/>
            <a:ext cx="2518048" cy="21743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Anshul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Mumal</a:t>
            </a:r>
            <a:r>
              <a:rPr lang="en-US" dirty="0" smtClean="0"/>
              <a:t> Seth</a:t>
            </a:r>
          </a:p>
          <a:p>
            <a:r>
              <a:rPr lang="en-US" dirty="0" err="1" smtClean="0"/>
              <a:t>Shreya</a:t>
            </a:r>
            <a:r>
              <a:rPr lang="en-US" dirty="0" smtClean="0"/>
              <a:t> </a:t>
            </a:r>
            <a:r>
              <a:rPr lang="en-US" dirty="0" err="1" smtClean="0"/>
              <a:t>Mundra</a:t>
            </a:r>
            <a:endParaRPr lang="en-US" dirty="0" smtClean="0"/>
          </a:p>
          <a:p>
            <a:r>
              <a:rPr lang="en-US" dirty="0" smtClean="0"/>
              <a:t>Karan </a:t>
            </a:r>
            <a:r>
              <a:rPr lang="en-US" dirty="0" err="1" smtClean="0"/>
              <a:t>Poddar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0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Login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User opens Registration Management Portal</a:t>
            </a:r>
          </a:p>
          <a:p>
            <a:pPr lvl="0"/>
            <a:r>
              <a:rPr lang="en-IN" dirty="0"/>
              <a:t>Enters Login details provided by the Institute</a:t>
            </a:r>
          </a:p>
          <a:p>
            <a:pPr lvl="0"/>
            <a:r>
              <a:rPr lang="en-IN" dirty="0"/>
              <a:t>Displays User Home Page (User can be: Student, LAS, Dean or Professor)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38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View Student Profile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User (only Student or Dean) Selects option for view profile</a:t>
            </a:r>
          </a:p>
          <a:p>
            <a:pPr lvl="0"/>
            <a:r>
              <a:rPr lang="en-IN" dirty="0"/>
              <a:t>If Dean, then select the required student/enter Roll no.</a:t>
            </a:r>
          </a:p>
          <a:p>
            <a:pPr lvl="0"/>
            <a:r>
              <a:rPr lang="en-IN" dirty="0"/>
              <a:t>Details like course completed till date appears on screen for the selected student.</a:t>
            </a:r>
          </a:p>
          <a:p>
            <a:pPr lvl="0"/>
            <a:r>
              <a:rPr lang="en-IN" dirty="0"/>
              <a:t>If student, the details are for that student only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6794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</p:spPr>
        <p:txBody>
          <a:bodyPr/>
          <a:lstStyle/>
          <a:p>
            <a:r>
              <a:rPr lang="en-IN" b="1" dirty="0"/>
              <a:t>Registration Process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IN" dirty="0"/>
              <a:t>The Dean activates the Registration or ADD/DROP courses</a:t>
            </a:r>
          </a:p>
          <a:p>
            <a:pPr lvl="0"/>
            <a:r>
              <a:rPr lang="en-IN" dirty="0"/>
              <a:t>The LAS activates the student profile for registration if the student has successfully completed Physical Registration</a:t>
            </a:r>
          </a:p>
          <a:p>
            <a:pPr lvl="0"/>
            <a:r>
              <a:rPr lang="en-IN" dirty="0"/>
              <a:t>The student chooses to either Drop Course or Swap Course or Register for courses.</a:t>
            </a:r>
          </a:p>
          <a:p>
            <a:pPr lvl="0"/>
            <a:r>
              <a:rPr lang="en-IN" dirty="0"/>
              <a:t>If Register, the student chooses type of registration (Special/Overload/Normal)</a:t>
            </a:r>
          </a:p>
          <a:p>
            <a:pPr lvl="0"/>
            <a:r>
              <a:rPr lang="en-IN" dirty="0"/>
              <a:t>Student fills choices according to the type of registration selected and submits his/her </a:t>
            </a:r>
            <a:r>
              <a:rPr lang="en-IN" dirty="0" smtClean="0"/>
              <a:t>choices</a:t>
            </a:r>
            <a:endParaRPr lang="en-IN" dirty="0"/>
          </a:p>
          <a:p>
            <a:pPr lvl="0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2095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Registration Process: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If Normal or Overload, the student also fills the application area requesting for permission from the Dean</a:t>
            </a:r>
          </a:p>
          <a:p>
            <a:pPr lvl="0"/>
            <a:r>
              <a:rPr lang="en-IN" dirty="0"/>
              <a:t>If Drop course, student selects the course to be dropped and submits the form</a:t>
            </a:r>
          </a:p>
          <a:p>
            <a:pPr lvl="0"/>
            <a:r>
              <a:rPr lang="en-IN" dirty="0"/>
              <a:t>If Add/Drop, the student follows the same procedure as registration in addition to drop courses if required</a:t>
            </a:r>
          </a:p>
          <a:p>
            <a:pPr lvl="0"/>
            <a:r>
              <a:rPr lang="en-IN" dirty="0"/>
              <a:t>If Swap courses, the student fills up the course to be swapped, the course required and the student ID from whom the course is to be swapped</a:t>
            </a:r>
          </a:p>
          <a:p>
            <a:pPr lvl="0"/>
            <a:r>
              <a:rPr lang="en-IN" dirty="0"/>
              <a:t>The 2</a:t>
            </a:r>
            <a:r>
              <a:rPr lang="en-IN" baseline="30000" dirty="0"/>
              <a:t>nd</a:t>
            </a:r>
            <a:r>
              <a:rPr lang="en-IN" dirty="0"/>
              <a:t> student, from whom the course is to be swapped, approves or rejects the request</a:t>
            </a:r>
          </a:p>
        </p:txBody>
      </p:sp>
    </p:spTree>
    <p:extLst>
      <p:ext uri="{BB962C8B-B14F-4D97-AF65-F5344CB8AC3E}">
        <p14:creationId xmlns:p14="http://schemas.microsoft.com/office/powerpoint/2010/main" val="66129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Physical Registration Process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The LAS selects the students who completed the Physical Registration and marks them eligible for course registration through the Course Management Portal</a:t>
            </a:r>
          </a:p>
          <a:p>
            <a:pPr lvl="0"/>
            <a:r>
              <a:rPr lang="en-IN" dirty="0"/>
              <a:t>The LAS can view all the student Physically Registered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893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Course Modify/Add Process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The Dean selects to add a course or modify a course</a:t>
            </a:r>
          </a:p>
          <a:p>
            <a:pPr lvl="0"/>
            <a:r>
              <a:rPr lang="en-IN" dirty="0"/>
              <a:t>Dean fills up the details for the new course or new details for the existing course along with the instructor</a:t>
            </a:r>
          </a:p>
          <a:p>
            <a:pPr lvl="0"/>
            <a:r>
              <a:rPr lang="en-IN" dirty="0"/>
              <a:t>This sends a message to the instructor who then fills in additional details of the courses like Pre-requisites, Description, etc.</a:t>
            </a:r>
          </a:p>
          <a:p>
            <a:pPr lvl="0"/>
            <a:r>
              <a:rPr lang="en-IN" dirty="0"/>
              <a:t>Instructor can view course details of only his/her courses</a:t>
            </a:r>
          </a:p>
          <a:p>
            <a:pPr lvl="0"/>
            <a:r>
              <a:rPr lang="en-IN" dirty="0"/>
              <a:t>Dean can also select the option to view the Enrolled students in any course. Instructor has this option only for his/her courses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70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Approve/Reject Application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The Dean selects the Applications option</a:t>
            </a:r>
          </a:p>
          <a:p>
            <a:pPr lvl="0"/>
            <a:r>
              <a:rPr lang="en-IN" dirty="0"/>
              <a:t>All the application appears on the screen. He can choose anyone to view/mark-read/reject/approve</a:t>
            </a:r>
          </a:p>
          <a:p>
            <a:pPr lvl="0"/>
            <a:r>
              <a:rPr lang="en-IN" dirty="0"/>
              <a:t>On opening an application, Dean sees the written application and the student details.</a:t>
            </a:r>
          </a:p>
          <a:p>
            <a:pPr lvl="0"/>
            <a:r>
              <a:rPr lang="en-IN" dirty="0"/>
              <a:t>He can select either approve or reject which in turn effects the database</a:t>
            </a:r>
          </a:p>
          <a:p>
            <a:pPr lvl="0"/>
            <a:r>
              <a:rPr lang="en-IN" dirty="0"/>
              <a:t>Dean can also choose to delete the approved/rejected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32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Start/Stop Event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/>
              <a:t>The Dean has the option to start/stop an event (Registration or Add/Drop or Swap)</a:t>
            </a:r>
          </a:p>
          <a:p>
            <a:pPr lvl="0"/>
            <a:r>
              <a:rPr lang="en-IN" dirty="0"/>
              <a:t>He chooses an event from the page</a:t>
            </a:r>
          </a:p>
          <a:p>
            <a:pPr lvl="0"/>
            <a:r>
              <a:rPr lang="en-IN" dirty="0"/>
              <a:t>He then selects the start/stop option</a:t>
            </a:r>
          </a:p>
          <a:p>
            <a:pPr lvl="0"/>
            <a:r>
              <a:rPr lang="en-IN" dirty="0"/>
              <a:t>He can set a timer to stop the started event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1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490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COURSE REGISTRATION PORTAL</vt:lpstr>
      <vt:lpstr>Process Login:</vt:lpstr>
      <vt:lpstr>View Student Profile:</vt:lpstr>
      <vt:lpstr>Registration Process:</vt:lpstr>
      <vt:lpstr>Registration Process:</vt:lpstr>
      <vt:lpstr>Physical Registration Process:</vt:lpstr>
      <vt:lpstr>Course Modify/Add Process:</vt:lpstr>
      <vt:lpstr>Approve/Reject Application:</vt:lpstr>
      <vt:lpstr>Start/Stop Event: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PORTAL</dc:title>
  <dc:creator>Anshul Jain</dc:creator>
  <cp:lastModifiedBy>Anshul Jain</cp:lastModifiedBy>
  <cp:revision>4</cp:revision>
  <dcterms:created xsi:type="dcterms:W3CDTF">2012-03-23T10:24:42Z</dcterms:created>
  <dcterms:modified xsi:type="dcterms:W3CDTF">2012-03-23T13:55:56Z</dcterms:modified>
</cp:coreProperties>
</file>