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Web Tracking Lab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Kailiang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Task 2A: cookie in web tracking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/>
              <a:t>Open LiveHTTPHeader:</a:t>
            </a:r>
          </a:p>
          <a:p>
            <a:pPr rtl="0">
              <a:spcBef>
                <a:spcPts val="0"/>
              </a:spcBef>
              <a:buNone/>
            </a:pPr>
            <a:r>
              <a:rPr lang="zh-CN"/>
              <a:t>Firefox → tool → LiveHTTPHeader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zh-CN"/>
              <a:t>Purpose: 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capture HTTP header of page while browsering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Task 2A: cookie in web tracking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/>
              <a:t>LiveHTTPHeader example: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73450" x="1451800"/>
            <a:ext cy="3219124" cx="535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Task 2B: cookie in web tracking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Open Firebug: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24893" x="2738675"/>
            <a:ext cy="2716724" cx="403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/>
          <p:nvPr/>
        </p:nvSpPr>
        <p:spPr>
          <a:xfrm>
            <a:off y="3195100" x="5388750"/>
            <a:ext cy="1219500" cx="78329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Task 2B: cookie in web tracking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/>
              <a:t>Firebug: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zh-CN"/>
              <a:t>inspect cookie using cookie manager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zh-CN"/>
              <a:t>view cookies own by current page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Task 2B: cookie in web tracking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advanced cookie manager: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zh-CN"/>
              <a:t>Firefox --&gt;  tools → add-ons --&gt; advanced cookie manager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Task 6: Real world tracking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zh-CN"/>
              <a:t>Visit each websites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zh-CN"/>
              <a:t>use LiveHTTPHeader/advanced cookie manager to identify 3rd party cookie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57625" x="1478200"/>
            <a:ext cy="626525" cx="190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Grade Criteria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sz="1800" lang="zh-CN"/>
              <a:t>Task 1: 10 %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sz="1800" lang="zh-CN"/>
              <a:t>Task 2: 20 %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sz="1800" lang="zh-CN"/>
              <a:t>Task 3: 15 %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sz="1800" lang="zh-CN"/>
              <a:t>Task 4: 15 %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sz="1800" lang="zh-CN"/>
              <a:t>Task 5: 15 %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sz="1800" lang="zh-CN"/>
              <a:t>Task 6: 10 %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sz="1800" lang="zh-CN"/>
              <a:t>Task 7: 15 %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Environment Setup 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/>
              <a:t>Start Apache Server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zh-CN"/>
              <a:t> sudo service apache2 start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Environment Setup 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/>
              <a:t>Elgg Web Application: </a:t>
            </a:r>
            <a:r>
              <a:rPr sz="1800" lang="zh-CN"/>
              <a:t>www.wtlabelgg.com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22076" x="1935625"/>
            <a:ext cy="3033774" cx="649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Environment Setup 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Elgg Web Application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331093" x="1109325"/>
            <a:ext cy="1463825" cx="73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Environment Setup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Websites URL: 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66374" x="2458600"/>
            <a:ext cy="2363549" cx="39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Environment Setup 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DNS Configuration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		/etc/hosts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36512" x="1404350"/>
            <a:ext cy="2276475" cx="737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Environment Setup 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Apache server configuration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		/etc/apache2/sites-available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794400" x="1569075"/>
            <a:ext cy="1819700" cx="48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Environment Setup 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zh-CN"/>
              <a:t>clear history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25100" x="457200"/>
            <a:ext cy="2247900" cx="86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Environment Setup 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startAt="2" type="arabicPeriod"/>
            </a:pPr>
            <a:r>
              <a:rPr lang="zh-CN"/>
              <a:t>clear cookies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7500" x="3500925"/>
            <a:ext cy="3990975" cx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