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70f3e1fb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70f3e1fb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0f3e1fbe_1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0f3e1fbe_1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504000" y="301333"/>
            <a:ext cx="9071700" cy="336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SecureHouse: A Home Security System Based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Smartphone Sensors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04000" y="4434044"/>
            <a:ext cx="9071700" cy="17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proposed method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latin typeface="Arial"/>
                <a:ea typeface="Arial"/>
                <a:cs typeface="Arial"/>
                <a:sym typeface="Arial"/>
              </a:rPr>
              <a:t>To design ML and threshold based methods to</a:t>
            </a:r>
            <a:r>
              <a:rPr lang="en-IN" sz="3200"/>
              <a:t> </a:t>
            </a:r>
            <a:r>
              <a:rPr b="0" i="0" lang="en-IN" sz="3200" u="none" cap="none" strike="noStrike">
                <a:latin typeface="Arial"/>
                <a:ea typeface="Arial"/>
                <a:cs typeface="Arial"/>
                <a:sym typeface="Arial"/>
              </a:rPr>
              <a:t>detect door opening events based on accelerometer and magnometer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send sms/email/call to owner.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accuracy’accelerometer 98%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magnetometer 100%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iphone 4 can detect keystroke on keyboard with 80% accuracy.</a:t>
            </a:r>
            <a:r>
              <a:rPr b="0" i="0" lang="en-IN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latin typeface="Arial"/>
                <a:ea typeface="Arial"/>
                <a:cs typeface="Arial"/>
                <a:sym typeface="Arial"/>
              </a:rPr>
              <a:t>Motivation	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IN" sz="3200" u="none" cap="none" strike="noStrike">
                <a:latin typeface="Arial"/>
                <a:ea typeface="Arial"/>
                <a:cs typeface="Arial"/>
                <a:sym typeface="Arial"/>
              </a:rPr>
              <a:t>Home security importance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IN" sz="3200" u="none" cap="none" strike="noStrike">
                <a:latin typeface="Arial"/>
                <a:ea typeface="Arial"/>
                <a:cs typeface="Arial"/>
                <a:sym typeface="Arial"/>
              </a:rPr>
              <a:t>Feasable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IN" sz="3200" u="none" cap="none" strike="noStrike">
                <a:latin typeface="Arial"/>
                <a:ea typeface="Arial"/>
                <a:cs typeface="Arial"/>
                <a:sym typeface="Arial"/>
              </a:rPr>
              <a:t>Reuse old phones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IN" sz="3200" u="none" cap="none" strike="noStrike">
                <a:latin typeface="Arial"/>
                <a:ea typeface="Arial"/>
                <a:cs typeface="Arial"/>
                <a:sym typeface="Arial"/>
              </a:rPr>
              <a:t>Existing home security systems avl but at high cost (installat</a:t>
            </a:r>
            <a:r>
              <a:rPr lang="en-IN" sz="3200"/>
              <a:t>ion + annual charge)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latin typeface="Arial"/>
                <a:ea typeface="Arial"/>
                <a:cs typeface="Arial"/>
                <a:sym typeface="Arial"/>
              </a:rPr>
              <a:t>Existing work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IN" sz="3200" u="none" cap="none" strike="noStrike">
                <a:latin typeface="Arial"/>
                <a:ea typeface="Arial"/>
                <a:cs typeface="Arial"/>
                <a:sym typeface="Arial"/>
              </a:rPr>
              <a:t>Barometer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IN" sz="2800" u="none" cap="none" strike="noStrike">
                <a:latin typeface="Arial"/>
                <a:ea typeface="Arial"/>
                <a:cs typeface="Arial"/>
                <a:sym typeface="Arial"/>
              </a:rPr>
              <a:t>air pressure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IN" sz="2800" u="none" cap="none" strike="noStrike">
                <a:latin typeface="Arial"/>
                <a:ea typeface="Arial"/>
                <a:cs typeface="Arial"/>
                <a:sym typeface="Arial"/>
              </a:rPr>
              <a:t>prob open window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IN" sz="2800" u="none" cap="none" strike="noStrike">
                <a:latin typeface="Arial"/>
                <a:ea typeface="Arial"/>
                <a:cs typeface="Arial"/>
                <a:sym typeface="Arial"/>
              </a:rPr>
              <a:t>2 video streaming apps like manything presence etc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IN" sz="2800" u="none" cap="none" strike="noStrike"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IN" sz="2800" u="none" cap="none" strike="noStrike">
                <a:latin typeface="Arial"/>
                <a:ea typeface="Arial"/>
                <a:cs typeface="Arial"/>
                <a:sym typeface="Arial"/>
              </a:rPr>
              <a:t>Low light unable to detect motion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IN" sz="2800" u="none" cap="none" strike="noStrike">
                <a:latin typeface="Arial"/>
                <a:ea typeface="Arial"/>
                <a:cs typeface="Arial"/>
                <a:sym typeface="Arial"/>
              </a:rPr>
              <a:t>High end camera required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IN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800"/>
              <a:t>storage for video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798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Accelerometer Sensor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mounted on wall near door.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75" y="2936750"/>
            <a:ext cx="4172725" cy="31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202" y="3103839"/>
            <a:ext cx="3417650" cy="2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