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F0F3F0-EB04-481D-9264-FDA8E030FA3E}" v="11" dt="2024-09-22T13:46:22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Kumar" userId="bd373a67ae2a9800" providerId="LiveId" clId="{D5F0F3F0-EB04-481D-9264-FDA8E030FA3E}"/>
    <pc:docChg chg="custSel addSld delSld modSld">
      <pc:chgData name="Rahul Kumar" userId="bd373a67ae2a9800" providerId="LiveId" clId="{D5F0F3F0-EB04-481D-9264-FDA8E030FA3E}" dt="2024-09-22T13:54:33.574" v="104" actId="255"/>
      <pc:docMkLst>
        <pc:docMk/>
      </pc:docMkLst>
      <pc:sldChg chg="modSp mod">
        <pc:chgData name="Rahul Kumar" userId="bd373a67ae2a9800" providerId="LiveId" clId="{D5F0F3F0-EB04-481D-9264-FDA8E030FA3E}" dt="2024-09-22T13:51:09.700" v="92" actId="20577"/>
        <pc:sldMkLst>
          <pc:docMk/>
          <pc:sldMk cId="275654258" sldId="256"/>
        </pc:sldMkLst>
        <pc:spChg chg="mod">
          <ac:chgData name="Rahul Kumar" userId="bd373a67ae2a9800" providerId="LiveId" clId="{D5F0F3F0-EB04-481D-9264-FDA8E030FA3E}" dt="2024-09-22T13:45:20.134" v="60" actId="14100"/>
          <ac:spMkLst>
            <pc:docMk/>
            <pc:sldMk cId="275654258" sldId="256"/>
            <ac:spMk id="2" creationId="{EA463F62-CE82-F5D2-A905-B2AB7D9FB063}"/>
          </ac:spMkLst>
        </pc:spChg>
        <pc:spChg chg="mod">
          <ac:chgData name="Rahul Kumar" userId="bd373a67ae2a9800" providerId="LiveId" clId="{D5F0F3F0-EB04-481D-9264-FDA8E030FA3E}" dt="2024-09-22T13:51:09.700" v="92" actId="20577"/>
          <ac:spMkLst>
            <pc:docMk/>
            <pc:sldMk cId="275654258" sldId="256"/>
            <ac:spMk id="3" creationId="{F6BE5151-56BE-FD9C-9C57-103923BAA65B}"/>
          </ac:spMkLst>
        </pc:spChg>
      </pc:sldChg>
      <pc:sldChg chg="modSp mod">
        <pc:chgData name="Rahul Kumar" userId="bd373a67ae2a9800" providerId="LiveId" clId="{D5F0F3F0-EB04-481D-9264-FDA8E030FA3E}" dt="2024-09-22T13:51:39.420" v="93" actId="255"/>
        <pc:sldMkLst>
          <pc:docMk/>
          <pc:sldMk cId="1419035040" sldId="257"/>
        </pc:sldMkLst>
        <pc:spChg chg="mod">
          <ac:chgData name="Rahul Kumar" userId="bd373a67ae2a9800" providerId="LiveId" clId="{D5F0F3F0-EB04-481D-9264-FDA8E030FA3E}" dt="2024-09-22T13:46:22.790" v="69"/>
          <ac:spMkLst>
            <pc:docMk/>
            <pc:sldMk cId="1419035040" sldId="257"/>
            <ac:spMk id="2" creationId="{7B4427A0-F1D0-EC37-E685-106FEA7C9B8A}"/>
          </ac:spMkLst>
        </pc:spChg>
        <pc:spChg chg="mod">
          <ac:chgData name="Rahul Kumar" userId="bd373a67ae2a9800" providerId="LiveId" clId="{D5F0F3F0-EB04-481D-9264-FDA8E030FA3E}" dt="2024-09-22T13:51:39.420" v="93" actId="255"/>
          <ac:spMkLst>
            <pc:docMk/>
            <pc:sldMk cId="1419035040" sldId="257"/>
            <ac:spMk id="3" creationId="{DE6A8029-2B10-BD2E-49F3-1772ABDA3B9A}"/>
          </ac:spMkLst>
        </pc:spChg>
      </pc:sldChg>
      <pc:sldChg chg="modSp mod">
        <pc:chgData name="Rahul Kumar" userId="bd373a67ae2a9800" providerId="LiveId" clId="{D5F0F3F0-EB04-481D-9264-FDA8E030FA3E}" dt="2024-09-22T13:52:00.468" v="94" actId="255"/>
        <pc:sldMkLst>
          <pc:docMk/>
          <pc:sldMk cId="1627477012" sldId="258"/>
        </pc:sldMkLst>
        <pc:spChg chg="mod">
          <ac:chgData name="Rahul Kumar" userId="bd373a67ae2a9800" providerId="LiveId" clId="{D5F0F3F0-EB04-481D-9264-FDA8E030FA3E}" dt="2024-09-22T13:46:22.790" v="69"/>
          <ac:spMkLst>
            <pc:docMk/>
            <pc:sldMk cId="1627477012" sldId="258"/>
            <ac:spMk id="2" creationId="{CDA138E4-12ED-520B-F93E-88A5C49C1D39}"/>
          </ac:spMkLst>
        </pc:spChg>
        <pc:spChg chg="mod">
          <ac:chgData name="Rahul Kumar" userId="bd373a67ae2a9800" providerId="LiveId" clId="{D5F0F3F0-EB04-481D-9264-FDA8E030FA3E}" dt="2024-09-22T13:52:00.468" v="94" actId="255"/>
          <ac:spMkLst>
            <pc:docMk/>
            <pc:sldMk cId="1627477012" sldId="258"/>
            <ac:spMk id="3" creationId="{8DDC8513-BA84-D573-1107-21C46C9A2BD5}"/>
          </ac:spMkLst>
        </pc:spChg>
      </pc:sldChg>
      <pc:sldChg chg="modSp mod">
        <pc:chgData name="Rahul Kumar" userId="bd373a67ae2a9800" providerId="LiveId" clId="{D5F0F3F0-EB04-481D-9264-FDA8E030FA3E}" dt="2024-09-22T13:52:12.761" v="95" actId="255"/>
        <pc:sldMkLst>
          <pc:docMk/>
          <pc:sldMk cId="277765154" sldId="259"/>
        </pc:sldMkLst>
        <pc:spChg chg="mod">
          <ac:chgData name="Rahul Kumar" userId="bd373a67ae2a9800" providerId="LiveId" clId="{D5F0F3F0-EB04-481D-9264-FDA8E030FA3E}" dt="2024-09-22T13:46:22.790" v="69"/>
          <ac:spMkLst>
            <pc:docMk/>
            <pc:sldMk cId="277765154" sldId="259"/>
            <ac:spMk id="2" creationId="{676ADDC0-12B8-8D27-935D-79D5F6CB57EE}"/>
          </ac:spMkLst>
        </pc:spChg>
        <pc:spChg chg="mod">
          <ac:chgData name="Rahul Kumar" userId="bd373a67ae2a9800" providerId="LiveId" clId="{D5F0F3F0-EB04-481D-9264-FDA8E030FA3E}" dt="2024-09-22T13:52:12.761" v="95" actId="255"/>
          <ac:spMkLst>
            <pc:docMk/>
            <pc:sldMk cId="277765154" sldId="259"/>
            <ac:spMk id="5" creationId="{C822D00D-8D44-23BA-C203-F482B0BDE0C5}"/>
          </ac:spMkLst>
        </pc:spChg>
      </pc:sldChg>
      <pc:sldChg chg="modSp mod">
        <pc:chgData name="Rahul Kumar" userId="bd373a67ae2a9800" providerId="LiveId" clId="{D5F0F3F0-EB04-481D-9264-FDA8E030FA3E}" dt="2024-09-22T13:50:22.389" v="86" actId="255"/>
        <pc:sldMkLst>
          <pc:docMk/>
          <pc:sldMk cId="434178283" sldId="260"/>
        </pc:sldMkLst>
        <pc:spChg chg="mod">
          <ac:chgData name="Rahul Kumar" userId="bd373a67ae2a9800" providerId="LiveId" clId="{D5F0F3F0-EB04-481D-9264-FDA8E030FA3E}" dt="2024-09-22T13:46:22.790" v="69"/>
          <ac:spMkLst>
            <pc:docMk/>
            <pc:sldMk cId="434178283" sldId="260"/>
            <ac:spMk id="2" creationId="{59EFB793-1B14-719E-3E37-794FF3D74CCC}"/>
          </ac:spMkLst>
        </pc:spChg>
        <pc:spChg chg="mod">
          <ac:chgData name="Rahul Kumar" userId="bd373a67ae2a9800" providerId="LiveId" clId="{D5F0F3F0-EB04-481D-9264-FDA8E030FA3E}" dt="2024-09-22T13:50:22.389" v="86" actId="255"/>
          <ac:spMkLst>
            <pc:docMk/>
            <pc:sldMk cId="434178283" sldId="260"/>
            <ac:spMk id="4" creationId="{19767B6F-77B8-DB83-CDD2-BD1524828DDC}"/>
          </ac:spMkLst>
        </pc:spChg>
      </pc:sldChg>
      <pc:sldChg chg="modSp mod">
        <pc:chgData name="Rahul Kumar" userId="bd373a67ae2a9800" providerId="LiveId" clId="{D5F0F3F0-EB04-481D-9264-FDA8E030FA3E}" dt="2024-09-22T13:52:39.068" v="96" actId="255"/>
        <pc:sldMkLst>
          <pc:docMk/>
          <pc:sldMk cId="1312601239" sldId="261"/>
        </pc:sldMkLst>
        <pc:spChg chg="mod">
          <ac:chgData name="Rahul Kumar" userId="bd373a67ae2a9800" providerId="LiveId" clId="{D5F0F3F0-EB04-481D-9264-FDA8E030FA3E}" dt="2024-09-22T13:46:22.790" v="69"/>
          <ac:spMkLst>
            <pc:docMk/>
            <pc:sldMk cId="1312601239" sldId="261"/>
            <ac:spMk id="2" creationId="{05CE7CAC-59D3-323A-2405-4292CDADDEE1}"/>
          </ac:spMkLst>
        </pc:spChg>
        <pc:spChg chg="mod">
          <ac:chgData name="Rahul Kumar" userId="bd373a67ae2a9800" providerId="LiveId" clId="{D5F0F3F0-EB04-481D-9264-FDA8E030FA3E}" dt="2024-09-22T13:52:39.068" v="96" actId="255"/>
          <ac:spMkLst>
            <pc:docMk/>
            <pc:sldMk cId="1312601239" sldId="261"/>
            <ac:spMk id="4" creationId="{D378B5A4-3B36-FA95-A42A-8100922621AE}"/>
          </ac:spMkLst>
        </pc:spChg>
      </pc:sldChg>
      <pc:sldChg chg="modSp mod">
        <pc:chgData name="Rahul Kumar" userId="bd373a67ae2a9800" providerId="LiveId" clId="{D5F0F3F0-EB04-481D-9264-FDA8E030FA3E}" dt="2024-09-22T13:53:26.064" v="98" actId="255"/>
        <pc:sldMkLst>
          <pc:docMk/>
          <pc:sldMk cId="3345655926" sldId="262"/>
        </pc:sldMkLst>
        <pc:spChg chg="mod">
          <ac:chgData name="Rahul Kumar" userId="bd373a67ae2a9800" providerId="LiveId" clId="{D5F0F3F0-EB04-481D-9264-FDA8E030FA3E}" dt="2024-09-22T13:46:22.790" v="69"/>
          <ac:spMkLst>
            <pc:docMk/>
            <pc:sldMk cId="3345655926" sldId="262"/>
            <ac:spMk id="2" creationId="{181CF8D9-DD54-42F6-A899-73B66158764F}"/>
          </ac:spMkLst>
        </pc:spChg>
        <pc:spChg chg="mod">
          <ac:chgData name="Rahul Kumar" userId="bd373a67ae2a9800" providerId="LiveId" clId="{D5F0F3F0-EB04-481D-9264-FDA8E030FA3E}" dt="2024-09-22T13:53:26.064" v="98" actId="255"/>
          <ac:spMkLst>
            <pc:docMk/>
            <pc:sldMk cId="3345655926" sldId="262"/>
            <ac:spMk id="4" creationId="{07A94A31-F371-E614-8553-703C50FB4B42}"/>
          </ac:spMkLst>
        </pc:spChg>
      </pc:sldChg>
      <pc:sldChg chg="modSp mod">
        <pc:chgData name="Rahul Kumar" userId="bd373a67ae2a9800" providerId="LiveId" clId="{D5F0F3F0-EB04-481D-9264-FDA8E030FA3E}" dt="2024-09-22T13:53:35.638" v="99" actId="255"/>
        <pc:sldMkLst>
          <pc:docMk/>
          <pc:sldMk cId="2441027335" sldId="263"/>
        </pc:sldMkLst>
        <pc:spChg chg="mod">
          <ac:chgData name="Rahul Kumar" userId="bd373a67ae2a9800" providerId="LiveId" clId="{D5F0F3F0-EB04-481D-9264-FDA8E030FA3E}" dt="2024-09-22T13:46:22.790" v="69"/>
          <ac:spMkLst>
            <pc:docMk/>
            <pc:sldMk cId="2441027335" sldId="263"/>
            <ac:spMk id="2" creationId="{ABDC516A-CB64-17D8-24E1-2E3E17FE1BBF}"/>
          </ac:spMkLst>
        </pc:spChg>
        <pc:spChg chg="mod">
          <ac:chgData name="Rahul Kumar" userId="bd373a67ae2a9800" providerId="LiveId" clId="{D5F0F3F0-EB04-481D-9264-FDA8E030FA3E}" dt="2024-09-22T13:53:35.638" v="99" actId="255"/>
          <ac:spMkLst>
            <pc:docMk/>
            <pc:sldMk cId="2441027335" sldId="263"/>
            <ac:spMk id="4" creationId="{E80635F9-3349-6C27-CBCB-CAE75FFEFCFC}"/>
          </ac:spMkLst>
        </pc:spChg>
      </pc:sldChg>
      <pc:sldChg chg="modSp mod">
        <pc:chgData name="Rahul Kumar" userId="bd373a67ae2a9800" providerId="LiveId" clId="{D5F0F3F0-EB04-481D-9264-FDA8E030FA3E}" dt="2024-09-22T13:53:48.398" v="100" actId="255"/>
        <pc:sldMkLst>
          <pc:docMk/>
          <pc:sldMk cId="1015877450" sldId="264"/>
        </pc:sldMkLst>
        <pc:spChg chg="mod">
          <ac:chgData name="Rahul Kumar" userId="bd373a67ae2a9800" providerId="LiveId" clId="{D5F0F3F0-EB04-481D-9264-FDA8E030FA3E}" dt="2024-09-22T13:46:22.790" v="69"/>
          <ac:spMkLst>
            <pc:docMk/>
            <pc:sldMk cId="1015877450" sldId="264"/>
            <ac:spMk id="2" creationId="{0F293A57-0BE3-F9BA-7B2A-BBDB1CBA4F15}"/>
          </ac:spMkLst>
        </pc:spChg>
        <pc:spChg chg="mod">
          <ac:chgData name="Rahul Kumar" userId="bd373a67ae2a9800" providerId="LiveId" clId="{D5F0F3F0-EB04-481D-9264-FDA8E030FA3E}" dt="2024-09-22T13:53:48.398" v="100" actId="255"/>
          <ac:spMkLst>
            <pc:docMk/>
            <pc:sldMk cId="1015877450" sldId="264"/>
            <ac:spMk id="5" creationId="{11B98CDF-1B44-F90E-60AA-F8F5A62A9768}"/>
          </ac:spMkLst>
        </pc:spChg>
      </pc:sldChg>
      <pc:sldChg chg="modSp mod">
        <pc:chgData name="Rahul Kumar" userId="bd373a67ae2a9800" providerId="LiveId" clId="{D5F0F3F0-EB04-481D-9264-FDA8E030FA3E}" dt="2024-09-22T13:54:03.154" v="101" actId="255"/>
        <pc:sldMkLst>
          <pc:docMk/>
          <pc:sldMk cId="4057312763" sldId="265"/>
        </pc:sldMkLst>
        <pc:spChg chg="mod">
          <ac:chgData name="Rahul Kumar" userId="bd373a67ae2a9800" providerId="LiveId" clId="{D5F0F3F0-EB04-481D-9264-FDA8E030FA3E}" dt="2024-09-22T13:46:22.790" v="69"/>
          <ac:spMkLst>
            <pc:docMk/>
            <pc:sldMk cId="4057312763" sldId="265"/>
            <ac:spMk id="2" creationId="{0AC4AA1B-225A-E219-7E37-F8EE58650AC8}"/>
          </ac:spMkLst>
        </pc:spChg>
        <pc:spChg chg="mod">
          <ac:chgData name="Rahul Kumar" userId="bd373a67ae2a9800" providerId="LiveId" clId="{D5F0F3F0-EB04-481D-9264-FDA8E030FA3E}" dt="2024-09-22T13:54:03.154" v="101" actId="255"/>
          <ac:spMkLst>
            <pc:docMk/>
            <pc:sldMk cId="4057312763" sldId="265"/>
            <ac:spMk id="4" creationId="{8FC793A5-7E9B-E74A-8540-238F67DC064D}"/>
          </ac:spMkLst>
        </pc:spChg>
      </pc:sldChg>
      <pc:sldChg chg="modSp mod">
        <pc:chgData name="Rahul Kumar" userId="bd373a67ae2a9800" providerId="LiveId" clId="{D5F0F3F0-EB04-481D-9264-FDA8E030FA3E}" dt="2024-09-22T13:54:21.960" v="103" actId="255"/>
        <pc:sldMkLst>
          <pc:docMk/>
          <pc:sldMk cId="2665028935" sldId="266"/>
        </pc:sldMkLst>
        <pc:spChg chg="mod">
          <ac:chgData name="Rahul Kumar" userId="bd373a67ae2a9800" providerId="LiveId" clId="{D5F0F3F0-EB04-481D-9264-FDA8E030FA3E}" dt="2024-09-22T13:46:22.790" v="69"/>
          <ac:spMkLst>
            <pc:docMk/>
            <pc:sldMk cId="2665028935" sldId="266"/>
            <ac:spMk id="2" creationId="{5B8F4105-4AC5-A0CD-2A16-ACB2AF28A4DF}"/>
          </ac:spMkLst>
        </pc:spChg>
        <pc:spChg chg="mod">
          <ac:chgData name="Rahul Kumar" userId="bd373a67ae2a9800" providerId="LiveId" clId="{D5F0F3F0-EB04-481D-9264-FDA8E030FA3E}" dt="2024-09-22T13:54:21.960" v="103" actId="255"/>
          <ac:spMkLst>
            <pc:docMk/>
            <pc:sldMk cId="2665028935" sldId="266"/>
            <ac:spMk id="4" creationId="{994620D6-0A72-985C-66C2-0D78C4E483EE}"/>
          </ac:spMkLst>
        </pc:spChg>
      </pc:sldChg>
      <pc:sldChg chg="modSp mod">
        <pc:chgData name="Rahul Kumar" userId="bd373a67ae2a9800" providerId="LiveId" clId="{D5F0F3F0-EB04-481D-9264-FDA8E030FA3E}" dt="2024-09-22T13:54:33.574" v="104" actId="255"/>
        <pc:sldMkLst>
          <pc:docMk/>
          <pc:sldMk cId="1692910942" sldId="267"/>
        </pc:sldMkLst>
        <pc:spChg chg="mod">
          <ac:chgData name="Rahul Kumar" userId="bd373a67ae2a9800" providerId="LiveId" clId="{D5F0F3F0-EB04-481D-9264-FDA8E030FA3E}" dt="2024-09-22T13:46:22.790" v="69"/>
          <ac:spMkLst>
            <pc:docMk/>
            <pc:sldMk cId="1692910942" sldId="267"/>
            <ac:spMk id="2" creationId="{F25D8A13-9319-7F82-967D-0DA5570984F5}"/>
          </ac:spMkLst>
        </pc:spChg>
        <pc:spChg chg="mod">
          <ac:chgData name="Rahul Kumar" userId="bd373a67ae2a9800" providerId="LiveId" clId="{D5F0F3F0-EB04-481D-9264-FDA8E030FA3E}" dt="2024-09-22T13:54:33.574" v="104" actId="255"/>
          <ac:spMkLst>
            <pc:docMk/>
            <pc:sldMk cId="1692910942" sldId="267"/>
            <ac:spMk id="4" creationId="{9CCDC4C4-3564-0C55-619F-78F54BAA4F4F}"/>
          </ac:spMkLst>
        </pc:spChg>
      </pc:sldChg>
      <pc:sldChg chg="modSp mod">
        <pc:chgData name="Rahul Kumar" userId="bd373a67ae2a9800" providerId="LiveId" clId="{D5F0F3F0-EB04-481D-9264-FDA8E030FA3E}" dt="2024-09-22T13:52:57.408" v="97" actId="255"/>
        <pc:sldMkLst>
          <pc:docMk/>
          <pc:sldMk cId="3550629129" sldId="268"/>
        </pc:sldMkLst>
        <pc:spChg chg="mod">
          <ac:chgData name="Rahul Kumar" userId="bd373a67ae2a9800" providerId="LiveId" clId="{D5F0F3F0-EB04-481D-9264-FDA8E030FA3E}" dt="2024-09-22T13:46:22.790" v="69"/>
          <ac:spMkLst>
            <pc:docMk/>
            <pc:sldMk cId="3550629129" sldId="268"/>
            <ac:spMk id="2" creationId="{4778F6C7-7377-93A3-D55B-21036A20A081}"/>
          </ac:spMkLst>
        </pc:spChg>
        <pc:spChg chg="mod">
          <ac:chgData name="Rahul Kumar" userId="bd373a67ae2a9800" providerId="LiveId" clId="{D5F0F3F0-EB04-481D-9264-FDA8E030FA3E}" dt="2024-09-22T13:52:57.408" v="97" actId="255"/>
          <ac:spMkLst>
            <pc:docMk/>
            <pc:sldMk cId="3550629129" sldId="268"/>
            <ac:spMk id="3" creationId="{FF49B737-7432-D49E-8B88-20E6BCBE0E4B}"/>
          </ac:spMkLst>
        </pc:spChg>
      </pc:sldChg>
      <pc:sldChg chg="new del">
        <pc:chgData name="Rahul Kumar" userId="bd373a67ae2a9800" providerId="LiveId" clId="{D5F0F3F0-EB04-481D-9264-FDA8E030FA3E}" dt="2024-09-22T13:34:49.354" v="1" actId="2696"/>
        <pc:sldMkLst>
          <pc:docMk/>
          <pc:sldMk cId="2969271552" sldId="269"/>
        </pc:sldMkLst>
      </pc:sldChg>
      <pc:sldChg chg="addSp delSp modSp new mod">
        <pc:chgData name="Rahul Kumar" userId="bd373a67ae2a9800" providerId="LiveId" clId="{D5F0F3F0-EB04-481D-9264-FDA8E030FA3E}" dt="2024-09-22T13:46:22.790" v="69"/>
        <pc:sldMkLst>
          <pc:docMk/>
          <pc:sldMk cId="3670889842" sldId="269"/>
        </pc:sldMkLst>
        <pc:spChg chg="mod">
          <ac:chgData name="Rahul Kumar" userId="bd373a67ae2a9800" providerId="LiveId" clId="{D5F0F3F0-EB04-481D-9264-FDA8E030FA3E}" dt="2024-09-22T13:46:22.790" v="69"/>
          <ac:spMkLst>
            <pc:docMk/>
            <pc:sldMk cId="3670889842" sldId="269"/>
            <ac:spMk id="2" creationId="{CB6AE4DC-82D6-5597-A64B-CCE5E47FB690}"/>
          </ac:spMkLst>
        </pc:spChg>
        <pc:spChg chg="del">
          <ac:chgData name="Rahul Kumar" userId="bd373a67ae2a9800" providerId="LiveId" clId="{D5F0F3F0-EB04-481D-9264-FDA8E030FA3E}" dt="2024-09-22T13:36:52.037" v="12" actId="931"/>
          <ac:spMkLst>
            <pc:docMk/>
            <pc:sldMk cId="3670889842" sldId="269"/>
            <ac:spMk id="3" creationId="{502E278C-5CF5-CD1B-2F61-5A77CCB1B5AD}"/>
          </ac:spMkLst>
        </pc:spChg>
        <pc:picChg chg="add mod">
          <ac:chgData name="Rahul Kumar" userId="bd373a67ae2a9800" providerId="LiveId" clId="{D5F0F3F0-EB04-481D-9264-FDA8E030FA3E}" dt="2024-09-22T13:42:08.500" v="54" actId="14100"/>
          <ac:picMkLst>
            <pc:docMk/>
            <pc:sldMk cId="3670889842" sldId="269"/>
            <ac:picMk id="5" creationId="{5A840B0B-7D79-0E05-0860-CD716EC3E22B}"/>
          </ac:picMkLst>
        </pc:picChg>
        <pc:picChg chg="add mod">
          <ac:chgData name="Rahul Kumar" userId="bd373a67ae2a9800" providerId="LiveId" clId="{D5F0F3F0-EB04-481D-9264-FDA8E030FA3E}" dt="2024-09-22T13:41:58.926" v="53" actId="14100"/>
          <ac:picMkLst>
            <pc:docMk/>
            <pc:sldMk cId="3670889842" sldId="269"/>
            <ac:picMk id="7" creationId="{5DE40FF8-ECF7-FE5A-75EB-5D9BBCB9F895}"/>
          </ac:picMkLst>
        </pc:picChg>
        <pc:picChg chg="add mod">
          <ac:chgData name="Rahul Kumar" userId="bd373a67ae2a9800" providerId="LiveId" clId="{D5F0F3F0-EB04-481D-9264-FDA8E030FA3E}" dt="2024-09-22T13:42:16.986" v="56" actId="14100"/>
          <ac:picMkLst>
            <pc:docMk/>
            <pc:sldMk cId="3670889842" sldId="269"/>
            <ac:picMk id="9" creationId="{60EC5472-3801-E435-0798-D79BA4A6B54E}"/>
          </ac:picMkLst>
        </pc:picChg>
        <pc:picChg chg="add del">
          <ac:chgData name="Rahul Kumar" userId="bd373a67ae2a9800" providerId="LiveId" clId="{D5F0F3F0-EB04-481D-9264-FDA8E030FA3E}" dt="2024-09-22T13:40:24.195" v="45" actId="478"/>
          <ac:picMkLst>
            <pc:docMk/>
            <pc:sldMk cId="3670889842" sldId="269"/>
            <ac:picMk id="11" creationId="{539FF943-3BE6-8726-1B23-CC5AE1826FD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0D18-45E7-4254-BC4B-FDB1D50F741C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B566-CEAD-4B2F-906A-9FE2EA5D7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15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0D18-45E7-4254-BC4B-FDB1D50F741C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B566-CEAD-4B2F-906A-9FE2EA5D7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45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0D18-45E7-4254-BC4B-FDB1D50F741C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B566-CEAD-4B2F-906A-9FE2EA5D77E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3361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0D18-45E7-4254-BC4B-FDB1D50F741C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B566-CEAD-4B2F-906A-9FE2EA5D7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365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0D18-45E7-4254-BC4B-FDB1D50F741C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B566-CEAD-4B2F-906A-9FE2EA5D77E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3637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0D18-45E7-4254-BC4B-FDB1D50F741C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B566-CEAD-4B2F-906A-9FE2EA5D7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474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0D18-45E7-4254-BC4B-FDB1D50F741C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B566-CEAD-4B2F-906A-9FE2EA5D7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342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0D18-45E7-4254-BC4B-FDB1D50F741C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B566-CEAD-4B2F-906A-9FE2EA5D7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35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0D18-45E7-4254-BC4B-FDB1D50F741C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B566-CEAD-4B2F-906A-9FE2EA5D7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609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0D18-45E7-4254-BC4B-FDB1D50F741C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B566-CEAD-4B2F-906A-9FE2EA5D7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88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0D18-45E7-4254-BC4B-FDB1D50F741C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B566-CEAD-4B2F-906A-9FE2EA5D7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66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0D18-45E7-4254-BC4B-FDB1D50F741C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B566-CEAD-4B2F-906A-9FE2EA5D7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26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0D18-45E7-4254-BC4B-FDB1D50F741C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B566-CEAD-4B2F-906A-9FE2EA5D7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03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0D18-45E7-4254-BC4B-FDB1D50F741C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B566-CEAD-4B2F-906A-9FE2EA5D7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79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0D18-45E7-4254-BC4B-FDB1D50F741C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B566-CEAD-4B2F-906A-9FE2EA5D7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37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0D18-45E7-4254-BC4B-FDB1D50F741C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B566-CEAD-4B2F-906A-9FE2EA5D7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26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90D18-45E7-4254-BC4B-FDB1D50F741C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E4B566-CEAD-4B2F-906A-9FE2EA5D7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08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3F62-CE82-F5D2-A905-B2AB7D9FB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1548" y="1002890"/>
            <a:ext cx="7708491" cy="865240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latin typeface="Calibri" panose="020F0502020204030204" pitchFamily="34" charset="0"/>
                <a:ea typeface="Droid Sans Fallback"/>
                <a:cs typeface="Times New Roman" panose="02020603050405020304" pitchFamily="18" charset="0"/>
              </a:rPr>
              <a:t>Project of </a:t>
            </a:r>
            <a:r>
              <a:rPr lang="en-US" sz="4400" b="1" dirty="0">
                <a:effectLst/>
                <a:latin typeface="Calibri" panose="020F0502020204030204" pitchFamily="34" charset="0"/>
                <a:ea typeface="Droid Sans Fallback"/>
                <a:cs typeface="Times New Roman" panose="02020603050405020304" pitchFamily="18" charset="0"/>
              </a:rPr>
              <a:t>Presentation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E5151-56BE-FD9C-9C57-103923BAA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8528" y="2222090"/>
            <a:ext cx="10038735" cy="3084870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Title: </a:t>
            </a:r>
            <a:r>
              <a:rPr lang="en-IN" sz="2400" dirty="0">
                <a:solidFill>
                  <a:schemeClr val="tx1"/>
                </a:solidFill>
              </a:rPr>
              <a:t>Iris Species Prediction Using Logistic Regression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Subtitle: </a:t>
            </a:r>
            <a:r>
              <a:rPr lang="en-IN" sz="2400" dirty="0">
                <a:solidFill>
                  <a:schemeClr val="tx1"/>
                </a:solidFill>
              </a:rPr>
              <a:t>Industrial Training Project (BCA 551)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Presented by</a:t>
            </a:r>
            <a:r>
              <a:rPr lang="en-IN" sz="2400" dirty="0">
                <a:solidFill>
                  <a:schemeClr val="tx1"/>
                </a:solidFill>
              </a:rPr>
              <a:t>: Ankit Saini (</a:t>
            </a:r>
            <a:r>
              <a:rPr lang="en-IN" sz="2400" dirty="0" err="1">
                <a:solidFill>
                  <a:schemeClr val="tx1"/>
                </a:solidFill>
              </a:rPr>
              <a:t>Enroll_No</a:t>
            </a:r>
            <a:r>
              <a:rPr lang="en-IN" sz="2400" dirty="0">
                <a:solidFill>
                  <a:schemeClr val="tx1"/>
                </a:solidFill>
              </a:rPr>
              <a:t>: TCA2201092), 5th Semester,    Section: 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Project Guide</a:t>
            </a:r>
            <a:r>
              <a:rPr lang="en-IN" sz="2400" dirty="0">
                <a:solidFill>
                  <a:schemeClr val="tx1"/>
                </a:solidFill>
              </a:rPr>
              <a:t>: Mr. Ajay Rastogi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Institution</a:t>
            </a:r>
            <a:r>
              <a:rPr lang="en-IN" sz="2400" dirty="0">
                <a:solidFill>
                  <a:schemeClr val="tx1"/>
                </a:solidFill>
              </a:rPr>
              <a:t>: </a:t>
            </a:r>
            <a:r>
              <a:rPr lang="en-IN" sz="2400" dirty="0" err="1">
                <a:solidFill>
                  <a:schemeClr val="tx1"/>
                </a:solidFill>
              </a:rPr>
              <a:t>Teerthanker</a:t>
            </a:r>
            <a:r>
              <a:rPr lang="en-IN" sz="2400" dirty="0">
                <a:solidFill>
                  <a:schemeClr val="tx1"/>
                </a:solidFill>
              </a:rPr>
              <a:t> Mahaveer University, Moradabad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Date</a:t>
            </a:r>
            <a:r>
              <a:rPr lang="en-IN" sz="2400" dirty="0">
                <a:solidFill>
                  <a:schemeClr val="tx1"/>
                </a:solidFill>
              </a:rPr>
              <a:t>: September 2024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654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3A57-0BE3-F9BA-7B2A-BBDB1CBA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Advantages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1B98CDF-1B44-F90E-60AA-F8F5A62A97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7756" y="1472513"/>
            <a:ext cx="1109078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and accessible iris species prediction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Integrates machine learning with real-time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Demonstrates logistic regression in practical classification problems. </a:t>
            </a:r>
          </a:p>
        </p:txBody>
      </p:sp>
    </p:spTree>
    <p:extLst>
      <p:ext uri="{BB962C8B-B14F-4D97-AF65-F5344CB8AC3E}">
        <p14:creationId xmlns:p14="http://schemas.microsoft.com/office/powerpoint/2010/main" val="1015877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4AA1B-225A-E219-7E37-F8EE5865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Future Scope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C793A5-7E9B-E74A-8540-238F67DC06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53017"/>
            <a:ext cx="853194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model for additional flower species.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user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advanced machine learning techniques. </a:t>
            </a:r>
          </a:p>
        </p:txBody>
      </p:sp>
    </p:spTree>
    <p:extLst>
      <p:ext uri="{BB962C8B-B14F-4D97-AF65-F5344CB8AC3E}">
        <p14:creationId xmlns:p14="http://schemas.microsoft.com/office/powerpoint/2010/main" val="4057312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F4105-4AC5-A0CD-2A16-ACB2AF28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4620D6-0A72-985C-66C2-0D78C4E483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07221"/>
            <a:ext cx="997728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 integration of machine learning into web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 simple interface for predicting iris species. </a:t>
            </a:r>
          </a:p>
        </p:txBody>
      </p:sp>
    </p:spTree>
    <p:extLst>
      <p:ext uri="{BB962C8B-B14F-4D97-AF65-F5344CB8AC3E}">
        <p14:creationId xmlns:p14="http://schemas.microsoft.com/office/powerpoint/2010/main" val="2665028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8A13-9319-7F82-967D-0DA55709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CDC4C4-3564-0C55-619F-78F54BAA4F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87430"/>
            <a:ext cx="3429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Geeks for Geeks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Kaggle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YouTube </a:t>
            </a:r>
          </a:p>
        </p:txBody>
      </p:sp>
    </p:spTree>
    <p:extLst>
      <p:ext uri="{BB962C8B-B14F-4D97-AF65-F5344CB8AC3E}">
        <p14:creationId xmlns:p14="http://schemas.microsoft.com/office/powerpoint/2010/main" val="1692910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E4DC-82D6-5597-A64B-CCE5E47FB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840B0B-7D79-0E05-0860-CD716EC3E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21" y="3891804"/>
            <a:ext cx="5024283" cy="22935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E40FF8-ECF7-FE5A-75EB-5D9BBCB9F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173" y="1270000"/>
            <a:ext cx="5171766" cy="2372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EC5472-3801-E435-0798-D79BA4A6B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813" y="3891804"/>
            <a:ext cx="5171766" cy="229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89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A6081-F059-B288-3287-3F4FDD832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5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2288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27A0-F1D0-EC37-E685-106FEA7C9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</a:t>
            </a:r>
            <a:r>
              <a:rPr lang="en-IN" dirty="0"/>
              <a:t> </a:t>
            </a:r>
            <a:r>
              <a:rPr lang="en-IN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A8029-2B10-BD2E-49F3-1772ABDA3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59530" cy="33166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Project Title</a:t>
            </a:r>
            <a:r>
              <a:rPr lang="en-US" sz="2400" dirty="0">
                <a:solidFill>
                  <a:schemeClr val="tx1"/>
                </a:solidFill>
              </a:rPr>
              <a:t>: Iris Species Prediction Using Logistic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Domain</a:t>
            </a:r>
            <a:r>
              <a:rPr lang="en-US" sz="2400" dirty="0">
                <a:solidFill>
                  <a:schemeClr val="tx1"/>
                </a:solidFill>
              </a:rPr>
              <a:t>: Machine Learning, Web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Problem Statement</a:t>
            </a:r>
            <a:r>
              <a:rPr lang="en-US" sz="2400" dirty="0">
                <a:solidFill>
                  <a:schemeClr val="tx1"/>
                </a:solidFill>
              </a:rPr>
              <a:t>: Classifying iris flowers into species (</a:t>
            </a:r>
            <a:r>
              <a:rPr lang="en-US" sz="2400" dirty="0" err="1">
                <a:solidFill>
                  <a:schemeClr val="tx1"/>
                </a:solidFill>
              </a:rPr>
              <a:t>Setosa</a:t>
            </a:r>
            <a:r>
              <a:rPr lang="en-US" sz="2400" dirty="0">
                <a:solidFill>
                  <a:schemeClr val="tx1"/>
                </a:solidFill>
              </a:rPr>
              <a:t>, Versicolor, Virginica) based on measurements of sepal length, sepal width, petal length, and petal width.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Objective</a:t>
            </a:r>
            <a:r>
              <a:rPr lang="en-US" sz="2400" dirty="0">
                <a:solidFill>
                  <a:schemeClr val="tx1"/>
                </a:solidFill>
              </a:rPr>
              <a:t>: Create a web-based system for automated species prediction.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9035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38E4-12ED-520B-F93E-88A5C49C1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C8513-BA84-D573-1107-21C46C9A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118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Develop a web app using Flask for iris species prediction.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Utilize logistic regression model trained on Iris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app accepts sepal and petal measurements and returns a predicted species.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7477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DDC0-12B8-8D27-935D-79D5F6CB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Scope of Work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822D00D-8D44-23BA-C203-F482B0BDE0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12723" y="1754889"/>
            <a:ext cx="884903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user-friendly web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a pre-trained logistic regression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the result dynamically. </a:t>
            </a:r>
          </a:p>
        </p:txBody>
      </p:sp>
    </p:spTree>
    <p:extLst>
      <p:ext uri="{BB962C8B-B14F-4D97-AF65-F5344CB8AC3E}">
        <p14:creationId xmlns:p14="http://schemas.microsoft.com/office/powerpoint/2010/main" val="27776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FB793-1B14-719E-3E37-794FF3D7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Modules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767B6F-77B8-DB83-CDD2-BD1524828D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7082" y="1789931"/>
            <a:ext cx="1079582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Interface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Input form for flower dimensions.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Integration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Logistic regression for prediction.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 Display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Shows the predicted species on the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same page. </a:t>
            </a:r>
          </a:p>
        </p:txBody>
      </p:sp>
    </p:spTree>
    <p:extLst>
      <p:ext uri="{BB962C8B-B14F-4D97-AF65-F5344CB8AC3E}">
        <p14:creationId xmlns:p14="http://schemas.microsoft.com/office/powerpoint/2010/main" val="43417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7CAC-59D3-323A-2405-4292CDAD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Technologies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78B5A4-3B36-FA95-A42A-8100922621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940174"/>
            <a:ext cx="99477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Front-End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HTML, CSS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Back-End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Flask (Python)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Pandas, Scikit-learn, NumPy, Pickle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Visual Studio Code, Git, GitHub, Matplotlib </a:t>
            </a:r>
          </a:p>
        </p:txBody>
      </p:sp>
    </p:spTree>
    <p:extLst>
      <p:ext uri="{BB962C8B-B14F-4D97-AF65-F5344CB8AC3E}">
        <p14:creationId xmlns:p14="http://schemas.microsoft.com/office/powerpoint/2010/main" val="1312601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F6C7-7377-93A3-D55B-21036A20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latin typeface="Calibri Light (Headings)"/>
              </a:rPr>
              <a:t>Accuracy &amp;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9B737-7432-D49E-8B88-20E6BCBE0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213" y="1796128"/>
            <a:ext cx="10515600" cy="4351338"/>
          </a:xfrm>
        </p:spPr>
        <p:txBody>
          <a:bodyPr/>
          <a:lstStyle/>
          <a:p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Model Accuracy: 90.32%</a:t>
            </a:r>
            <a:endParaRPr lang="en-IN" sz="2400" dirty="0">
              <a:effectLst/>
              <a:latin typeface="Calibri" panose="020F0502020204030204" pitchFamily="34" charset="0"/>
              <a:ea typeface="Droid Sans Fallback"/>
            </a:endParaRPr>
          </a:p>
          <a:p>
            <a:r>
              <a:rPr lang="en-US" sz="2400" dirty="0">
                <a:latin typeface="Calibri" panose="020F0502020204030204" pitchFamily="34" charset="0"/>
                <a:ea typeface="Droid Sans Fallback"/>
              </a:rPr>
              <a:t>M</a:t>
            </a:r>
            <a:r>
              <a:rPr lang="en-US" sz="2400" dirty="0">
                <a:effectLst/>
                <a:latin typeface="Calibri" panose="020F0502020204030204" pitchFamily="34" charset="0"/>
                <a:ea typeface="Droid Sans Fallback"/>
              </a:rPr>
              <a:t>odel = </a:t>
            </a:r>
            <a:r>
              <a:rPr lang="en-US" sz="2400" dirty="0" err="1">
                <a:effectLst/>
                <a:latin typeface="Calibri" panose="020F0502020204030204" pitchFamily="34" charset="0"/>
                <a:ea typeface="Droid Sans Fallback"/>
              </a:rPr>
              <a:t>LogisticRegression</a:t>
            </a:r>
            <a:r>
              <a:rPr lang="en-US" sz="2400" dirty="0">
                <a:effectLst/>
                <a:latin typeface="Calibri" panose="020F0502020204030204" pitchFamily="34" charset="0"/>
                <a:ea typeface="Droid Sans Fallback"/>
              </a:rPr>
              <a:t>(</a:t>
            </a:r>
            <a:r>
              <a:rPr lang="en-US" sz="2400" dirty="0" err="1">
                <a:effectLst/>
                <a:latin typeface="Calibri" panose="020F0502020204030204" pitchFamily="34" charset="0"/>
                <a:ea typeface="Droid Sans Fallback"/>
              </a:rPr>
              <a:t>max_iter</a:t>
            </a:r>
            <a:r>
              <a:rPr lang="en-US" sz="2400" dirty="0">
                <a:effectLst/>
                <a:latin typeface="Calibri" panose="020F0502020204030204" pitchFamily="34" charset="0"/>
                <a:ea typeface="Droid Sans Fallback"/>
              </a:rPr>
              <a:t>=200)</a:t>
            </a:r>
            <a:endParaRPr lang="en-IN" sz="2400" dirty="0">
              <a:effectLst/>
              <a:latin typeface="Calibri" panose="020F0502020204030204" pitchFamily="34" charset="0"/>
              <a:ea typeface="Droid Sans Fallback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0629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F8D9-DD54-42F6-A899-73B661587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Implementation Methodology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A94A31-F371-E614-8553-703C50FB4B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9435"/>
            <a:ext cx="1072453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Flask used for the web app backend.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 model loaded using Python's pickle module.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processes user inputs and returns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handling for smooth operation. </a:t>
            </a:r>
          </a:p>
        </p:txBody>
      </p:sp>
    </p:spTree>
    <p:extLst>
      <p:ext uri="{BB962C8B-B14F-4D97-AF65-F5344CB8AC3E}">
        <p14:creationId xmlns:p14="http://schemas.microsoft.com/office/powerpoint/2010/main" val="3345655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C516A-CB64-17D8-24E1-2E3E17FE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Hardware and Software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0635F9-3349-6C27-CBCB-CAE75FFEFC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69787"/>
            <a:ext cx="695878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8 GB minimum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 Disk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256 GB minimum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Operating System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Windows 11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Visual Studio Code </a:t>
            </a:r>
          </a:p>
        </p:txBody>
      </p:sp>
    </p:spTree>
    <p:extLst>
      <p:ext uri="{BB962C8B-B14F-4D97-AF65-F5344CB8AC3E}">
        <p14:creationId xmlns:p14="http://schemas.microsoft.com/office/powerpoint/2010/main" val="24410273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384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 (Headings)</vt:lpstr>
      <vt:lpstr>Trebuchet MS</vt:lpstr>
      <vt:lpstr>Wingdings 3</vt:lpstr>
      <vt:lpstr>Facet</vt:lpstr>
      <vt:lpstr>Project of Presentation</vt:lpstr>
      <vt:lpstr>Project Overview</vt:lpstr>
      <vt:lpstr>Project Description</vt:lpstr>
      <vt:lpstr>Scope of Work</vt:lpstr>
      <vt:lpstr>Project Modules</vt:lpstr>
      <vt:lpstr>Technologies Used</vt:lpstr>
      <vt:lpstr>Accuracy &amp; Algorithm</vt:lpstr>
      <vt:lpstr>Implementation Methodology</vt:lpstr>
      <vt:lpstr>Hardware and Software Requirements</vt:lpstr>
      <vt:lpstr>Advantages</vt:lpstr>
      <vt:lpstr>Future Scope</vt:lpstr>
      <vt:lpstr>Conclusion</vt:lpstr>
      <vt:lpstr>References</vt:lpstr>
      <vt:lpstr>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 Kumar</dc:creator>
  <cp:lastModifiedBy>ANKIT SAINI</cp:lastModifiedBy>
  <cp:revision>2</cp:revision>
  <dcterms:created xsi:type="dcterms:W3CDTF">2024-09-22T12:57:26Z</dcterms:created>
  <dcterms:modified xsi:type="dcterms:W3CDTF">2025-10-03T17:02:23Z</dcterms:modified>
</cp:coreProperties>
</file>