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8" r:id="rId1"/>
  </p:sldMasterIdLst>
  <p:sldIdLst>
    <p:sldId id="256" r:id="rId2"/>
    <p:sldId id="257" r:id="rId3"/>
    <p:sldId id="258" r:id="rId4"/>
    <p:sldId id="259" r:id="rId5"/>
    <p:sldId id="276" r:id="rId6"/>
    <p:sldId id="277" r:id="rId7"/>
    <p:sldId id="260" r:id="rId8"/>
    <p:sldId id="261" r:id="rId9"/>
    <p:sldId id="268" r:id="rId10"/>
    <p:sldId id="262" r:id="rId11"/>
    <p:sldId id="263" r:id="rId12"/>
    <p:sldId id="272" r:id="rId13"/>
    <p:sldId id="273" r:id="rId14"/>
    <p:sldId id="264" r:id="rId15"/>
    <p:sldId id="265" r:id="rId16"/>
    <p:sldId id="266" r:id="rId17"/>
    <p:sldId id="267" r:id="rId18"/>
    <p:sldId id="271" r:id="rId19"/>
    <p:sldId id="274" r:id="rId20"/>
    <p:sldId id="275" r:id="rId21"/>
    <p:sldId id="27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FA9145-CF2F-4D76-ADBC-49B7BAC58F45}" v="6" dt="2024-10-29T07:59:20.7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89" d="100"/>
          <a:sy n="89" d="100"/>
        </p:scale>
        <p:origin x="-432" y="5"/>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bd373a67ae2a9800" providerId="LiveId" clId="{D5F0F3F0-EB04-481D-9264-FDA8E030FA3E}"/>
    <pc:docChg chg="custSel addSld delSld modSld">
      <pc:chgData name="Rahul Kumar" userId="bd373a67ae2a9800" providerId="LiveId" clId="{D5F0F3F0-EB04-481D-9264-FDA8E030FA3E}" dt="2024-09-22T13:54:33.574" v="104" actId="255"/>
      <pc:docMkLst>
        <pc:docMk/>
      </pc:docMkLst>
      <pc:sldChg chg="modSp mod">
        <pc:chgData name="Rahul Kumar" userId="bd373a67ae2a9800" providerId="LiveId" clId="{D5F0F3F0-EB04-481D-9264-FDA8E030FA3E}" dt="2024-09-22T13:51:09.700" v="92" actId="20577"/>
        <pc:sldMkLst>
          <pc:docMk/>
          <pc:sldMk cId="275654258" sldId="256"/>
        </pc:sldMkLst>
        <pc:spChg chg="mod">
          <ac:chgData name="Rahul Kumar" userId="bd373a67ae2a9800" providerId="LiveId" clId="{D5F0F3F0-EB04-481D-9264-FDA8E030FA3E}" dt="2024-09-22T13:45:20.134" v="60" actId="14100"/>
          <ac:spMkLst>
            <pc:docMk/>
            <pc:sldMk cId="275654258" sldId="256"/>
            <ac:spMk id="2" creationId="{EA463F62-CE82-F5D2-A905-B2AB7D9FB063}"/>
          </ac:spMkLst>
        </pc:spChg>
        <pc:spChg chg="mod">
          <ac:chgData name="Rahul Kumar" userId="bd373a67ae2a9800" providerId="LiveId" clId="{D5F0F3F0-EB04-481D-9264-FDA8E030FA3E}" dt="2024-09-22T13:51:09.700" v="92" actId="20577"/>
          <ac:spMkLst>
            <pc:docMk/>
            <pc:sldMk cId="275654258" sldId="256"/>
            <ac:spMk id="3" creationId="{F6BE5151-56BE-FD9C-9C57-103923BAA65B}"/>
          </ac:spMkLst>
        </pc:spChg>
      </pc:sldChg>
      <pc:sldChg chg="modSp mod">
        <pc:chgData name="Rahul Kumar" userId="bd373a67ae2a9800" providerId="LiveId" clId="{D5F0F3F0-EB04-481D-9264-FDA8E030FA3E}" dt="2024-09-22T13:51:39.420" v="93" actId="255"/>
        <pc:sldMkLst>
          <pc:docMk/>
          <pc:sldMk cId="1419035040" sldId="257"/>
        </pc:sldMkLst>
        <pc:spChg chg="mod">
          <ac:chgData name="Rahul Kumar" userId="bd373a67ae2a9800" providerId="LiveId" clId="{D5F0F3F0-EB04-481D-9264-FDA8E030FA3E}" dt="2024-09-22T13:46:22.790" v="69"/>
          <ac:spMkLst>
            <pc:docMk/>
            <pc:sldMk cId="1419035040" sldId="257"/>
            <ac:spMk id="2" creationId="{7B4427A0-F1D0-EC37-E685-106FEA7C9B8A}"/>
          </ac:spMkLst>
        </pc:spChg>
        <pc:spChg chg="mod">
          <ac:chgData name="Rahul Kumar" userId="bd373a67ae2a9800" providerId="LiveId" clId="{D5F0F3F0-EB04-481D-9264-FDA8E030FA3E}" dt="2024-09-22T13:51:39.420" v="93" actId="255"/>
          <ac:spMkLst>
            <pc:docMk/>
            <pc:sldMk cId="1419035040" sldId="257"/>
            <ac:spMk id="3" creationId="{DE6A8029-2B10-BD2E-49F3-1772ABDA3B9A}"/>
          </ac:spMkLst>
        </pc:spChg>
      </pc:sldChg>
      <pc:sldChg chg="modSp mod">
        <pc:chgData name="Rahul Kumar" userId="bd373a67ae2a9800" providerId="LiveId" clId="{D5F0F3F0-EB04-481D-9264-FDA8E030FA3E}" dt="2024-09-22T13:52:00.468" v="94" actId="255"/>
        <pc:sldMkLst>
          <pc:docMk/>
          <pc:sldMk cId="1627477012" sldId="258"/>
        </pc:sldMkLst>
        <pc:spChg chg="mod">
          <ac:chgData name="Rahul Kumar" userId="bd373a67ae2a9800" providerId="LiveId" clId="{D5F0F3F0-EB04-481D-9264-FDA8E030FA3E}" dt="2024-09-22T13:46:22.790" v="69"/>
          <ac:spMkLst>
            <pc:docMk/>
            <pc:sldMk cId="1627477012" sldId="258"/>
            <ac:spMk id="2" creationId="{CDA138E4-12ED-520B-F93E-88A5C49C1D39}"/>
          </ac:spMkLst>
        </pc:spChg>
        <pc:spChg chg="mod">
          <ac:chgData name="Rahul Kumar" userId="bd373a67ae2a9800" providerId="LiveId" clId="{D5F0F3F0-EB04-481D-9264-FDA8E030FA3E}" dt="2024-09-22T13:52:00.468" v="94" actId="255"/>
          <ac:spMkLst>
            <pc:docMk/>
            <pc:sldMk cId="1627477012" sldId="258"/>
            <ac:spMk id="3" creationId="{8DDC8513-BA84-D573-1107-21C46C9A2BD5}"/>
          </ac:spMkLst>
        </pc:spChg>
      </pc:sldChg>
      <pc:sldChg chg="modSp mod">
        <pc:chgData name="Rahul Kumar" userId="bd373a67ae2a9800" providerId="LiveId" clId="{D5F0F3F0-EB04-481D-9264-FDA8E030FA3E}" dt="2024-09-22T13:52:12.761" v="95" actId="255"/>
        <pc:sldMkLst>
          <pc:docMk/>
          <pc:sldMk cId="277765154" sldId="259"/>
        </pc:sldMkLst>
        <pc:spChg chg="mod">
          <ac:chgData name="Rahul Kumar" userId="bd373a67ae2a9800" providerId="LiveId" clId="{D5F0F3F0-EB04-481D-9264-FDA8E030FA3E}" dt="2024-09-22T13:46:22.790" v="69"/>
          <ac:spMkLst>
            <pc:docMk/>
            <pc:sldMk cId="277765154" sldId="259"/>
            <ac:spMk id="2" creationId="{676ADDC0-12B8-8D27-935D-79D5F6CB57EE}"/>
          </ac:spMkLst>
        </pc:spChg>
        <pc:spChg chg="mod">
          <ac:chgData name="Rahul Kumar" userId="bd373a67ae2a9800" providerId="LiveId" clId="{D5F0F3F0-EB04-481D-9264-FDA8E030FA3E}" dt="2024-09-22T13:52:12.761" v="95" actId="255"/>
          <ac:spMkLst>
            <pc:docMk/>
            <pc:sldMk cId="277765154" sldId="259"/>
            <ac:spMk id="5" creationId="{C822D00D-8D44-23BA-C203-F482B0BDE0C5}"/>
          </ac:spMkLst>
        </pc:spChg>
      </pc:sldChg>
      <pc:sldChg chg="modSp mod">
        <pc:chgData name="Rahul Kumar" userId="bd373a67ae2a9800" providerId="LiveId" clId="{D5F0F3F0-EB04-481D-9264-FDA8E030FA3E}" dt="2024-09-22T13:50:22.389" v="86" actId="255"/>
        <pc:sldMkLst>
          <pc:docMk/>
          <pc:sldMk cId="434178283" sldId="260"/>
        </pc:sldMkLst>
        <pc:spChg chg="mod">
          <ac:chgData name="Rahul Kumar" userId="bd373a67ae2a9800" providerId="LiveId" clId="{D5F0F3F0-EB04-481D-9264-FDA8E030FA3E}" dt="2024-09-22T13:46:22.790" v="69"/>
          <ac:spMkLst>
            <pc:docMk/>
            <pc:sldMk cId="434178283" sldId="260"/>
            <ac:spMk id="2" creationId="{59EFB793-1B14-719E-3E37-794FF3D74CCC}"/>
          </ac:spMkLst>
        </pc:spChg>
        <pc:spChg chg="mod">
          <ac:chgData name="Rahul Kumar" userId="bd373a67ae2a9800" providerId="LiveId" clId="{D5F0F3F0-EB04-481D-9264-FDA8E030FA3E}" dt="2024-09-22T13:50:22.389" v="86" actId="255"/>
          <ac:spMkLst>
            <pc:docMk/>
            <pc:sldMk cId="434178283" sldId="260"/>
            <ac:spMk id="4" creationId="{19767B6F-77B8-DB83-CDD2-BD1524828DDC}"/>
          </ac:spMkLst>
        </pc:spChg>
      </pc:sldChg>
      <pc:sldChg chg="modSp mod">
        <pc:chgData name="Rahul Kumar" userId="bd373a67ae2a9800" providerId="LiveId" clId="{D5F0F3F0-EB04-481D-9264-FDA8E030FA3E}" dt="2024-09-22T13:52:39.068" v="96" actId="255"/>
        <pc:sldMkLst>
          <pc:docMk/>
          <pc:sldMk cId="1312601239" sldId="261"/>
        </pc:sldMkLst>
        <pc:spChg chg="mod">
          <ac:chgData name="Rahul Kumar" userId="bd373a67ae2a9800" providerId="LiveId" clId="{D5F0F3F0-EB04-481D-9264-FDA8E030FA3E}" dt="2024-09-22T13:46:22.790" v="69"/>
          <ac:spMkLst>
            <pc:docMk/>
            <pc:sldMk cId="1312601239" sldId="261"/>
            <ac:spMk id="2" creationId="{05CE7CAC-59D3-323A-2405-4292CDADDEE1}"/>
          </ac:spMkLst>
        </pc:spChg>
        <pc:spChg chg="mod">
          <ac:chgData name="Rahul Kumar" userId="bd373a67ae2a9800" providerId="LiveId" clId="{D5F0F3F0-EB04-481D-9264-FDA8E030FA3E}" dt="2024-09-22T13:52:39.068" v="96" actId="255"/>
          <ac:spMkLst>
            <pc:docMk/>
            <pc:sldMk cId="1312601239" sldId="261"/>
            <ac:spMk id="4" creationId="{D378B5A4-3B36-FA95-A42A-8100922621AE}"/>
          </ac:spMkLst>
        </pc:spChg>
      </pc:sldChg>
      <pc:sldChg chg="modSp mod">
        <pc:chgData name="Rahul Kumar" userId="bd373a67ae2a9800" providerId="LiveId" clId="{D5F0F3F0-EB04-481D-9264-FDA8E030FA3E}" dt="2024-09-22T13:53:26.064" v="98" actId="255"/>
        <pc:sldMkLst>
          <pc:docMk/>
          <pc:sldMk cId="3345655926" sldId="262"/>
        </pc:sldMkLst>
        <pc:spChg chg="mod">
          <ac:chgData name="Rahul Kumar" userId="bd373a67ae2a9800" providerId="LiveId" clId="{D5F0F3F0-EB04-481D-9264-FDA8E030FA3E}" dt="2024-09-22T13:46:22.790" v="69"/>
          <ac:spMkLst>
            <pc:docMk/>
            <pc:sldMk cId="3345655926" sldId="262"/>
            <ac:spMk id="2" creationId="{181CF8D9-DD54-42F6-A899-73B66158764F}"/>
          </ac:spMkLst>
        </pc:spChg>
        <pc:spChg chg="mod">
          <ac:chgData name="Rahul Kumar" userId="bd373a67ae2a9800" providerId="LiveId" clId="{D5F0F3F0-EB04-481D-9264-FDA8E030FA3E}" dt="2024-09-22T13:53:26.064" v="98" actId="255"/>
          <ac:spMkLst>
            <pc:docMk/>
            <pc:sldMk cId="3345655926" sldId="262"/>
            <ac:spMk id="4" creationId="{07A94A31-F371-E614-8553-703C50FB4B42}"/>
          </ac:spMkLst>
        </pc:spChg>
      </pc:sldChg>
      <pc:sldChg chg="modSp mod">
        <pc:chgData name="Rahul Kumar" userId="bd373a67ae2a9800" providerId="LiveId" clId="{D5F0F3F0-EB04-481D-9264-FDA8E030FA3E}" dt="2024-09-22T13:53:35.638" v="99" actId="255"/>
        <pc:sldMkLst>
          <pc:docMk/>
          <pc:sldMk cId="2441027335" sldId="263"/>
        </pc:sldMkLst>
        <pc:spChg chg="mod">
          <ac:chgData name="Rahul Kumar" userId="bd373a67ae2a9800" providerId="LiveId" clId="{D5F0F3F0-EB04-481D-9264-FDA8E030FA3E}" dt="2024-09-22T13:46:22.790" v="69"/>
          <ac:spMkLst>
            <pc:docMk/>
            <pc:sldMk cId="2441027335" sldId="263"/>
            <ac:spMk id="2" creationId="{ABDC516A-CB64-17D8-24E1-2E3E17FE1BBF}"/>
          </ac:spMkLst>
        </pc:spChg>
        <pc:spChg chg="mod">
          <ac:chgData name="Rahul Kumar" userId="bd373a67ae2a9800" providerId="LiveId" clId="{D5F0F3F0-EB04-481D-9264-FDA8E030FA3E}" dt="2024-09-22T13:53:35.638" v="99" actId="255"/>
          <ac:spMkLst>
            <pc:docMk/>
            <pc:sldMk cId="2441027335" sldId="263"/>
            <ac:spMk id="4" creationId="{E80635F9-3349-6C27-CBCB-CAE75FFEFCFC}"/>
          </ac:spMkLst>
        </pc:spChg>
      </pc:sldChg>
      <pc:sldChg chg="modSp mod">
        <pc:chgData name="Rahul Kumar" userId="bd373a67ae2a9800" providerId="LiveId" clId="{D5F0F3F0-EB04-481D-9264-FDA8E030FA3E}" dt="2024-09-22T13:53:48.398" v="100" actId="255"/>
        <pc:sldMkLst>
          <pc:docMk/>
          <pc:sldMk cId="1015877450" sldId="264"/>
        </pc:sldMkLst>
        <pc:spChg chg="mod">
          <ac:chgData name="Rahul Kumar" userId="bd373a67ae2a9800" providerId="LiveId" clId="{D5F0F3F0-EB04-481D-9264-FDA8E030FA3E}" dt="2024-09-22T13:46:22.790" v="69"/>
          <ac:spMkLst>
            <pc:docMk/>
            <pc:sldMk cId="1015877450" sldId="264"/>
            <ac:spMk id="2" creationId="{0F293A57-0BE3-F9BA-7B2A-BBDB1CBA4F15}"/>
          </ac:spMkLst>
        </pc:spChg>
        <pc:spChg chg="mod">
          <ac:chgData name="Rahul Kumar" userId="bd373a67ae2a9800" providerId="LiveId" clId="{D5F0F3F0-EB04-481D-9264-FDA8E030FA3E}" dt="2024-09-22T13:53:48.398" v="100" actId="255"/>
          <ac:spMkLst>
            <pc:docMk/>
            <pc:sldMk cId="1015877450" sldId="264"/>
            <ac:spMk id="5" creationId="{11B98CDF-1B44-F90E-60AA-F8F5A62A9768}"/>
          </ac:spMkLst>
        </pc:spChg>
      </pc:sldChg>
      <pc:sldChg chg="modSp mod">
        <pc:chgData name="Rahul Kumar" userId="bd373a67ae2a9800" providerId="LiveId" clId="{D5F0F3F0-EB04-481D-9264-FDA8E030FA3E}" dt="2024-09-22T13:54:03.154" v="101" actId="255"/>
        <pc:sldMkLst>
          <pc:docMk/>
          <pc:sldMk cId="4057312763" sldId="265"/>
        </pc:sldMkLst>
        <pc:spChg chg="mod">
          <ac:chgData name="Rahul Kumar" userId="bd373a67ae2a9800" providerId="LiveId" clId="{D5F0F3F0-EB04-481D-9264-FDA8E030FA3E}" dt="2024-09-22T13:46:22.790" v="69"/>
          <ac:spMkLst>
            <pc:docMk/>
            <pc:sldMk cId="4057312763" sldId="265"/>
            <ac:spMk id="2" creationId="{0AC4AA1B-225A-E219-7E37-F8EE58650AC8}"/>
          </ac:spMkLst>
        </pc:spChg>
        <pc:spChg chg="mod">
          <ac:chgData name="Rahul Kumar" userId="bd373a67ae2a9800" providerId="LiveId" clId="{D5F0F3F0-EB04-481D-9264-FDA8E030FA3E}" dt="2024-09-22T13:54:03.154" v="101" actId="255"/>
          <ac:spMkLst>
            <pc:docMk/>
            <pc:sldMk cId="4057312763" sldId="265"/>
            <ac:spMk id="4" creationId="{8FC793A5-7E9B-E74A-8540-238F67DC064D}"/>
          </ac:spMkLst>
        </pc:spChg>
      </pc:sldChg>
      <pc:sldChg chg="modSp mod">
        <pc:chgData name="Rahul Kumar" userId="bd373a67ae2a9800" providerId="LiveId" clId="{D5F0F3F0-EB04-481D-9264-FDA8E030FA3E}" dt="2024-09-22T13:54:21.960" v="103" actId="255"/>
        <pc:sldMkLst>
          <pc:docMk/>
          <pc:sldMk cId="2665028935" sldId="266"/>
        </pc:sldMkLst>
        <pc:spChg chg="mod">
          <ac:chgData name="Rahul Kumar" userId="bd373a67ae2a9800" providerId="LiveId" clId="{D5F0F3F0-EB04-481D-9264-FDA8E030FA3E}" dt="2024-09-22T13:46:22.790" v="69"/>
          <ac:spMkLst>
            <pc:docMk/>
            <pc:sldMk cId="2665028935" sldId="266"/>
            <ac:spMk id="2" creationId="{5B8F4105-4AC5-A0CD-2A16-ACB2AF28A4DF}"/>
          </ac:spMkLst>
        </pc:spChg>
        <pc:spChg chg="mod">
          <ac:chgData name="Rahul Kumar" userId="bd373a67ae2a9800" providerId="LiveId" clId="{D5F0F3F0-EB04-481D-9264-FDA8E030FA3E}" dt="2024-09-22T13:54:21.960" v="103" actId="255"/>
          <ac:spMkLst>
            <pc:docMk/>
            <pc:sldMk cId="2665028935" sldId="266"/>
            <ac:spMk id="4" creationId="{994620D6-0A72-985C-66C2-0D78C4E483EE}"/>
          </ac:spMkLst>
        </pc:spChg>
      </pc:sldChg>
      <pc:sldChg chg="modSp mod">
        <pc:chgData name="Rahul Kumar" userId="bd373a67ae2a9800" providerId="LiveId" clId="{D5F0F3F0-EB04-481D-9264-FDA8E030FA3E}" dt="2024-09-22T13:54:33.574" v="104" actId="255"/>
        <pc:sldMkLst>
          <pc:docMk/>
          <pc:sldMk cId="1692910942" sldId="267"/>
        </pc:sldMkLst>
        <pc:spChg chg="mod">
          <ac:chgData name="Rahul Kumar" userId="bd373a67ae2a9800" providerId="LiveId" clId="{D5F0F3F0-EB04-481D-9264-FDA8E030FA3E}" dt="2024-09-22T13:46:22.790" v="69"/>
          <ac:spMkLst>
            <pc:docMk/>
            <pc:sldMk cId="1692910942" sldId="267"/>
            <ac:spMk id="2" creationId="{F25D8A13-9319-7F82-967D-0DA5570984F5}"/>
          </ac:spMkLst>
        </pc:spChg>
        <pc:spChg chg="mod">
          <ac:chgData name="Rahul Kumar" userId="bd373a67ae2a9800" providerId="LiveId" clId="{D5F0F3F0-EB04-481D-9264-FDA8E030FA3E}" dt="2024-09-22T13:54:33.574" v="104" actId="255"/>
          <ac:spMkLst>
            <pc:docMk/>
            <pc:sldMk cId="1692910942" sldId="267"/>
            <ac:spMk id="4" creationId="{9CCDC4C4-3564-0C55-619F-78F54BAA4F4F}"/>
          </ac:spMkLst>
        </pc:spChg>
      </pc:sldChg>
      <pc:sldChg chg="modSp mod">
        <pc:chgData name="Rahul Kumar" userId="bd373a67ae2a9800" providerId="LiveId" clId="{D5F0F3F0-EB04-481D-9264-FDA8E030FA3E}" dt="2024-09-22T13:52:57.408" v="97" actId="255"/>
        <pc:sldMkLst>
          <pc:docMk/>
          <pc:sldMk cId="3550629129" sldId="268"/>
        </pc:sldMkLst>
        <pc:spChg chg="mod">
          <ac:chgData name="Rahul Kumar" userId="bd373a67ae2a9800" providerId="LiveId" clId="{D5F0F3F0-EB04-481D-9264-FDA8E030FA3E}" dt="2024-09-22T13:46:22.790" v="69"/>
          <ac:spMkLst>
            <pc:docMk/>
            <pc:sldMk cId="3550629129" sldId="268"/>
            <ac:spMk id="2" creationId="{4778F6C7-7377-93A3-D55B-21036A20A081}"/>
          </ac:spMkLst>
        </pc:spChg>
        <pc:spChg chg="mod">
          <ac:chgData name="Rahul Kumar" userId="bd373a67ae2a9800" providerId="LiveId" clId="{D5F0F3F0-EB04-481D-9264-FDA8E030FA3E}" dt="2024-09-22T13:52:57.408" v="97" actId="255"/>
          <ac:spMkLst>
            <pc:docMk/>
            <pc:sldMk cId="3550629129" sldId="268"/>
            <ac:spMk id="3" creationId="{FF49B737-7432-D49E-8B88-20E6BCBE0E4B}"/>
          </ac:spMkLst>
        </pc:spChg>
      </pc:sldChg>
      <pc:sldChg chg="new del">
        <pc:chgData name="Rahul Kumar" userId="bd373a67ae2a9800" providerId="LiveId" clId="{D5F0F3F0-EB04-481D-9264-FDA8E030FA3E}" dt="2024-09-22T13:34:49.354" v="1" actId="2696"/>
        <pc:sldMkLst>
          <pc:docMk/>
          <pc:sldMk cId="2969271552" sldId="269"/>
        </pc:sldMkLst>
      </pc:sldChg>
      <pc:sldChg chg="addSp delSp modSp new mod">
        <pc:chgData name="Rahul Kumar" userId="bd373a67ae2a9800" providerId="LiveId" clId="{D5F0F3F0-EB04-481D-9264-FDA8E030FA3E}" dt="2024-09-22T13:46:22.790" v="69"/>
        <pc:sldMkLst>
          <pc:docMk/>
          <pc:sldMk cId="3670889842" sldId="269"/>
        </pc:sldMkLst>
        <pc:spChg chg="mod">
          <ac:chgData name="Rahul Kumar" userId="bd373a67ae2a9800" providerId="LiveId" clId="{D5F0F3F0-EB04-481D-9264-FDA8E030FA3E}" dt="2024-09-22T13:46:22.790" v="69"/>
          <ac:spMkLst>
            <pc:docMk/>
            <pc:sldMk cId="3670889842" sldId="269"/>
            <ac:spMk id="2" creationId="{CB6AE4DC-82D6-5597-A64B-CCE5E47FB690}"/>
          </ac:spMkLst>
        </pc:spChg>
        <pc:spChg chg="del">
          <ac:chgData name="Rahul Kumar" userId="bd373a67ae2a9800" providerId="LiveId" clId="{D5F0F3F0-EB04-481D-9264-FDA8E030FA3E}" dt="2024-09-22T13:36:52.037" v="12" actId="931"/>
          <ac:spMkLst>
            <pc:docMk/>
            <pc:sldMk cId="3670889842" sldId="269"/>
            <ac:spMk id="3" creationId="{502E278C-5CF5-CD1B-2F61-5A77CCB1B5AD}"/>
          </ac:spMkLst>
        </pc:spChg>
        <pc:picChg chg="add mod">
          <ac:chgData name="Rahul Kumar" userId="bd373a67ae2a9800" providerId="LiveId" clId="{D5F0F3F0-EB04-481D-9264-FDA8E030FA3E}" dt="2024-09-22T13:42:08.500" v="54" actId="14100"/>
          <ac:picMkLst>
            <pc:docMk/>
            <pc:sldMk cId="3670889842" sldId="269"/>
            <ac:picMk id="5" creationId="{5A840B0B-7D79-0E05-0860-CD716EC3E22B}"/>
          </ac:picMkLst>
        </pc:picChg>
        <pc:picChg chg="add mod">
          <ac:chgData name="Rahul Kumar" userId="bd373a67ae2a9800" providerId="LiveId" clId="{D5F0F3F0-EB04-481D-9264-FDA8E030FA3E}" dt="2024-09-22T13:41:58.926" v="53" actId="14100"/>
          <ac:picMkLst>
            <pc:docMk/>
            <pc:sldMk cId="3670889842" sldId="269"/>
            <ac:picMk id="7" creationId="{5DE40FF8-ECF7-FE5A-75EB-5D9BBCB9F895}"/>
          </ac:picMkLst>
        </pc:picChg>
        <pc:picChg chg="add mod">
          <ac:chgData name="Rahul Kumar" userId="bd373a67ae2a9800" providerId="LiveId" clId="{D5F0F3F0-EB04-481D-9264-FDA8E030FA3E}" dt="2024-09-22T13:42:16.986" v="56" actId="14100"/>
          <ac:picMkLst>
            <pc:docMk/>
            <pc:sldMk cId="3670889842" sldId="269"/>
            <ac:picMk id="9" creationId="{60EC5472-3801-E435-0798-D79BA4A6B54E}"/>
          </ac:picMkLst>
        </pc:picChg>
        <pc:picChg chg="add del">
          <ac:chgData name="Rahul Kumar" userId="bd373a67ae2a9800" providerId="LiveId" clId="{D5F0F3F0-EB04-481D-9264-FDA8E030FA3E}" dt="2024-09-22T13:40:24.195" v="45" actId="478"/>
          <ac:picMkLst>
            <pc:docMk/>
            <pc:sldMk cId="3670889842" sldId="269"/>
            <ac:picMk id="11" creationId="{539FF943-3BE6-8726-1B23-CC5AE1826FD8}"/>
          </ac:picMkLst>
        </pc:picChg>
      </pc:sldChg>
    </pc:docChg>
  </pc:docChgLst>
  <pc:docChgLst>
    <pc:chgData name="Rahul Kumar" userId="bd373a67ae2a9800" providerId="LiveId" clId="{88FA9145-CF2F-4D76-ADBC-49B7BAC58F45}"/>
    <pc:docChg chg="custSel modSld">
      <pc:chgData name="Rahul Kumar" userId="bd373a67ae2a9800" providerId="LiveId" clId="{88FA9145-CF2F-4D76-ADBC-49B7BAC58F45}" dt="2024-10-29T08:00:18.220" v="42" actId="207"/>
      <pc:docMkLst>
        <pc:docMk/>
      </pc:docMkLst>
      <pc:sldChg chg="modSp mod">
        <pc:chgData name="Rahul Kumar" userId="bd373a67ae2a9800" providerId="LiveId" clId="{88FA9145-CF2F-4D76-ADBC-49B7BAC58F45}" dt="2024-10-29T07:59:01.953" v="13" actId="27636"/>
        <pc:sldMkLst>
          <pc:docMk/>
          <pc:sldMk cId="275654258" sldId="256"/>
        </pc:sldMkLst>
        <pc:spChg chg="mod">
          <ac:chgData name="Rahul Kumar" userId="bd373a67ae2a9800" providerId="LiveId" clId="{88FA9145-CF2F-4D76-ADBC-49B7BAC58F45}" dt="2024-10-29T07:59:01.953" v="13" actId="27636"/>
          <ac:spMkLst>
            <pc:docMk/>
            <pc:sldMk cId="275654258" sldId="256"/>
            <ac:spMk id="3" creationId="{F6BE5151-56BE-FD9C-9C57-103923BAA65B}"/>
          </ac:spMkLst>
        </pc:spChg>
      </pc:sldChg>
      <pc:sldChg chg="modSp mod">
        <pc:chgData name="Rahul Kumar" userId="bd373a67ae2a9800" providerId="LiveId" clId="{88FA9145-CF2F-4D76-ADBC-49B7BAC58F45}" dt="2024-10-29T08:00:18.220" v="42" actId="207"/>
        <pc:sldMkLst>
          <pc:docMk/>
          <pc:sldMk cId="1419035040" sldId="257"/>
        </pc:sldMkLst>
        <pc:spChg chg="mod">
          <ac:chgData name="Rahul Kumar" userId="bd373a67ae2a9800" providerId="LiveId" clId="{88FA9145-CF2F-4D76-ADBC-49B7BAC58F45}" dt="2024-10-29T08:00:18.220" v="42" actId="207"/>
          <ac:spMkLst>
            <pc:docMk/>
            <pc:sldMk cId="1419035040" sldId="257"/>
            <ac:spMk id="2" creationId="{7B4427A0-F1D0-EC37-E685-106FEA7C9B8A}"/>
          </ac:spMkLst>
        </pc:spChg>
      </pc:sldChg>
      <pc:sldChg chg="modSp mod">
        <pc:chgData name="Rahul Kumar" userId="bd373a67ae2a9800" providerId="LiveId" clId="{88FA9145-CF2F-4D76-ADBC-49B7BAC58F45}" dt="2024-10-29T08:00:01.259" v="40" actId="207"/>
        <pc:sldMkLst>
          <pc:docMk/>
          <pc:sldMk cId="1627477012" sldId="258"/>
        </pc:sldMkLst>
        <pc:spChg chg="mod">
          <ac:chgData name="Rahul Kumar" userId="bd373a67ae2a9800" providerId="LiveId" clId="{88FA9145-CF2F-4D76-ADBC-49B7BAC58F45}" dt="2024-10-29T08:00:01.259" v="40" actId="207"/>
          <ac:spMkLst>
            <pc:docMk/>
            <pc:sldMk cId="1627477012" sldId="258"/>
            <ac:spMk id="2" creationId="{CDA138E4-12ED-520B-F93E-88A5C49C1D39}"/>
          </ac:spMkLst>
        </pc:spChg>
      </pc:sldChg>
      <pc:sldChg chg="modSp mod">
        <pc:chgData name="Rahul Kumar" userId="bd373a67ae2a9800" providerId="LiveId" clId="{88FA9145-CF2F-4D76-ADBC-49B7BAC58F45}" dt="2024-10-29T07:59:20.912" v="28" actId="27636"/>
        <pc:sldMkLst>
          <pc:docMk/>
          <pc:sldMk cId="277765154" sldId="259"/>
        </pc:sldMkLst>
        <pc:spChg chg="mod">
          <ac:chgData name="Rahul Kumar" userId="bd373a67ae2a9800" providerId="LiveId" clId="{88FA9145-CF2F-4D76-ADBC-49B7BAC58F45}" dt="2024-10-29T07:59:20.912" v="28" actId="27636"/>
          <ac:spMkLst>
            <pc:docMk/>
            <pc:sldMk cId="277765154" sldId="259"/>
            <ac:spMk id="2" creationId="{676ADDC0-12B8-8D27-935D-79D5F6CB57EE}"/>
          </ac:spMkLst>
        </pc:spChg>
      </pc:sldChg>
      <pc:sldChg chg="modSp mod">
        <pc:chgData name="Rahul Kumar" userId="bd373a67ae2a9800" providerId="LiveId" clId="{88FA9145-CF2F-4D76-ADBC-49B7BAC58F45}" dt="2024-10-29T07:59:20.748" v="27"/>
        <pc:sldMkLst>
          <pc:docMk/>
          <pc:sldMk cId="434178283" sldId="260"/>
        </pc:sldMkLst>
        <pc:spChg chg="mod">
          <ac:chgData name="Rahul Kumar" userId="bd373a67ae2a9800" providerId="LiveId" clId="{88FA9145-CF2F-4D76-ADBC-49B7BAC58F45}" dt="2024-10-29T07:59:20.748" v="27"/>
          <ac:spMkLst>
            <pc:docMk/>
            <pc:sldMk cId="434178283" sldId="260"/>
            <ac:spMk id="2" creationId="{59EFB793-1B14-719E-3E37-794FF3D74CCC}"/>
          </ac:spMkLst>
        </pc:spChg>
      </pc:sldChg>
      <pc:sldChg chg="modSp mod">
        <pc:chgData name="Rahul Kumar" userId="bd373a67ae2a9800" providerId="LiveId" clId="{88FA9145-CF2F-4D76-ADBC-49B7BAC58F45}" dt="2024-10-29T07:59:20.933" v="29" actId="27636"/>
        <pc:sldMkLst>
          <pc:docMk/>
          <pc:sldMk cId="1312601239" sldId="261"/>
        </pc:sldMkLst>
        <pc:spChg chg="mod">
          <ac:chgData name="Rahul Kumar" userId="bd373a67ae2a9800" providerId="LiveId" clId="{88FA9145-CF2F-4D76-ADBC-49B7BAC58F45}" dt="2024-10-29T07:59:20.933" v="29" actId="27636"/>
          <ac:spMkLst>
            <pc:docMk/>
            <pc:sldMk cId="1312601239" sldId="261"/>
            <ac:spMk id="2" creationId="{05CE7CAC-59D3-323A-2405-4292CDADDEE1}"/>
          </ac:spMkLst>
        </pc:spChg>
      </pc:sldChg>
      <pc:sldChg chg="modSp mod">
        <pc:chgData name="Rahul Kumar" userId="bd373a67ae2a9800" providerId="LiveId" clId="{88FA9145-CF2F-4D76-ADBC-49B7BAC58F45}" dt="2024-10-29T07:59:20.939" v="31" actId="27636"/>
        <pc:sldMkLst>
          <pc:docMk/>
          <pc:sldMk cId="3345655926" sldId="262"/>
        </pc:sldMkLst>
        <pc:spChg chg="mod">
          <ac:chgData name="Rahul Kumar" userId="bd373a67ae2a9800" providerId="LiveId" clId="{88FA9145-CF2F-4D76-ADBC-49B7BAC58F45}" dt="2024-10-29T07:59:20.939" v="31" actId="27636"/>
          <ac:spMkLst>
            <pc:docMk/>
            <pc:sldMk cId="3345655926" sldId="262"/>
            <ac:spMk id="2" creationId="{181CF8D9-DD54-42F6-A899-73B66158764F}"/>
          </ac:spMkLst>
        </pc:spChg>
      </pc:sldChg>
      <pc:sldChg chg="modSp mod">
        <pc:chgData name="Rahul Kumar" userId="bd373a67ae2a9800" providerId="LiveId" clId="{88FA9145-CF2F-4D76-ADBC-49B7BAC58F45}" dt="2024-10-29T07:59:20.944" v="32" actId="27636"/>
        <pc:sldMkLst>
          <pc:docMk/>
          <pc:sldMk cId="2441027335" sldId="263"/>
        </pc:sldMkLst>
        <pc:spChg chg="mod">
          <ac:chgData name="Rahul Kumar" userId="bd373a67ae2a9800" providerId="LiveId" clId="{88FA9145-CF2F-4D76-ADBC-49B7BAC58F45}" dt="2024-10-29T07:59:20.944" v="32" actId="27636"/>
          <ac:spMkLst>
            <pc:docMk/>
            <pc:sldMk cId="2441027335" sldId="263"/>
            <ac:spMk id="2" creationId="{ABDC516A-CB64-17D8-24E1-2E3E17FE1BBF}"/>
          </ac:spMkLst>
        </pc:spChg>
      </pc:sldChg>
      <pc:sldChg chg="modSp mod">
        <pc:chgData name="Rahul Kumar" userId="bd373a67ae2a9800" providerId="LiveId" clId="{88FA9145-CF2F-4D76-ADBC-49B7BAC58F45}" dt="2024-10-29T07:59:20.946" v="33" actId="27636"/>
        <pc:sldMkLst>
          <pc:docMk/>
          <pc:sldMk cId="1015877450" sldId="264"/>
        </pc:sldMkLst>
        <pc:spChg chg="mod">
          <ac:chgData name="Rahul Kumar" userId="bd373a67ae2a9800" providerId="LiveId" clId="{88FA9145-CF2F-4D76-ADBC-49B7BAC58F45}" dt="2024-10-29T07:59:20.946" v="33" actId="27636"/>
          <ac:spMkLst>
            <pc:docMk/>
            <pc:sldMk cId="1015877450" sldId="264"/>
            <ac:spMk id="2" creationId="{0F293A57-0BE3-F9BA-7B2A-BBDB1CBA4F15}"/>
          </ac:spMkLst>
        </pc:spChg>
      </pc:sldChg>
      <pc:sldChg chg="modSp mod">
        <pc:chgData name="Rahul Kumar" userId="bd373a67ae2a9800" providerId="LiveId" clId="{88FA9145-CF2F-4D76-ADBC-49B7BAC58F45}" dt="2024-10-29T07:59:20.948" v="34" actId="27636"/>
        <pc:sldMkLst>
          <pc:docMk/>
          <pc:sldMk cId="4057312763" sldId="265"/>
        </pc:sldMkLst>
        <pc:spChg chg="mod">
          <ac:chgData name="Rahul Kumar" userId="bd373a67ae2a9800" providerId="LiveId" clId="{88FA9145-CF2F-4D76-ADBC-49B7BAC58F45}" dt="2024-10-29T07:59:20.948" v="34" actId="27636"/>
          <ac:spMkLst>
            <pc:docMk/>
            <pc:sldMk cId="4057312763" sldId="265"/>
            <ac:spMk id="2" creationId="{0AC4AA1B-225A-E219-7E37-F8EE58650AC8}"/>
          </ac:spMkLst>
        </pc:spChg>
      </pc:sldChg>
      <pc:sldChg chg="modSp mod">
        <pc:chgData name="Rahul Kumar" userId="bd373a67ae2a9800" providerId="LiveId" clId="{88FA9145-CF2F-4D76-ADBC-49B7BAC58F45}" dt="2024-10-29T07:59:20.949" v="35" actId="27636"/>
        <pc:sldMkLst>
          <pc:docMk/>
          <pc:sldMk cId="2665028935" sldId="266"/>
        </pc:sldMkLst>
        <pc:spChg chg="mod">
          <ac:chgData name="Rahul Kumar" userId="bd373a67ae2a9800" providerId="LiveId" clId="{88FA9145-CF2F-4D76-ADBC-49B7BAC58F45}" dt="2024-10-29T07:59:20.949" v="35" actId="27636"/>
          <ac:spMkLst>
            <pc:docMk/>
            <pc:sldMk cId="2665028935" sldId="266"/>
            <ac:spMk id="2" creationId="{5B8F4105-4AC5-A0CD-2A16-ACB2AF28A4DF}"/>
          </ac:spMkLst>
        </pc:spChg>
      </pc:sldChg>
      <pc:sldChg chg="modSp mod">
        <pc:chgData name="Rahul Kumar" userId="bd373a67ae2a9800" providerId="LiveId" clId="{88FA9145-CF2F-4D76-ADBC-49B7BAC58F45}" dt="2024-10-29T07:59:20.951" v="36" actId="27636"/>
        <pc:sldMkLst>
          <pc:docMk/>
          <pc:sldMk cId="1692910942" sldId="267"/>
        </pc:sldMkLst>
        <pc:spChg chg="mod">
          <ac:chgData name="Rahul Kumar" userId="bd373a67ae2a9800" providerId="LiveId" clId="{88FA9145-CF2F-4D76-ADBC-49B7BAC58F45}" dt="2024-10-29T07:59:20.951" v="36" actId="27636"/>
          <ac:spMkLst>
            <pc:docMk/>
            <pc:sldMk cId="1692910942" sldId="267"/>
            <ac:spMk id="2" creationId="{F25D8A13-9319-7F82-967D-0DA5570984F5}"/>
          </ac:spMkLst>
        </pc:spChg>
      </pc:sldChg>
      <pc:sldChg chg="modSp mod">
        <pc:chgData name="Rahul Kumar" userId="bd373a67ae2a9800" providerId="LiveId" clId="{88FA9145-CF2F-4D76-ADBC-49B7BAC58F45}" dt="2024-10-29T07:59:20.939" v="30" actId="27636"/>
        <pc:sldMkLst>
          <pc:docMk/>
          <pc:sldMk cId="3550629129" sldId="268"/>
        </pc:sldMkLst>
        <pc:spChg chg="mod">
          <ac:chgData name="Rahul Kumar" userId="bd373a67ae2a9800" providerId="LiveId" clId="{88FA9145-CF2F-4D76-ADBC-49B7BAC58F45}" dt="2024-10-29T07:59:20.939" v="30" actId="27636"/>
          <ac:spMkLst>
            <pc:docMk/>
            <pc:sldMk cId="3550629129" sldId="268"/>
            <ac:spMk id="2" creationId="{4778F6C7-7377-93A3-D55B-21036A20A08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82237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90D18-45E7-4254-BC4B-FDB1D50F741C}"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46299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1341015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40675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3146653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4199927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1510005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737470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601824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84602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144257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C90D18-45E7-4254-BC4B-FDB1D50F741C}"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187349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C90D18-45E7-4254-BC4B-FDB1D50F741C}" type="datetimeFigureOut">
              <a:rPr lang="en-IN" smtClean="0"/>
              <a:t>29-12-2024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72638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367124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141343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2C90D18-45E7-4254-BC4B-FDB1D50F741C}" type="datetimeFigureOut">
              <a:rPr lang="en-IN" smtClean="0"/>
              <a:t>29-12-2024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3395256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C90D18-45E7-4254-BC4B-FDB1D50F741C}" type="datetimeFigureOut">
              <a:rPr lang="en-IN" smtClean="0"/>
              <a:t>29-12-2024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E4B566-CEAD-4B2F-906A-9FE2EA5D77E6}" type="slidenum">
              <a:rPr lang="en-IN" smtClean="0"/>
              <a:t>‹#›</a:t>
            </a:fld>
            <a:endParaRPr lang="en-IN"/>
          </a:p>
        </p:txBody>
      </p:sp>
    </p:spTree>
    <p:extLst>
      <p:ext uri="{BB962C8B-B14F-4D97-AF65-F5344CB8AC3E}">
        <p14:creationId xmlns:p14="http://schemas.microsoft.com/office/powerpoint/2010/main" val="311105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C90D18-45E7-4254-BC4B-FDB1D50F741C}" type="datetimeFigureOut">
              <a:rPr lang="en-IN" smtClean="0"/>
              <a:t>29-12-2024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CE4B566-CEAD-4B2F-906A-9FE2EA5D77E6}" type="slidenum">
              <a:rPr lang="en-IN" smtClean="0"/>
              <a:t>‹#›</a:t>
            </a:fld>
            <a:endParaRPr lang="en-IN"/>
          </a:p>
        </p:txBody>
      </p:sp>
    </p:spTree>
    <p:extLst>
      <p:ext uri="{BB962C8B-B14F-4D97-AF65-F5344CB8AC3E}">
        <p14:creationId xmlns:p14="http://schemas.microsoft.com/office/powerpoint/2010/main" val="10189429"/>
      </p:ext>
    </p:extLst>
  </p:cSld>
  <p:clrMap bg1="dk1" tx1="lt1" bg2="dk2" tx2="lt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 id="2147484060" r:id="rId12"/>
    <p:sldLayoutId id="2147484061" r:id="rId13"/>
    <p:sldLayoutId id="2147484062" r:id="rId14"/>
    <p:sldLayoutId id="2147484063" r:id="rId15"/>
    <p:sldLayoutId id="2147484064" r:id="rId16"/>
    <p:sldLayoutId id="21474840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63F62-CE82-F5D2-A905-B2AB7D9FB063}"/>
              </a:ext>
            </a:extLst>
          </p:cNvPr>
          <p:cNvSpPr>
            <a:spLocks noGrp="1"/>
          </p:cNvSpPr>
          <p:nvPr>
            <p:ph type="ctrTitle"/>
          </p:nvPr>
        </p:nvSpPr>
        <p:spPr>
          <a:xfrm>
            <a:off x="1081548" y="1002890"/>
            <a:ext cx="7708491" cy="865240"/>
          </a:xfrm>
        </p:spPr>
        <p:txBody>
          <a:bodyPr>
            <a:noAutofit/>
          </a:bodyPr>
          <a:lstStyle/>
          <a:p>
            <a:r>
              <a:rPr lang="en-US" sz="5400" b="1" dirty="0">
                <a:effectLst/>
                <a:latin typeface="Calibri" panose="020F0502020204030204" pitchFamily="34" charset="0"/>
                <a:ea typeface="Droid Sans Fallback"/>
                <a:cs typeface="Times New Roman" panose="02020603050405020304" pitchFamily="18" charset="0"/>
              </a:rPr>
              <a:t>Project of Presentation</a:t>
            </a:r>
            <a:endParaRPr lang="en-IN" sz="4400" dirty="0"/>
          </a:p>
        </p:txBody>
      </p:sp>
      <p:sp>
        <p:nvSpPr>
          <p:cNvPr id="3" name="Subtitle 2">
            <a:extLst>
              <a:ext uri="{FF2B5EF4-FFF2-40B4-BE49-F238E27FC236}">
                <a16:creationId xmlns:a16="http://schemas.microsoft.com/office/drawing/2014/main" xmlns="" id="{F6BE5151-56BE-FD9C-9C57-103923BAA65B}"/>
              </a:ext>
            </a:extLst>
          </p:cNvPr>
          <p:cNvSpPr>
            <a:spLocks noGrp="1"/>
          </p:cNvSpPr>
          <p:nvPr>
            <p:ph type="subTitle" idx="1"/>
          </p:nvPr>
        </p:nvSpPr>
        <p:spPr>
          <a:xfrm>
            <a:off x="1258528" y="2222090"/>
            <a:ext cx="10038735" cy="3084870"/>
          </a:xfrm>
        </p:spPr>
        <p:txBody>
          <a:bodyPr>
            <a:normAutofit fontScale="92500" lnSpcReduction="20000"/>
          </a:bodyPr>
          <a:lstStyle/>
          <a:p>
            <a:pPr marL="342900" indent="-342900" algn="l">
              <a:buFont typeface="Wingdings" pitchFamily="2" charset="2"/>
              <a:buChar char="Ø"/>
            </a:pPr>
            <a:r>
              <a:rPr lang="en-IN" sz="2400" b="1" dirty="0">
                <a:solidFill>
                  <a:schemeClr val="tx1"/>
                </a:solidFill>
              </a:rPr>
              <a:t>Title: </a:t>
            </a:r>
            <a:r>
              <a:rPr lang="en-US" sz="2400" dirty="0">
                <a:solidFill>
                  <a:schemeClr val="tx1"/>
                </a:solidFill>
              </a:rPr>
              <a:t>Medical Insurance Prediction Model Using Linear Regression</a:t>
            </a:r>
            <a:endParaRPr lang="en-IN" sz="2400" dirty="0">
              <a:solidFill>
                <a:schemeClr val="tx1"/>
              </a:solidFill>
            </a:endParaRPr>
          </a:p>
          <a:p>
            <a:pPr marL="342900" indent="-342900" algn="l">
              <a:buFont typeface="Wingdings" pitchFamily="2" charset="2"/>
              <a:buChar char="Ø"/>
            </a:pPr>
            <a:r>
              <a:rPr lang="en-IN" sz="2400" b="1" dirty="0">
                <a:solidFill>
                  <a:schemeClr val="tx1"/>
                </a:solidFill>
              </a:rPr>
              <a:t> Subtitle: </a:t>
            </a:r>
            <a:r>
              <a:rPr lang="en-IN" sz="2400" dirty="0">
                <a:solidFill>
                  <a:schemeClr val="tx1"/>
                </a:solidFill>
              </a:rPr>
              <a:t>Industrial Training Project (BCA 551)</a:t>
            </a:r>
          </a:p>
          <a:p>
            <a:pPr marL="342900" indent="-342900" algn="l">
              <a:buFont typeface="Wingdings" pitchFamily="2" charset="2"/>
              <a:buChar char="Ø"/>
            </a:pPr>
            <a:r>
              <a:rPr lang="en-IN" sz="2400" b="1" dirty="0">
                <a:solidFill>
                  <a:schemeClr val="tx1"/>
                </a:solidFill>
              </a:rPr>
              <a:t>Presented by</a:t>
            </a:r>
            <a:r>
              <a:rPr lang="en-IN" sz="2400" dirty="0">
                <a:solidFill>
                  <a:schemeClr val="tx1"/>
                </a:solidFill>
              </a:rPr>
              <a:t>: </a:t>
            </a:r>
            <a:r>
              <a:rPr lang="en-IN" sz="2400" dirty="0" err="1">
                <a:solidFill>
                  <a:schemeClr val="tx1"/>
                </a:solidFill>
              </a:rPr>
              <a:t>Ankit</a:t>
            </a:r>
            <a:r>
              <a:rPr lang="en-IN" sz="2400" dirty="0">
                <a:solidFill>
                  <a:schemeClr val="tx1"/>
                </a:solidFill>
              </a:rPr>
              <a:t> </a:t>
            </a:r>
            <a:r>
              <a:rPr lang="en-IN" sz="2400" dirty="0" err="1">
                <a:solidFill>
                  <a:schemeClr val="tx1"/>
                </a:solidFill>
              </a:rPr>
              <a:t>Saini</a:t>
            </a:r>
            <a:r>
              <a:rPr lang="en-IN" sz="2400" dirty="0">
                <a:solidFill>
                  <a:schemeClr val="tx1"/>
                </a:solidFill>
              </a:rPr>
              <a:t> (</a:t>
            </a:r>
            <a:r>
              <a:rPr lang="en-IN" sz="2400" dirty="0" err="1">
                <a:solidFill>
                  <a:schemeClr val="tx1"/>
                </a:solidFill>
              </a:rPr>
              <a:t>Enrollment_No</a:t>
            </a:r>
            <a:r>
              <a:rPr lang="en-IN" sz="2400" dirty="0">
                <a:solidFill>
                  <a:schemeClr val="tx1"/>
                </a:solidFill>
              </a:rPr>
              <a:t>: TCA2201092), 5th            Semester, Section: “C”</a:t>
            </a:r>
          </a:p>
          <a:p>
            <a:pPr marL="342900" indent="-342900" algn="l">
              <a:buFont typeface="Wingdings" pitchFamily="2" charset="2"/>
              <a:buChar char="Ø"/>
            </a:pPr>
            <a:r>
              <a:rPr lang="en-IN" sz="2400" b="1" dirty="0">
                <a:solidFill>
                  <a:schemeClr val="tx1"/>
                </a:solidFill>
              </a:rPr>
              <a:t>Project Guide</a:t>
            </a:r>
            <a:r>
              <a:rPr lang="en-IN" sz="2400" dirty="0">
                <a:solidFill>
                  <a:schemeClr val="tx1"/>
                </a:solidFill>
              </a:rPr>
              <a:t>: Mr. Ajay Rastogi</a:t>
            </a:r>
          </a:p>
          <a:p>
            <a:pPr marL="342900" indent="-342900" algn="l">
              <a:buFont typeface="Wingdings" pitchFamily="2" charset="2"/>
              <a:buChar char="Ø"/>
            </a:pPr>
            <a:r>
              <a:rPr lang="en-IN" sz="2400" b="1" dirty="0">
                <a:solidFill>
                  <a:schemeClr val="tx1"/>
                </a:solidFill>
              </a:rPr>
              <a:t>Institution</a:t>
            </a:r>
            <a:r>
              <a:rPr lang="en-IN" sz="2400" dirty="0">
                <a:solidFill>
                  <a:schemeClr val="tx1"/>
                </a:solidFill>
              </a:rPr>
              <a:t>: </a:t>
            </a:r>
            <a:r>
              <a:rPr lang="en-IN" sz="2400" dirty="0" err="1">
                <a:solidFill>
                  <a:schemeClr val="tx1"/>
                </a:solidFill>
              </a:rPr>
              <a:t>Teerthanker</a:t>
            </a:r>
            <a:r>
              <a:rPr lang="en-IN" sz="2400" dirty="0">
                <a:solidFill>
                  <a:schemeClr val="tx1"/>
                </a:solidFill>
              </a:rPr>
              <a:t> Mahaveer University, Moradabad</a:t>
            </a:r>
          </a:p>
          <a:p>
            <a:pPr marL="342900" indent="-342900" algn="l">
              <a:buFont typeface="Wingdings" pitchFamily="2" charset="2"/>
              <a:buChar char="Ø"/>
            </a:pPr>
            <a:r>
              <a:rPr lang="en-IN" sz="2400" b="1" dirty="0">
                <a:solidFill>
                  <a:schemeClr val="tx1"/>
                </a:solidFill>
              </a:rPr>
              <a:t>Date</a:t>
            </a:r>
            <a:r>
              <a:rPr lang="en-IN" sz="2400" dirty="0">
                <a:solidFill>
                  <a:schemeClr val="tx1"/>
                </a:solidFill>
              </a:rPr>
              <a:t>: November 2024</a:t>
            </a:r>
          </a:p>
          <a:p>
            <a:pPr marL="342900" indent="-342900" algn="l">
              <a:buFont typeface="Wingdings" pitchFamily="2" charset="2"/>
              <a:buChar char="Ø"/>
            </a:pPr>
            <a:endParaRPr lang="en-IN" dirty="0"/>
          </a:p>
        </p:txBody>
      </p:sp>
    </p:spTree>
    <p:extLst>
      <p:ext uri="{BB962C8B-B14F-4D97-AF65-F5344CB8AC3E}">
        <p14:creationId xmlns:p14="http://schemas.microsoft.com/office/powerpoint/2010/main" val="275654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CF8D9-DD54-42F6-A899-73B66158764F}"/>
              </a:ext>
            </a:extLst>
          </p:cNvPr>
          <p:cNvSpPr>
            <a:spLocks noGrp="1"/>
          </p:cNvSpPr>
          <p:nvPr>
            <p:ph type="title"/>
          </p:nvPr>
        </p:nvSpPr>
        <p:spPr/>
        <p:txBody>
          <a:bodyPr>
            <a:normAutofit/>
          </a:bodyPr>
          <a:lstStyle/>
          <a:p>
            <a:r>
              <a:rPr lang="en-US" sz="5400" dirty="0"/>
              <a:t>Evaluation Metrics</a:t>
            </a:r>
            <a:endParaRPr lang="en-IN" sz="5400" b="1" dirty="0"/>
          </a:p>
        </p:txBody>
      </p:sp>
      <p:sp>
        <p:nvSpPr>
          <p:cNvPr id="4" name="Rectangle 1">
            <a:extLst>
              <a:ext uri="{FF2B5EF4-FFF2-40B4-BE49-F238E27FC236}">
                <a16:creationId xmlns:a16="http://schemas.microsoft.com/office/drawing/2014/main" xmlns="" id="{07A94A31-F371-E614-8553-703C50FB4B42}"/>
              </a:ext>
            </a:extLst>
          </p:cNvPr>
          <p:cNvSpPr>
            <a:spLocks noGrp="1" noChangeArrowheads="1"/>
          </p:cNvSpPr>
          <p:nvPr>
            <p:ph idx="1"/>
          </p:nvPr>
        </p:nvSpPr>
        <p:spPr bwMode="auto">
          <a:xfrm>
            <a:off x="838200" y="2254846"/>
            <a:ext cx="1072453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SzTx/>
              <a:buFont typeface="Wingdings" pitchFamily="2" charset="2"/>
              <a:buChar char="Ø"/>
            </a:pPr>
            <a:r>
              <a:rPr lang="en-US" dirty="0">
                <a:solidFill>
                  <a:schemeClr val="tx1"/>
                </a:solidFill>
              </a:rPr>
              <a:t>Metrics used: MAE (Mean Absolute Error), RMSE (Root Mean Squared Error), R² score.</a:t>
            </a:r>
          </a:p>
          <a:p>
            <a:pPr lvl="0" eaLnBrk="0" fontAlgn="base" hangingPunct="0">
              <a:spcBef>
                <a:spcPct val="0"/>
              </a:spcBef>
              <a:spcAft>
                <a:spcPct val="0"/>
              </a:spcAft>
              <a:buSzTx/>
              <a:buFont typeface="Wingdings" pitchFamily="2" charset="2"/>
              <a:buChar char="Ø"/>
            </a:pPr>
            <a:r>
              <a:rPr lang="en-US" dirty="0">
                <a:solidFill>
                  <a:schemeClr val="tx1"/>
                </a:solidFill>
              </a:rPr>
              <a:t>Evaluation results for the selected model.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565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C516A-CB64-17D8-24E1-2E3E17FE1BBF}"/>
              </a:ext>
            </a:extLst>
          </p:cNvPr>
          <p:cNvSpPr>
            <a:spLocks noGrp="1"/>
          </p:cNvSpPr>
          <p:nvPr>
            <p:ph type="title"/>
          </p:nvPr>
        </p:nvSpPr>
        <p:spPr/>
        <p:txBody>
          <a:bodyPr>
            <a:normAutofit/>
          </a:bodyPr>
          <a:lstStyle/>
          <a:p>
            <a:r>
              <a:rPr lang="en-US" sz="5400" b="1" dirty="0"/>
              <a:t>Results and Interpretations</a:t>
            </a:r>
            <a:endParaRPr lang="en-IN" sz="5400" b="1" dirty="0"/>
          </a:p>
        </p:txBody>
      </p:sp>
      <p:sp>
        <p:nvSpPr>
          <p:cNvPr id="4" name="Rectangle 1">
            <a:extLst>
              <a:ext uri="{FF2B5EF4-FFF2-40B4-BE49-F238E27FC236}">
                <a16:creationId xmlns:a16="http://schemas.microsoft.com/office/drawing/2014/main" xmlns="" id="{E80635F9-3349-6C27-CBCB-CAE75FFEFCFC}"/>
              </a:ext>
            </a:extLst>
          </p:cNvPr>
          <p:cNvSpPr>
            <a:spLocks noGrp="1" noChangeArrowheads="1"/>
          </p:cNvSpPr>
          <p:nvPr>
            <p:ph idx="1"/>
          </p:nvPr>
        </p:nvSpPr>
        <p:spPr bwMode="auto">
          <a:xfrm>
            <a:off x="838200" y="2088132"/>
            <a:ext cx="69587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SzTx/>
              <a:buFont typeface="Wingdings" pitchFamily="2" charset="2"/>
              <a:buChar char="Ø"/>
            </a:pPr>
            <a:r>
              <a:rPr lang="en-US" dirty="0">
                <a:solidFill>
                  <a:schemeClr val="tx1"/>
                </a:solidFill>
              </a:rPr>
              <a:t>Best-performing model and its accuracy.</a:t>
            </a:r>
          </a:p>
          <a:p>
            <a:pPr lvl="0" eaLnBrk="0" fontAlgn="base" hangingPunct="0">
              <a:spcBef>
                <a:spcPct val="0"/>
              </a:spcBef>
              <a:spcAft>
                <a:spcPct val="0"/>
              </a:spcAft>
              <a:buSzTx/>
              <a:buFont typeface="Wingdings" pitchFamily="2" charset="2"/>
              <a:buChar char="Ø"/>
            </a:pPr>
            <a:r>
              <a:rPr lang="en-US" dirty="0">
                <a:solidFill>
                  <a:schemeClr val="tx1"/>
                </a:solidFill>
              </a:rPr>
              <a:t>Key factors affecting insurance costs based on model output.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027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  Results</a:t>
            </a:r>
            <a:endParaRPr lang="en-US" sz="5400" dirty="0"/>
          </a:p>
        </p:txBody>
      </p:sp>
      <p:sp>
        <p:nvSpPr>
          <p:cNvPr id="3" name="Content Placeholder 2"/>
          <p:cNvSpPr>
            <a:spLocks noGrp="1"/>
          </p:cNvSpPr>
          <p:nvPr>
            <p:ph idx="1"/>
          </p:nvPr>
        </p:nvSpPr>
        <p:spPr/>
        <p:txBody>
          <a:bodyPr/>
          <a:lstStyle/>
          <a:p>
            <a:pPr>
              <a:buFont typeface="Wingdings" pitchFamily="2" charset="2"/>
              <a:buChar char="Ø"/>
            </a:pPr>
            <a:r>
              <a:rPr lang="en-US" dirty="0" smtClean="0"/>
              <a:t>Our </a:t>
            </a:r>
            <a:r>
              <a:rPr lang="en-US" dirty="0"/>
              <a:t>linear regression model performed well on the test data,     achieving an MAE (Mean Absolute Error) of 3,534.50, MSE (Mean Squared Error) of 25,306,900.17, and RMSE (Root Mean Squared Error) of 5,030.47. The scatter plot of the predicted versus actual values showed a strong linear relationship, indicating a good fit of the model and reasonable prediction accuracy.</a:t>
            </a:r>
          </a:p>
          <a:p>
            <a:pPr marL="0" indent="0">
              <a:buNone/>
            </a:pPr>
            <a:endParaRPr lang="en-US" dirty="0"/>
          </a:p>
        </p:txBody>
      </p:sp>
    </p:spTree>
    <p:extLst>
      <p:ext uri="{BB962C8B-B14F-4D97-AF65-F5344CB8AC3E}">
        <p14:creationId xmlns:p14="http://schemas.microsoft.com/office/powerpoint/2010/main" val="1693865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   </a:t>
            </a:r>
            <a:r>
              <a:rPr lang="en-US" sz="5400" dirty="0" smtClean="0"/>
              <a:t>Accuracy </a:t>
            </a:r>
            <a:r>
              <a:rPr lang="en-US" sz="5400" dirty="0"/>
              <a:t>&amp; Algorithm</a:t>
            </a:r>
          </a:p>
        </p:txBody>
      </p:sp>
      <p:sp>
        <p:nvSpPr>
          <p:cNvPr id="3" name="Content Placeholder 2"/>
          <p:cNvSpPr>
            <a:spLocks noGrp="1"/>
          </p:cNvSpPr>
          <p:nvPr>
            <p:ph idx="1"/>
          </p:nvPr>
        </p:nvSpPr>
        <p:spPr/>
        <p:txBody>
          <a:bodyPr/>
          <a:lstStyle/>
          <a:p>
            <a:pPr>
              <a:buFont typeface="Wingdings" pitchFamily="2" charset="2"/>
              <a:buChar char="Ø"/>
            </a:pPr>
            <a:r>
              <a:rPr lang="en-US" dirty="0" smtClean="0"/>
              <a:t> </a:t>
            </a:r>
            <a:r>
              <a:rPr lang="en-US" b="1"/>
              <a:t>Model </a:t>
            </a:r>
            <a:r>
              <a:rPr lang="en-US" b="1" smtClean="0"/>
              <a:t>Accuracy</a:t>
            </a:r>
            <a:r>
              <a:rPr lang="en-US" smtClean="0"/>
              <a:t>: </a:t>
            </a:r>
            <a:r>
              <a:rPr lang="en-US" dirty="0"/>
              <a:t>0.7064951721664848</a:t>
            </a:r>
          </a:p>
          <a:p>
            <a:pPr>
              <a:buFont typeface="Wingdings" pitchFamily="2" charset="2"/>
              <a:buChar char="Ø"/>
            </a:pPr>
            <a:r>
              <a:rPr lang="en-US" dirty="0"/>
              <a:t> </a:t>
            </a:r>
            <a:r>
              <a:rPr lang="en-US" b="1" dirty="0"/>
              <a:t>Algorithm</a:t>
            </a:r>
            <a:r>
              <a:rPr lang="en-US" dirty="0"/>
              <a:t>: Linear Regression </a:t>
            </a:r>
          </a:p>
          <a:p>
            <a:pPr>
              <a:buFont typeface="Wingdings" pitchFamily="2" charset="2"/>
              <a:buChar char="Ø"/>
            </a:pPr>
            <a:r>
              <a:rPr lang="en-US" dirty="0"/>
              <a:t> </a:t>
            </a:r>
            <a:r>
              <a:rPr lang="en-US" b="1" dirty="0"/>
              <a:t>Formula</a:t>
            </a:r>
            <a:r>
              <a:rPr lang="en-US" dirty="0"/>
              <a:t>: 𝑌=𝑚𝑋+𝑐 </a:t>
            </a:r>
          </a:p>
          <a:p>
            <a:pPr>
              <a:buFont typeface="Wingdings" pitchFamily="2" charset="2"/>
              <a:buChar char="Ø"/>
            </a:pPr>
            <a:r>
              <a:rPr lang="en-US" dirty="0"/>
              <a:t> </a:t>
            </a:r>
            <a:r>
              <a:rPr lang="en-US" b="1" dirty="0"/>
              <a:t>Y</a:t>
            </a:r>
            <a:r>
              <a:rPr lang="en-US" dirty="0"/>
              <a:t>: Dependent variable</a:t>
            </a:r>
          </a:p>
          <a:p>
            <a:pPr>
              <a:buFont typeface="Wingdings" pitchFamily="2" charset="2"/>
              <a:buChar char="Ø"/>
            </a:pPr>
            <a:r>
              <a:rPr lang="en-US" b="1" dirty="0"/>
              <a:t> X</a:t>
            </a:r>
            <a:r>
              <a:rPr lang="en-US" dirty="0"/>
              <a:t>: Independent variables (age, BMI, smoker status) </a:t>
            </a:r>
          </a:p>
          <a:p>
            <a:pPr>
              <a:buFont typeface="Wingdings" pitchFamily="2" charset="2"/>
              <a:buChar char="Ø"/>
            </a:pPr>
            <a:r>
              <a:rPr lang="en-US" dirty="0"/>
              <a:t> </a:t>
            </a:r>
            <a:r>
              <a:rPr lang="en-US" b="1" dirty="0"/>
              <a:t>m</a:t>
            </a:r>
            <a:r>
              <a:rPr lang="en-US" dirty="0"/>
              <a:t>: Slope y a coefficient of each independent variable</a:t>
            </a:r>
          </a:p>
          <a:p>
            <a:pPr>
              <a:buFont typeface="Wingdings" pitchFamily="2" charset="2"/>
              <a:buChar char="Ø"/>
            </a:pPr>
            <a:r>
              <a:rPr lang="en-US" b="1" dirty="0"/>
              <a:t> c</a:t>
            </a:r>
            <a:r>
              <a:rPr lang="en-US" dirty="0"/>
              <a:t>: Y-intercept (constant term</a:t>
            </a:r>
            <a:r>
              <a:rPr lang="en-US" dirty="0" smtClean="0"/>
              <a:t>)</a:t>
            </a:r>
            <a:endParaRPr lang="en-US" dirty="0"/>
          </a:p>
        </p:txBody>
      </p:sp>
    </p:spTree>
    <p:extLst>
      <p:ext uri="{BB962C8B-B14F-4D97-AF65-F5344CB8AC3E}">
        <p14:creationId xmlns:p14="http://schemas.microsoft.com/office/powerpoint/2010/main" val="682442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293A57-0BE3-F9BA-7B2A-BBDB1CBA4F15}"/>
              </a:ext>
            </a:extLst>
          </p:cNvPr>
          <p:cNvSpPr>
            <a:spLocks noGrp="1"/>
          </p:cNvSpPr>
          <p:nvPr>
            <p:ph type="title"/>
          </p:nvPr>
        </p:nvSpPr>
        <p:spPr/>
        <p:txBody>
          <a:bodyPr>
            <a:normAutofit/>
          </a:bodyPr>
          <a:lstStyle/>
          <a:p>
            <a:r>
              <a:rPr lang="en-US" sz="5400" dirty="0"/>
              <a:t>Challenges and Limitations</a:t>
            </a:r>
            <a:endParaRPr lang="en-IN" sz="5400" b="1" dirty="0"/>
          </a:p>
        </p:txBody>
      </p:sp>
      <p:sp>
        <p:nvSpPr>
          <p:cNvPr id="5" name="Rectangle 2">
            <a:extLst>
              <a:ext uri="{FF2B5EF4-FFF2-40B4-BE49-F238E27FC236}">
                <a16:creationId xmlns:a16="http://schemas.microsoft.com/office/drawing/2014/main" xmlns="" id="{11B98CDF-1B44-F90E-60AA-F8F5A62A9768}"/>
              </a:ext>
            </a:extLst>
          </p:cNvPr>
          <p:cNvSpPr>
            <a:spLocks noGrp="1" noChangeArrowheads="1"/>
          </p:cNvSpPr>
          <p:nvPr>
            <p:ph idx="1"/>
          </p:nvPr>
        </p:nvSpPr>
        <p:spPr bwMode="auto">
          <a:xfrm>
            <a:off x="717756" y="1657178"/>
            <a:ext cx="110907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SzTx/>
              <a:buFont typeface="Wingdings" pitchFamily="2" charset="2"/>
              <a:buChar char="Ø"/>
            </a:pPr>
            <a:r>
              <a:rPr kumimoji="0" lang="en-US" altLang="en-US" sz="2400" b="0" i="0" u="none" strike="noStrike" cap="none" normalizeH="0" baseline="0" dirty="0">
                <a:ln>
                  <a:noFill/>
                </a:ln>
                <a:solidFill>
                  <a:schemeClr val="tx1"/>
                </a:solidFill>
                <a:effectLst/>
                <a:latin typeface="Arial" panose="020B0604020202020204" pitchFamily="34" charset="0"/>
              </a:rPr>
              <a:t> </a:t>
            </a:r>
            <a:r>
              <a:rPr lang="en-US" dirty="0">
                <a:solidFill>
                  <a:schemeClr val="tx1"/>
                </a:solidFill>
              </a:rPr>
              <a:t>Challenges in data quality and availability.</a:t>
            </a:r>
          </a:p>
          <a:p>
            <a:pPr lvl="0" eaLnBrk="0" fontAlgn="base" hangingPunct="0">
              <a:spcBef>
                <a:spcPct val="0"/>
              </a:spcBef>
              <a:spcAft>
                <a:spcPct val="0"/>
              </a:spcAft>
              <a:buSzTx/>
              <a:buFont typeface="Wingdings" pitchFamily="2" charset="2"/>
              <a:buChar char="Ø"/>
            </a:pPr>
            <a:r>
              <a:rPr lang="en-US" dirty="0">
                <a:solidFill>
                  <a:schemeClr val="tx1"/>
                </a:solidFill>
              </a:rPr>
              <a:t> Limitations like model bias, sample size, etc</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15877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C4AA1B-225A-E219-7E37-F8EE58650AC8}"/>
              </a:ext>
            </a:extLst>
          </p:cNvPr>
          <p:cNvSpPr>
            <a:spLocks noGrp="1"/>
          </p:cNvSpPr>
          <p:nvPr>
            <p:ph type="title"/>
          </p:nvPr>
        </p:nvSpPr>
        <p:spPr/>
        <p:txBody>
          <a:bodyPr>
            <a:normAutofit/>
          </a:bodyPr>
          <a:lstStyle/>
          <a:p>
            <a:r>
              <a:rPr lang="en-IN" sz="5400" b="1" dirty="0"/>
              <a:t>Future Scope</a:t>
            </a:r>
          </a:p>
        </p:txBody>
      </p:sp>
      <p:sp>
        <p:nvSpPr>
          <p:cNvPr id="4" name="Rectangle 1">
            <a:extLst>
              <a:ext uri="{FF2B5EF4-FFF2-40B4-BE49-F238E27FC236}">
                <a16:creationId xmlns:a16="http://schemas.microsoft.com/office/drawing/2014/main" xmlns="" id="{8FC793A5-7E9B-E74A-8540-238F67DC064D}"/>
              </a:ext>
            </a:extLst>
          </p:cNvPr>
          <p:cNvSpPr>
            <a:spLocks noGrp="1" noChangeArrowheads="1"/>
          </p:cNvSpPr>
          <p:nvPr>
            <p:ph idx="1"/>
          </p:nvPr>
        </p:nvSpPr>
        <p:spPr bwMode="auto">
          <a:xfrm>
            <a:off x="828040" y="2101118"/>
            <a:ext cx="85319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SzTx/>
              <a:buFont typeface="Wingdings" pitchFamily="2" charset="2"/>
              <a:buChar char="Ø"/>
            </a:pPr>
            <a:r>
              <a:rPr lang="en-US" dirty="0">
                <a:solidFill>
                  <a:schemeClr val="tx1"/>
                </a:solidFill>
              </a:rPr>
              <a:t>Potential model improvements.</a:t>
            </a:r>
          </a:p>
          <a:p>
            <a:pPr lvl="0" eaLnBrk="0" fontAlgn="base" hangingPunct="0">
              <a:spcBef>
                <a:spcPct val="0"/>
              </a:spcBef>
              <a:spcAft>
                <a:spcPct val="0"/>
              </a:spcAft>
              <a:buSzTx/>
              <a:buFont typeface="Wingdings" pitchFamily="2" charset="2"/>
              <a:buChar char="Ø"/>
            </a:pPr>
            <a:r>
              <a:rPr lang="en-US" dirty="0">
                <a:solidFill>
                  <a:schemeClr val="tx1"/>
                </a:solidFill>
              </a:rPr>
              <a:t>Possible features to add (e.g., medical history, geographical data).</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5731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8F4105-4AC5-A0CD-2A16-ACB2AF28A4DF}"/>
              </a:ext>
            </a:extLst>
          </p:cNvPr>
          <p:cNvSpPr>
            <a:spLocks noGrp="1"/>
          </p:cNvSpPr>
          <p:nvPr>
            <p:ph type="title"/>
          </p:nvPr>
        </p:nvSpPr>
        <p:spPr/>
        <p:txBody>
          <a:bodyPr>
            <a:normAutofit/>
          </a:bodyPr>
          <a:lstStyle/>
          <a:p>
            <a:r>
              <a:rPr lang="en-IN" sz="5400" b="1" dirty="0"/>
              <a:t>Conclusion</a:t>
            </a:r>
          </a:p>
        </p:txBody>
      </p:sp>
      <p:sp>
        <p:nvSpPr>
          <p:cNvPr id="4" name="Rectangle 1">
            <a:extLst>
              <a:ext uri="{FF2B5EF4-FFF2-40B4-BE49-F238E27FC236}">
                <a16:creationId xmlns:a16="http://schemas.microsoft.com/office/drawing/2014/main" xmlns="" id="{994620D6-0A72-985C-66C2-0D78C4E483EE}"/>
              </a:ext>
            </a:extLst>
          </p:cNvPr>
          <p:cNvSpPr>
            <a:spLocks noGrp="1" noChangeArrowheads="1"/>
          </p:cNvSpPr>
          <p:nvPr>
            <p:ph idx="1"/>
          </p:nvPr>
        </p:nvSpPr>
        <p:spPr bwMode="auto">
          <a:xfrm>
            <a:off x="838200" y="1891887"/>
            <a:ext cx="99772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SzTx/>
              <a:buFont typeface="Wingdings" pitchFamily="2" charset="2"/>
              <a:buChar char="Ø"/>
            </a:pPr>
            <a:r>
              <a:rPr lang="en-US" dirty="0">
                <a:solidFill>
                  <a:schemeClr val="tx1"/>
                </a:solidFill>
              </a:rPr>
              <a:t>Summary of findings.</a:t>
            </a:r>
          </a:p>
          <a:p>
            <a:pPr lvl="0" eaLnBrk="0" fontAlgn="base" hangingPunct="0">
              <a:spcBef>
                <a:spcPct val="0"/>
              </a:spcBef>
              <a:spcAft>
                <a:spcPct val="0"/>
              </a:spcAft>
              <a:buSzTx/>
              <a:buFont typeface="Wingdings" pitchFamily="2" charset="2"/>
              <a:buChar char="Ø"/>
            </a:pPr>
            <a:r>
              <a:rPr lang="en-US" dirty="0">
                <a:solidFill>
                  <a:schemeClr val="tx1"/>
                </a:solidFill>
              </a:rPr>
              <a:t>Relevance and potential impact of the model.</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028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D8A13-9319-7F82-967D-0DA5570984F5}"/>
              </a:ext>
            </a:extLst>
          </p:cNvPr>
          <p:cNvSpPr>
            <a:spLocks noGrp="1"/>
          </p:cNvSpPr>
          <p:nvPr>
            <p:ph type="title"/>
          </p:nvPr>
        </p:nvSpPr>
        <p:spPr/>
        <p:txBody>
          <a:bodyPr>
            <a:normAutofit/>
          </a:bodyPr>
          <a:lstStyle/>
          <a:p>
            <a:r>
              <a:rPr lang="en-IN" sz="5400" b="1" dirty="0"/>
              <a:t>References</a:t>
            </a:r>
          </a:p>
        </p:txBody>
      </p:sp>
      <p:sp>
        <p:nvSpPr>
          <p:cNvPr id="4" name="Rectangle 1">
            <a:extLst>
              <a:ext uri="{FF2B5EF4-FFF2-40B4-BE49-F238E27FC236}">
                <a16:creationId xmlns:a16="http://schemas.microsoft.com/office/drawing/2014/main" xmlns="" id="{9CCDC4C4-3564-0C55-619F-78F54BAA4F4F}"/>
              </a:ext>
            </a:extLst>
          </p:cNvPr>
          <p:cNvSpPr>
            <a:spLocks noGrp="1" noChangeArrowheads="1"/>
          </p:cNvSpPr>
          <p:nvPr>
            <p:ph idx="1"/>
          </p:nvPr>
        </p:nvSpPr>
        <p:spPr bwMode="auto">
          <a:xfrm>
            <a:off x="838200" y="1671910"/>
            <a:ext cx="3429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SzTx/>
              <a:buFont typeface="Wingdings"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SzTx/>
              <a:buFont typeface="Wingdings"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Geeks for Geeks</a:t>
            </a:r>
          </a:p>
          <a:p>
            <a:pPr marR="0" lvl="0" algn="l" defTabSz="914400" rtl="0" eaLnBrk="0" fontAlgn="base" latinLnBrk="0" hangingPunct="0">
              <a:lnSpc>
                <a:spcPct val="100000"/>
              </a:lnSpc>
              <a:spcBef>
                <a:spcPct val="0"/>
              </a:spcBef>
              <a:spcAft>
                <a:spcPct val="0"/>
              </a:spcAft>
              <a:buSzTx/>
              <a:buFont typeface="Wingdings"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Kaggle</a:t>
            </a:r>
          </a:p>
          <a:p>
            <a:pPr marR="0" lvl="0" algn="l" defTabSz="914400" rtl="0" eaLnBrk="0" fontAlgn="base" latinLnBrk="0" hangingPunct="0">
              <a:lnSpc>
                <a:spcPct val="100000"/>
              </a:lnSpc>
              <a:spcBef>
                <a:spcPct val="0"/>
              </a:spcBef>
              <a:spcAft>
                <a:spcPct val="0"/>
              </a:spcAft>
              <a:buSzTx/>
              <a:buFont typeface="Wingdings" pitchFamily="2" charset="2"/>
              <a:buChar char="Ø"/>
              <a:tabLst/>
            </a:pPr>
            <a:r>
              <a:rPr kumimoji="0" lang="en-US" altLang="en-US" sz="2400" b="0" i="0" u="none" strike="noStrike" cap="none" normalizeH="0" baseline="0" dirty="0">
                <a:ln>
                  <a:noFill/>
                </a:ln>
                <a:solidFill>
                  <a:schemeClr val="tx1"/>
                </a:solidFill>
                <a:effectLst/>
                <a:latin typeface="Arial" panose="020B0604020202020204" pitchFamily="34" charset="0"/>
              </a:rPr>
              <a:t>YouTube </a:t>
            </a:r>
          </a:p>
        </p:txBody>
      </p:sp>
    </p:spTree>
    <p:extLst>
      <p:ext uri="{BB962C8B-B14F-4D97-AF65-F5344CB8AC3E}">
        <p14:creationId xmlns:p14="http://schemas.microsoft.com/office/powerpoint/2010/main" val="169291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82" y="230737"/>
            <a:ext cx="11741922" cy="6110778"/>
          </a:xfrm>
          <a:prstGeom prst="rect">
            <a:avLst/>
          </a:prstGeom>
        </p:spPr>
      </p:pic>
    </p:spTree>
    <p:extLst>
      <p:ext uri="{BB962C8B-B14F-4D97-AF65-F5344CB8AC3E}">
        <p14:creationId xmlns:p14="http://schemas.microsoft.com/office/powerpoint/2010/main" val="79876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468" y="179462"/>
            <a:ext cx="11434273" cy="6101697"/>
          </a:xfrm>
          <a:prstGeom prst="rect">
            <a:avLst/>
          </a:prstGeom>
        </p:spPr>
      </p:pic>
    </p:spTree>
    <p:extLst>
      <p:ext uri="{BB962C8B-B14F-4D97-AF65-F5344CB8AC3E}">
        <p14:creationId xmlns:p14="http://schemas.microsoft.com/office/powerpoint/2010/main" val="1276071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4427A0-F1D0-EC37-E685-106FEA7C9B8A}"/>
              </a:ext>
            </a:extLst>
          </p:cNvPr>
          <p:cNvSpPr>
            <a:spLocks noGrp="1"/>
          </p:cNvSpPr>
          <p:nvPr>
            <p:ph type="title"/>
          </p:nvPr>
        </p:nvSpPr>
        <p:spPr/>
        <p:txBody>
          <a:bodyPr>
            <a:normAutofit/>
          </a:bodyPr>
          <a:lstStyle/>
          <a:p>
            <a:r>
              <a:rPr lang="en-US" sz="5400" b="1" dirty="0">
                <a:solidFill>
                  <a:schemeClr val="tx1"/>
                </a:solidFill>
              </a:rPr>
              <a:t>Introduction</a:t>
            </a:r>
            <a:endParaRPr lang="en-IN" sz="5400" b="1" dirty="0">
              <a:solidFill>
                <a:schemeClr val="tx1"/>
              </a:solidFill>
            </a:endParaRPr>
          </a:p>
        </p:txBody>
      </p:sp>
      <p:sp>
        <p:nvSpPr>
          <p:cNvPr id="3" name="Content Placeholder 2">
            <a:extLst>
              <a:ext uri="{FF2B5EF4-FFF2-40B4-BE49-F238E27FC236}">
                <a16:creationId xmlns:a16="http://schemas.microsoft.com/office/drawing/2014/main" xmlns="" id="{DE6A8029-2B10-BD2E-49F3-1772ABDA3B9A}"/>
              </a:ext>
            </a:extLst>
          </p:cNvPr>
          <p:cNvSpPr>
            <a:spLocks noGrp="1"/>
          </p:cNvSpPr>
          <p:nvPr>
            <p:ph idx="1"/>
          </p:nvPr>
        </p:nvSpPr>
        <p:spPr>
          <a:xfrm>
            <a:off x="838200" y="1825625"/>
            <a:ext cx="9259530" cy="3316646"/>
          </a:xfrm>
        </p:spPr>
        <p:txBody>
          <a:bodyPr>
            <a:normAutofit/>
          </a:bodyPr>
          <a:lstStyle/>
          <a:p>
            <a:pPr>
              <a:buFont typeface="Wingdings" pitchFamily="2" charset="2"/>
              <a:buChar char="Ø"/>
            </a:pPr>
            <a:r>
              <a:rPr lang="en-US" dirty="0">
                <a:solidFill>
                  <a:schemeClr val="tx1"/>
                </a:solidFill>
              </a:rPr>
              <a:t>Medical insurance cost estimation is crucial for both providers and consumers.</a:t>
            </a:r>
          </a:p>
          <a:p>
            <a:pPr>
              <a:buFont typeface="Wingdings" pitchFamily="2" charset="2"/>
              <a:buChar char="Ø"/>
            </a:pPr>
            <a:r>
              <a:rPr lang="en-US" dirty="0">
                <a:solidFill>
                  <a:schemeClr val="tx1"/>
                </a:solidFill>
              </a:rPr>
              <a:t>Objective: Predict insurance costs based on personal and medical information.</a:t>
            </a:r>
            <a:endParaRPr lang="en-IN" dirty="0">
              <a:solidFill>
                <a:schemeClr val="tx1"/>
              </a:solidFill>
            </a:endParaRPr>
          </a:p>
        </p:txBody>
      </p:sp>
    </p:spTree>
    <p:extLst>
      <p:ext uri="{BB962C8B-B14F-4D97-AF65-F5344CB8AC3E}">
        <p14:creationId xmlns:p14="http://schemas.microsoft.com/office/powerpoint/2010/main" val="1419035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12" y="213645"/>
            <a:ext cx="11502639" cy="6102231"/>
          </a:xfrm>
          <a:prstGeom prst="rect">
            <a:avLst/>
          </a:prstGeom>
        </p:spPr>
      </p:pic>
    </p:spTree>
    <p:extLst>
      <p:ext uri="{BB962C8B-B14F-4D97-AF65-F5344CB8AC3E}">
        <p14:creationId xmlns:p14="http://schemas.microsoft.com/office/powerpoint/2010/main" val="4092399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8480" y="3132328"/>
            <a:ext cx="10972800" cy="1252728"/>
          </a:xfrm>
        </p:spPr>
        <p:txBody>
          <a:bodyPr>
            <a:noAutofit/>
          </a:bodyPr>
          <a:lstStyle/>
          <a:p>
            <a:r>
              <a:rPr lang="en-US" sz="8000" dirty="0">
                <a:solidFill>
                  <a:schemeClr val="tx1"/>
                </a:solidFill>
              </a:rPr>
              <a:t>Thank You</a:t>
            </a:r>
          </a:p>
        </p:txBody>
      </p:sp>
    </p:spTree>
    <p:extLst>
      <p:ext uri="{BB962C8B-B14F-4D97-AF65-F5344CB8AC3E}">
        <p14:creationId xmlns:p14="http://schemas.microsoft.com/office/powerpoint/2010/main" val="1687560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A138E4-12ED-520B-F93E-88A5C49C1D39}"/>
              </a:ext>
            </a:extLst>
          </p:cNvPr>
          <p:cNvSpPr>
            <a:spLocks noGrp="1"/>
          </p:cNvSpPr>
          <p:nvPr>
            <p:ph type="title"/>
          </p:nvPr>
        </p:nvSpPr>
        <p:spPr/>
        <p:txBody>
          <a:bodyPr>
            <a:normAutofit/>
          </a:bodyPr>
          <a:lstStyle/>
          <a:p>
            <a:r>
              <a:rPr lang="en-US" sz="5400" dirty="0">
                <a:solidFill>
                  <a:schemeClr val="tx1"/>
                </a:solidFill>
              </a:rPr>
              <a:t>Dataset Overview</a:t>
            </a:r>
            <a:endParaRPr lang="en-IN" sz="5400" b="1" dirty="0">
              <a:solidFill>
                <a:schemeClr val="tx1"/>
              </a:solidFill>
            </a:endParaRPr>
          </a:p>
        </p:txBody>
      </p:sp>
      <p:sp>
        <p:nvSpPr>
          <p:cNvPr id="3" name="Content Placeholder 2">
            <a:extLst>
              <a:ext uri="{FF2B5EF4-FFF2-40B4-BE49-F238E27FC236}">
                <a16:creationId xmlns:a16="http://schemas.microsoft.com/office/drawing/2014/main" xmlns="" id="{8DDC8513-BA84-D573-1107-21C46C9A2BD5}"/>
              </a:ext>
            </a:extLst>
          </p:cNvPr>
          <p:cNvSpPr>
            <a:spLocks noGrp="1"/>
          </p:cNvSpPr>
          <p:nvPr>
            <p:ph idx="1"/>
          </p:nvPr>
        </p:nvSpPr>
        <p:spPr>
          <a:xfrm>
            <a:off x="838200" y="1825625"/>
            <a:ext cx="10515600" cy="3011846"/>
          </a:xfrm>
        </p:spPr>
        <p:txBody>
          <a:bodyPr/>
          <a:lstStyle/>
          <a:p>
            <a:pPr>
              <a:buFont typeface="Wingdings" pitchFamily="2" charset="2"/>
              <a:buChar char="Ø"/>
            </a:pPr>
            <a:r>
              <a:rPr lang="en-US" dirty="0">
                <a:solidFill>
                  <a:schemeClr val="tx1"/>
                </a:solidFill>
              </a:rPr>
              <a:t>Source of dataset (mention if it’s public or proprietary).</a:t>
            </a:r>
          </a:p>
          <a:p>
            <a:pPr>
              <a:buFont typeface="Wingdings" pitchFamily="2" charset="2"/>
              <a:buChar char="Ø"/>
            </a:pPr>
            <a:r>
              <a:rPr lang="en-US" dirty="0">
                <a:solidFill>
                  <a:schemeClr val="tx1"/>
                </a:solidFill>
              </a:rPr>
              <a:t>Key attributes: Age, Body Mass Index(BMI), Smoking Status, Number of Children , etc.</a:t>
            </a:r>
          </a:p>
          <a:p>
            <a:pPr>
              <a:buFont typeface="Wingdings" pitchFamily="2" charset="2"/>
              <a:buChar char="Ø"/>
            </a:pPr>
            <a:r>
              <a:rPr lang="en-US" dirty="0">
                <a:solidFill>
                  <a:schemeClr val="tx1"/>
                </a:solidFill>
              </a:rPr>
              <a:t>Target variable: Insurance Cost.</a:t>
            </a:r>
            <a:endParaRPr lang="en-IN" dirty="0">
              <a:solidFill>
                <a:schemeClr val="tx1"/>
              </a:solidFill>
            </a:endParaRPr>
          </a:p>
        </p:txBody>
      </p:sp>
    </p:spTree>
    <p:extLst>
      <p:ext uri="{BB962C8B-B14F-4D97-AF65-F5344CB8AC3E}">
        <p14:creationId xmlns:p14="http://schemas.microsoft.com/office/powerpoint/2010/main" val="1627477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ADDC0-12B8-8D27-935D-79D5F6CB57EE}"/>
              </a:ext>
            </a:extLst>
          </p:cNvPr>
          <p:cNvSpPr>
            <a:spLocks noGrp="1"/>
          </p:cNvSpPr>
          <p:nvPr>
            <p:ph type="title"/>
          </p:nvPr>
        </p:nvSpPr>
        <p:spPr/>
        <p:txBody>
          <a:bodyPr>
            <a:normAutofit/>
          </a:bodyPr>
          <a:lstStyle/>
          <a:p>
            <a:r>
              <a:rPr lang="en-US" sz="5400" dirty="0"/>
              <a:t>Data Preprocessing</a:t>
            </a:r>
            <a:endParaRPr lang="en-IN" sz="5400" b="1" dirty="0"/>
          </a:p>
        </p:txBody>
      </p:sp>
      <p:sp>
        <p:nvSpPr>
          <p:cNvPr id="5" name="Rectangle 2">
            <a:extLst>
              <a:ext uri="{FF2B5EF4-FFF2-40B4-BE49-F238E27FC236}">
                <a16:creationId xmlns:a16="http://schemas.microsoft.com/office/drawing/2014/main" xmlns="" id="{C822D00D-8D44-23BA-C203-F482B0BDE0C5}"/>
              </a:ext>
            </a:extLst>
          </p:cNvPr>
          <p:cNvSpPr>
            <a:spLocks noGrp="1" noChangeArrowheads="1"/>
          </p:cNvSpPr>
          <p:nvPr>
            <p:ph idx="1"/>
          </p:nvPr>
        </p:nvSpPr>
        <p:spPr bwMode="auto">
          <a:xfrm>
            <a:off x="1012723" y="1939554"/>
            <a:ext cx="88490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SzTx/>
              <a:buFont typeface="Wingdings" pitchFamily="2" charset="2"/>
              <a:buChar char="Ø"/>
            </a:pPr>
            <a:r>
              <a:rPr lang="en-US" dirty="0">
                <a:solidFill>
                  <a:schemeClr val="tx1"/>
                </a:solidFill>
              </a:rPr>
              <a:t>Handling missing values and data cleaning.</a:t>
            </a:r>
          </a:p>
          <a:p>
            <a:pPr eaLnBrk="0" fontAlgn="base" hangingPunct="0">
              <a:spcBef>
                <a:spcPct val="0"/>
              </a:spcBef>
              <a:spcAft>
                <a:spcPct val="0"/>
              </a:spcAft>
              <a:buSzTx/>
              <a:buFont typeface="Wingdings" pitchFamily="2" charset="2"/>
              <a:buChar char="Ø"/>
            </a:pPr>
            <a:r>
              <a:rPr lang="en-US" dirty="0">
                <a:solidFill>
                  <a:schemeClr val="tx1"/>
                </a:solidFill>
              </a:rPr>
              <a:t>Encoding categorical variables (e.g., Gender, Smoker status).</a:t>
            </a:r>
          </a:p>
          <a:p>
            <a:pPr eaLnBrk="0" fontAlgn="base" hangingPunct="0">
              <a:spcBef>
                <a:spcPct val="0"/>
              </a:spcBef>
              <a:spcAft>
                <a:spcPct val="0"/>
              </a:spcAft>
              <a:buSzTx/>
              <a:buFont typeface="Wingdings" pitchFamily="2" charset="2"/>
              <a:buChar char="Ø"/>
            </a:pPr>
            <a:r>
              <a:rPr lang="en-US" dirty="0">
                <a:solidFill>
                  <a:schemeClr val="tx1"/>
                </a:solidFill>
              </a:rPr>
              <a:t>Data normalization or scaling for numerical features.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76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smtClean="0"/>
              <a:t>Features</a:t>
            </a:r>
            <a:endParaRPr lang="en-US" sz="5400" dirty="0"/>
          </a:p>
        </p:txBody>
      </p:sp>
      <p:sp>
        <p:nvSpPr>
          <p:cNvPr id="3" name="Content Placeholder 2"/>
          <p:cNvSpPr>
            <a:spLocks noGrp="1"/>
          </p:cNvSpPr>
          <p:nvPr>
            <p:ph idx="1"/>
          </p:nvPr>
        </p:nvSpPr>
        <p:spPr>
          <a:xfrm>
            <a:off x="684568" y="1805091"/>
            <a:ext cx="8946541" cy="4980270"/>
          </a:xfrm>
        </p:spPr>
        <p:txBody>
          <a:bodyPr>
            <a:normAutofit fontScale="85000" lnSpcReduction="20000"/>
          </a:bodyPr>
          <a:lstStyle/>
          <a:p>
            <a:pPr marL="0" indent="0">
              <a:buNone/>
            </a:pPr>
            <a:r>
              <a:rPr lang="en-US" dirty="0"/>
              <a:t>The project considers the following key features to estimate medical insurance costs accurately</a:t>
            </a:r>
            <a:r>
              <a:rPr lang="en-US" dirty="0" smtClean="0"/>
              <a:t>:</a:t>
            </a:r>
          </a:p>
          <a:p>
            <a:pPr marL="0" indent="0">
              <a:buNone/>
            </a:pPr>
            <a:endParaRPr lang="en-US" dirty="0" smtClean="0"/>
          </a:p>
          <a:p>
            <a:pPr>
              <a:buFont typeface="Wingdings" pitchFamily="2" charset="2"/>
              <a:buChar char="Ø"/>
            </a:pPr>
            <a:r>
              <a:rPr lang="en-US" b="1" dirty="0"/>
              <a:t>Age</a:t>
            </a:r>
            <a:r>
              <a:rPr lang="en-US" dirty="0"/>
              <a:t>: Represents the age of the individual. Typically, older individuals may incur higher insurance costs due to increased health risks</a:t>
            </a:r>
            <a:r>
              <a:rPr lang="en-US" dirty="0" smtClean="0"/>
              <a:t>.</a:t>
            </a:r>
          </a:p>
          <a:p>
            <a:pPr marL="0" indent="0">
              <a:buNone/>
            </a:pPr>
            <a:endParaRPr lang="en-US" dirty="0" smtClean="0"/>
          </a:p>
          <a:p>
            <a:pPr>
              <a:buFont typeface="Wingdings" pitchFamily="2" charset="2"/>
              <a:buChar char="Ø"/>
            </a:pPr>
            <a:r>
              <a:rPr lang="en-US" b="1" dirty="0"/>
              <a:t>Gender</a:t>
            </a:r>
            <a:r>
              <a:rPr lang="en-US" dirty="0"/>
              <a:t>: Captures the individual's gender as Male or Female. Gender-based risk factors may influence insurance premiums</a:t>
            </a:r>
            <a:r>
              <a:rPr lang="en-US" dirty="0" smtClean="0"/>
              <a:t>.</a:t>
            </a:r>
          </a:p>
          <a:p>
            <a:pPr marL="0" indent="0">
              <a:buNone/>
            </a:pPr>
            <a:endParaRPr lang="en-US" dirty="0" smtClean="0"/>
          </a:p>
          <a:p>
            <a:pPr>
              <a:buFont typeface="Wingdings" pitchFamily="2" charset="2"/>
              <a:buChar char="Ø"/>
            </a:pPr>
            <a:r>
              <a:rPr lang="en-US" b="1" dirty="0"/>
              <a:t>BMI (Body Mass Index</a:t>
            </a:r>
            <a:r>
              <a:rPr lang="en-US" b="1" dirty="0" smtClean="0"/>
              <a:t>)</a:t>
            </a:r>
            <a:r>
              <a:rPr lang="en-US" dirty="0"/>
              <a:t>: BMI reflects body fat and is calculated using weight and height. Higher BMI values often indicate greater health risks, impacting insurance costs</a:t>
            </a:r>
            <a:r>
              <a:rPr lang="en-US" dirty="0" smtClean="0"/>
              <a:t>. </a:t>
            </a:r>
          </a:p>
          <a:p>
            <a:pPr marL="0" indent="0">
              <a:buNone/>
            </a:pPr>
            <a:r>
              <a:rPr lang="en-US" sz="2400" b="1" dirty="0" smtClean="0"/>
              <a:t>              Formula : </a:t>
            </a:r>
            <a:r>
              <a:rPr lang="en-US" sz="2400" dirty="0"/>
              <a:t>BMI = Weight (kg) / [Height (m)]</a:t>
            </a:r>
            <a:r>
              <a:rPr lang="en-US" sz="2400" dirty="0" smtClean="0"/>
              <a:t>²</a:t>
            </a:r>
          </a:p>
          <a:p>
            <a:pPr marL="0" indent="0">
              <a:buNone/>
            </a:pPr>
            <a:endParaRPr lang="en-US" sz="2400" dirty="0" smtClean="0"/>
          </a:p>
          <a:p>
            <a:pPr>
              <a:buFont typeface="Wingdings" pitchFamily="2" charset="2"/>
              <a:buChar char="Ø"/>
            </a:pPr>
            <a:r>
              <a:rPr lang="en-US" sz="2400" b="1" dirty="0"/>
              <a:t>Children</a:t>
            </a:r>
            <a:r>
              <a:rPr lang="en-US" sz="2400" dirty="0"/>
              <a:t>: Refers to the number of dependents or children. A higher number of dependents may increase the overall insurance premium</a:t>
            </a:r>
            <a:r>
              <a:rPr lang="en-US" sz="2400" dirty="0" smtClean="0"/>
              <a:t>.</a:t>
            </a:r>
          </a:p>
          <a:p>
            <a:pPr marL="0" indent="0">
              <a:buNone/>
            </a:pPr>
            <a:endParaRPr lang="en-US" sz="2400" dirty="0" smtClean="0"/>
          </a:p>
          <a:p>
            <a:pPr>
              <a:buFont typeface="Wingdings" pitchFamily="2" charset="2"/>
              <a:buChar char="Ø"/>
            </a:pPr>
            <a:endParaRPr lang="en-US" sz="2400" b="1" dirty="0" smtClean="0"/>
          </a:p>
        </p:txBody>
      </p:sp>
    </p:spTree>
    <p:extLst>
      <p:ext uri="{BB962C8B-B14F-4D97-AF65-F5344CB8AC3E}">
        <p14:creationId xmlns:p14="http://schemas.microsoft.com/office/powerpoint/2010/main" val="3711203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390" y="709302"/>
            <a:ext cx="9417464" cy="5539098"/>
          </a:xfrm>
        </p:spPr>
        <p:txBody>
          <a:bodyPr/>
          <a:lstStyle/>
          <a:p>
            <a:pPr>
              <a:buFont typeface="Wingdings" pitchFamily="2" charset="2"/>
              <a:buChar char="Ø"/>
            </a:pPr>
            <a:r>
              <a:rPr lang="en-US" b="1" dirty="0"/>
              <a:t>Smoker</a:t>
            </a:r>
            <a:r>
              <a:rPr lang="en-US" dirty="0"/>
              <a:t>: Specifies whether the individual is a smoker. Smoking significantly raises health risks and, consequently, insurance costs</a:t>
            </a:r>
            <a:r>
              <a:rPr lang="en-US" dirty="0" smtClean="0"/>
              <a:t>.</a:t>
            </a:r>
          </a:p>
          <a:p>
            <a:pPr marL="0" indent="0">
              <a:buNone/>
            </a:pPr>
            <a:endParaRPr lang="en-US" dirty="0" smtClean="0"/>
          </a:p>
          <a:p>
            <a:pPr>
              <a:buFont typeface="Wingdings" pitchFamily="2" charset="2"/>
              <a:buChar char="Ø"/>
            </a:pPr>
            <a:r>
              <a:rPr lang="en-US" b="1" dirty="0"/>
              <a:t>Region</a:t>
            </a:r>
            <a:r>
              <a:rPr lang="en-US" dirty="0"/>
              <a:t>: Identifies the residential region of the individual. Different regions may have varying healthcare and insurance cost structures</a:t>
            </a:r>
            <a:r>
              <a:rPr lang="en-US" dirty="0" smtClean="0"/>
              <a:t>.</a:t>
            </a:r>
          </a:p>
          <a:p>
            <a:pPr marL="0" indent="0">
              <a:buNone/>
            </a:pPr>
            <a:r>
              <a:rPr lang="en-US" b="1" dirty="0" smtClean="0"/>
              <a:t>     Southeast</a:t>
            </a:r>
            <a:r>
              <a:rPr lang="en-US" dirty="0"/>
              <a:t>: Includes states like Florida, Georgia, </a:t>
            </a:r>
            <a:r>
              <a:rPr lang="en-US" dirty="0" smtClean="0"/>
              <a:t>Alabama.</a:t>
            </a:r>
          </a:p>
          <a:p>
            <a:pPr marL="0" indent="0">
              <a:buNone/>
            </a:pPr>
            <a:r>
              <a:rPr lang="en-US" b="1" dirty="0" smtClean="0"/>
              <a:t>     Southwest</a:t>
            </a:r>
            <a:r>
              <a:rPr lang="en-US" dirty="0"/>
              <a:t>: Includes states like Texas, Arizona, New </a:t>
            </a:r>
            <a:r>
              <a:rPr lang="en-US" dirty="0" smtClean="0"/>
              <a:t>Mexico.</a:t>
            </a:r>
          </a:p>
          <a:p>
            <a:pPr marL="0" indent="0">
              <a:buNone/>
            </a:pPr>
            <a:r>
              <a:rPr lang="en-US" b="1" dirty="0" smtClean="0"/>
              <a:t>     Northeast</a:t>
            </a:r>
            <a:r>
              <a:rPr lang="en-US" dirty="0"/>
              <a:t>: Includes states like New York, Pennsylvania, Massachusetts.</a:t>
            </a:r>
          </a:p>
          <a:p>
            <a:pPr marL="0" indent="0">
              <a:buNone/>
            </a:pPr>
            <a:r>
              <a:rPr lang="en-US" b="1" dirty="0" smtClean="0"/>
              <a:t>     Northwest</a:t>
            </a:r>
            <a:r>
              <a:rPr lang="en-US" dirty="0"/>
              <a:t>: Includes states like Washington, Oregon, Idaho.</a:t>
            </a:r>
          </a:p>
          <a:p>
            <a:pPr>
              <a:buFont typeface="Wingdings" pitchFamily="2" charset="2"/>
              <a:buChar char="Ø"/>
            </a:pPr>
            <a:endParaRPr lang="en-US" dirty="0"/>
          </a:p>
        </p:txBody>
      </p:sp>
    </p:spTree>
    <p:extLst>
      <p:ext uri="{BB962C8B-B14F-4D97-AF65-F5344CB8AC3E}">
        <p14:creationId xmlns:p14="http://schemas.microsoft.com/office/powerpoint/2010/main" val="135654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FB793-1B14-719E-3E37-794FF3D74CCC}"/>
              </a:ext>
            </a:extLst>
          </p:cNvPr>
          <p:cNvSpPr>
            <a:spLocks noGrp="1"/>
          </p:cNvSpPr>
          <p:nvPr>
            <p:ph type="title"/>
          </p:nvPr>
        </p:nvSpPr>
        <p:spPr/>
        <p:txBody>
          <a:bodyPr>
            <a:normAutofit fontScale="90000"/>
          </a:bodyPr>
          <a:lstStyle/>
          <a:p>
            <a:r>
              <a:rPr lang="en-US" sz="5400" b="1" dirty="0"/>
              <a:t>Exploratory Data Analysis (EDA)</a:t>
            </a:r>
            <a:endParaRPr lang="en-IN" sz="5400" b="1" dirty="0"/>
          </a:p>
        </p:txBody>
      </p:sp>
      <p:sp>
        <p:nvSpPr>
          <p:cNvPr id="4" name="Rectangle 1">
            <a:extLst>
              <a:ext uri="{FF2B5EF4-FFF2-40B4-BE49-F238E27FC236}">
                <a16:creationId xmlns:a16="http://schemas.microsoft.com/office/drawing/2014/main" xmlns="" id="{19767B6F-77B8-DB83-CDD2-BD1524828DDC}"/>
              </a:ext>
            </a:extLst>
          </p:cNvPr>
          <p:cNvSpPr>
            <a:spLocks noGrp="1" noChangeArrowheads="1"/>
          </p:cNvSpPr>
          <p:nvPr>
            <p:ph idx="1"/>
          </p:nvPr>
        </p:nvSpPr>
        <p:spPr bwMode="auto">
          <a:xfrm>
            <a:off x="767242" y="1880546"/>
            <a:ext cx="10795821"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itchFamily="2" charset="2"/>
              <a:buChar char="Ø"/>
            </a:pPr>
            <a:r>
              <a:rPr lang="en-US" dirty="0">
                <a:solidFill>
                  <a:schemeClr val="tx1"/>
                </a:solidFill>
              </a:rPr>
              <a:t>Key insights from the data:</a:t>
            </a:r>
          </a:p>
          <a:p>
            <a:pPr>
              <a:buFont typeface="Wingdings" pitchFamily="2" charset="2"/>
              <a:buChar char="Ø"/>
            </a:pPr>
            <a:r>
              <a:rPr lang="en-US" dirty="0">
                <a:solidFill>
                  <a:schemeClr val="tx1"/>
                </a:solidFill>
              </a:rPr>
              <a:t>      Age vs. Insurance cost correlation.</a:t>
            </a:r>
          </a:p>
          <a:p>
            <a:pPr>
              <a:buFont typeface="Wingdings" pitchFamily="2" charset="2"/>
              <a:buChar char="Ø"/>
            </a:pPr>
            <a:r>
              <a:rPr lang="en-US" dirty="0">
                <a:solidFill>
                  <a:schemeClr val="tx1"/>
                </a:solidFill>
              </a:rPr>
              <a:t>     Body </a:t>
            </a:r>
            <a:r>
              <a:rPr lang="en-US">
                <a:solidFill>
                  <a:schemeClr val="tx1"/>
                </a:solidFill>
              </a:rPr>
              <a:t>Mass Index(BMI</a:t>
            </a:r>
            <a:r>
              <a:rPr lang="en-US" dirty="0">
                <a:solidFill>
                  <a:schemeClr val="tx1"/>
                </a:solidFill>
              </a:rPr>
              <a:t>) and Smoking status impact on cost.</a:t>
            </a:r>
          </a:p>
          <a:p>
            <a:pPr>
              <a:buFont typeface="Wingdings" pitchFamily="2" charset="2"/>
              <a:buChar char="Ø"/>
            </a:pPr>
            <a:r>
              <a:rPr lang="en-US" dirty="0">
                <a:solidFill>
                  <a:schemeClr val="tx1"/>
                </a:solidFill>
              </a:rPr>
              <a:t>Visualizations: Scatter plots, bar charts, and histograms.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417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E7CAC-59D3-323A-2405-4292CDADDEE1}"/>
              </a:ext>
            </a:extLst>
          </p:cNvPr>
          <p:cNvSpPr>
            <a:spLocks noGrp="1"/>
          </p:cNvSpPr>
          <p:nvPr>
            <p:ph type="title"/>
          </p:nvPr>
        </p:nvSpPr>
        <p:spPr/>
        <p:txBody>
          <a:bodyPr>
            <a:normAutofit/>
          </a:bodyPr>
          <a:lstStyle/>
          <a:p>
            <a:r>
              <a:rPr lang="en-US" sz="5400" dirty="0"/>
              <a:t>Model Selection</a:t>
            </a:r>
            <a:endParaRPr lang="en-IN" sz="5400" b="1" dirty="0"/>
          </a:p>
        </p:txBody>
      </p:sp>
      <p:sp>
        <p:nvSpPr>
          <p:cNvPr id="4" name="Rectangle 1">
            <a:extLst>
              <a:ext uri="{FF2B5EF4-FFF2-40B4-BE49-F238E27FC236}">
                <a16:creationId xmlns:a16="http://schemas.microsoft.com/office/drawing/2014/main" xmlns="" id="{D378B5A4-3B36-FA95-A42A-8100922621AE}"/>
              </a:ext>
            </a:extLst>
          </p:cNvPr>
          <p:cNvSpPr>
            <a:spLocks noGrp="1" noChangeArrowheads="1"/>
          </p:cNvSpPr>
          <p:nvPr>
            <p:ph idx="1"/>
          </p:nvPr>
        </p:nvSpPr>
        <p:spPr bwMode="auto">
          <a:xfrm>
            <a:off x="838199" y="2124839"/>
            <a:ext cx="99477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SzTx/>
              <a:buFont typeface="Wingdings" pitchFamily="2" charset="2"/>
              <a:buChar char="Ø"/>
            </a:pPr>
            <a:r>
              <a:rPr lang="en-US" dirty="0">
                <a:solidFill>
                  <a:schemeClr val="tx1"/>
                </a:solidFill>
              </a:rPr>
              <a:t>Algorithms tried (e.g., Linear Regression, Decision Trees, Random Forest).</a:t>
            </a:r>
          </a:p>
          <a:p>
            <a:pPr lvl="0" eaLnBrk="0" fontAlgn="base" hangingPunct="0">
              <a:spcBef>
                <a:spcPct val="0"/>
              </a:spcBef>
              <a:spcAft>
                <a:spcPct val="0"/>
              </a:spcAft>
              <a:buSzTx/>
              <a:buFont typeface="Wingdings" pitchFamily="2" charset="2"/>
              <a:buChar char="Ø"/>
            </a:pPr>
            <a:r>
              <a:rPr lang="en-US" dirty="0">
                <a:solidFill>
                  <a:schemeClr val="tx1"/>
                </a:solidFill>
              </a:rPr>
              <a:t>Model selection based on performance and interpretability.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2601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78F6C7-7377-93A3-D55B-21036A20A081}"/>
              </a:ext>
            </a:extLst>
          </p:cNvPr>
          <p:cNvSpPr>
            <a:spLocks noGrp="1"/>
          </p:cNvSpPr>
          <p:nvPr>
            <p:ph type="title"/>
          </p:nvPr>
        </p:nvSpPr>
        <p:spPr/>
        <p:txBody>
          <a:bodyPr>
            <a:normAutofit/>
          </a:bodyPr>
          <a:lstStyle/>
          <a:p>
            <a:r>
              <a:rPr lang="en-US" sz="5400" dirty="0"/>
              <a:t>Model Training</a:t>
            </a:r>
            <a:endParaRPr lang="en-IN" sz="5400" b="1" dirty="0">
              <a:latin typeface="Calibri Light (Headings)"/>
            </a:endParaRPr>
          </a:p>
        </p:txBody>
      </p:sp>
      <p:sp>
        <p:nvSpPr>
          <p:cNvPr id="3" name="Content Placeholder 2">
            <a:extLst>
              <a:ext uri="{FF2B5EF4-FFF2-40B4-BE49-F238E27FC236}">
                <a16:creationId xmlns:a16="http://schemas.microsoft.com/office/drawing/2014/main" xmlns="" id="{FF49B737-7432-D49E-8B88-20E6BCBE0E4B}"/>
              </a:ext>
            </a:extLst>
          </p:cNvPr>
          <p:cNvSpPr>
            <a:spLocks noGrp="1"/>
          </p:cNvSpPr>
          <p:nvPr>
            <p:ph idx="1"/>
          </p:nvPr>
        </p:nvSpPr>
        <p:spPr>
          <a:xfrm>
            <a:off x="720213" y="1796128"/>
            <a:ext cx="10515600" cy="4351338"/>
          </a:xfrm>
        </p:spPr>
        <p:txBody>
          <a:bodyPr/>
          <a:lstStyle/>
          <a:p>
            <a:pPr>
              <a:buFont typeface="Wingdings" pitchFamily="2" charset="2"/>
              <a:buChar char="Ø"/>
            </a:pPr>
            <a:r>
              <a:rPr lang="en-US" dirty="0">
                <a:solidFill>
                  <a:schemeClr val="tx1"/>
                </a:solidFill>
              </a:rPr>
              <a:t>Train-test split ratio.</a:t>
            </a:r>
          </a:p>
          <a:p>
            <a:pPr>
              <a:buFont typeface="Wingdings" pitchFamily="2" charset="2"/>
              <a:buChar char="Ø"/>
            </a:pPr>
            <a:r>
              <a:rPr lang="en-US" dirty="0">
                <a:solidFill>
                  <a:schemeClr val="tx1"/>
                </a:solidFill>
              </a:rPr>
              <a:t>Cross-validation approach (if used).</a:t>
            </a:r>
          </a:p>
          <a:p>
            <a:pPr>
              <a:buFont typeface="Wingdings" pitchFamily="2" charset="2"/>
              <a:buChar char="Ø"/>
            </a:pPr>
            <a:r>
              <a:rPr lang="en-US" dirty="0">
                <a:solidFill>
                  <a:schemeClr val="tx1"/>
                </a:solidFill>
              </a:rPr>
              <a:t>Hyper parameter tuning (Grid Search , Randomized Search).</a:t>
            </a:r>
            <a:endParaRPr lang="en-IN" dirty="0">
              <a:solidFill>
                <a:schemeClr val="tx1"/>
              </a:solidFill>
            </a:endParaRPr>
          </a:p>
        </p:txBody>
      </p:sp>
    </p:spTree>
    <p:extLst>
      <p:ext uri="{BB962C8B-B14F-4D97-AF65-F5344CB8AC3E}">
        <p14:creationId xmlns:p14="http://schemas.microsoft.com/office/powerpoint/2010/main" val="3550629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248</TotalTime>
  <Words>697</Words>
  <Application>Microsoft Office PowerPoint</Application>
  <PresentationFormat>Custom</PresentationFormat>
  <Paragraphs>80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vt:lpstr>
      <vt:lpstr>Project of Presentation</vt:lpstr>
      <vt:lpstr>Introduction</vt:lpstr>
      <vt:lpstr>Dataset Overview</vt:lpstr>
      <vt:lpstr>Data Preprocessing</vt:lpstr>
      <vt:lpstr>Features</vt:lpstr>
      <vt:lpstr>PowerPoint Presentation</vt:lpstr>
      <vt:lpstr>Exploratory Data Analysis (EDA)</vt:lpstr>
      <vt:lpstr>Model Selection</vt:lpstr>
      <vt:lpstr>Model Training</vt:lpstr>
      <vt:lpstr>Evaluation Metrics</vt:lpstr>
      <vt:lpstr>Results and Interpretations</vt:lpstr>
      <vt:lpstr>  Results</vt:lpstr>
      <vt:lpstr>   Accuracy &amp; Algorithm</vt:lpstr>
      <vt:lpstr>Challenges and Limitations</vt:lpstr>
      <vt:lpstr>Future Scope</vt:lpstr>
      <vt:lpstr>Conclusion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of Presentation</dc:title>
  <dc:creator>Rahul Kumar</dc:creator>
  <cp:lastModifiedBy>shop no 163-152</cp:lastModifiedBy>
  <cp:revision>23</cp:revision>
  <dcterms:created xsi:type="dcterms:W3CDTF">2024-09-22T12:57:26Z</dcterms:created>
  <dcterms:modified xsi:type="dcterms:W3CDTF">2024-12-29T17:21:23Z</dcterms:modified>
</cp:coreProperties>
</file>