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5" r:id="rId4"/>
    <p:sldId id="266" r:id="rId5"/>
    <p:sldId id="267" r:id="rId6"/>
    <p:sldId id="26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1" d="100"/>
          <a:sy n="81" d="100"/>
        </p:scale>
        <p:origin x="-1498" y="-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5E0002D-4079-445A-94EA-74C663846C7E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B436BA-58FD-4DF6-8FF0-366293F36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02D-4079-445A-94EA-74C663846C7E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36BA-58FD-4DF6-8FF0-366293F36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02D-4079-445A-94EA-74C663846C7E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36BA-58FD-4DF6-8FF0-366293F36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0002D-4079-445A-94EA-74C663846C7E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B436BA-58FD-4DF6-8FF0-366293F368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E0002D-4079-445A-94EA-74C663846C7E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B436BA-58FD-4DF6-8FF0-366293F36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02D-4079-445A-94EA-74C663846C7E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36BA-58FD-4DF6-8FF0-366293F368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02D-4079-445A-94EA-74C663846C7E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36BA-58FD-4DF6-8FF0-366293F368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0002D-4079-445A-94EA-74C663846C7E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B436BA-58FD-4DF6-8FF0-366293F368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002D-4079-445A-94EA-74C663846C7E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36BA-58FD-4DF6-8FF0-366293F36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0002D-4079-445A-94EA-74C663846C7E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B436BA-58FD-4DF6-8FF0-366293F368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0002D-4079-445A-94EA-74C663846C7E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B436BA-58FD-4DF6-8FF0-366293F368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5E0002D-4079-445A-94EA-74C663846C7E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B436BA-58FD-4DF6-8FF0-366293F368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1802" y="0"/>
            <a:ext cx="3286148" cy="1714488"/>
          </a:xfrm>
          <a:prstGeom prst="rect">
            <a:avLst/>
          </a:prstGeom>
          <a:ln/>
        </p:spPr>
      </p:pic>
      <p:sp>
        <p:nvSpPr>
          <p:cNvPr id="3" name="TextBox 2"/>
          <p:cNvSpPr txBox="1"/>
          <p:nvPr/>
        </p:nvSpPr>
        <p:spPr>
          <a:xfrm>
            <a:off x="571472" y="1571612"/>
            <a:ext cx="80010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Marathwada Shikshan Prasarak Mandal’s</a:t>
            </a:r>
            <a:r>
              <a:rPr lang="en-US" sz="1600" b="1" dirty="0"/>
              <a:t> </a:t>
            </a:r>
            <a:endParaRPr lang="en-US" sz="1600" dirty="0"/>
          </a:p>
          <a:p>
            <a:pPr algn="ctr"/>
            <a:r>
              <a:rPr lang="en-US" sz="1600" b="1" dirty="0"/>
              <a:t>Deogiri Institute of Engineering and Management Studies,</a:t>
            </a:r>
            <a:endParaRPr lang="en-US" sz="1600" dirty="0"/>
          </a:p>
          <a:p>
            <a:pPr algn="ctr"/>
            <a:r>
              <a:rPr lang="en-US" sz="1600" b="1" dirty="0" smtClean="0"/>
              <a:t>Aurangabad</a:t>
            </a:r>
          </a:p>
          <a:p>
            <a:pPr algn="ctr"/>
            <a:r>
              <a:rPr lang="en-US" sz="1600" b="1" dirty="0" smtClean="0"/>
              <a:t>Year- 2019-2020</a:t>
            </a:r>
          </a:p>
          <a:p>
            <a:pPr algn="ctr"/>
            <a:endParaRPr lang="en-IN" sz="1600" b="1" dirty="0" smtClean="0"/>
          </a:p>
          <a:p>
            <a:pPr algn="ctr"/>
            <a:r>
              <a:rPr lang="en-IN" b="1" dirty="0" smtClean="0"/>
              <a:t>Subject : Theory Of Computation</a:t>
            </a:r>
          </a:p>
          <a:p>
            <a:pPr algn="ctr"/>
            <a:r>
              <a:rPr lang="en-IN" dirty="0" smtClean="0"/>
              <a:t>Continuous  Assessment  II</a:t>
            </a:r>
            <a:endParaRPr lang="en-US" dirty="0" smtClean="0"/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 </a:t>
            </a:r>
            <a:endParaRPr lang="en-US" sz="1600" dirty="0"/>
          </a:p>
          <a:p>
            <a:pPr algn="ctr"/>
            <a:r>
              <a:rPr lang="en-US" dirty="0"/>
              <a:t> 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714620"/>
            <a:ext cx="742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Presentation</a:t>
            </a:r>
            <a:r>
              <a:rPr lang="en-US" dirty="0"/>
              <a:t> </a:t>
            </a:r>
          </a:p>
          <a:p>
            <a:pPr algn="ctr"/>
            <a:r>
              <a:rPr lang="en-US" dirty="0" smtClean="0"/>
              <a:t>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                               A program on Finite Automata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14678" y="3929066"/>
            <a:ext cx="3000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Submitted </a:t>
            </a:r>
            <a:r>
              <a:rPr lang="en-US" dirty="0"/>
              <a:t>By </a:t>
            </a:r>
          </a:p>
          <a:p>
            <a:pPr algn="ctr"/>
            <a:r>
              <a:rPr lang="en-US" dirty="0"/>
              <a:t> </a:t>
            </a:r>
            <a:r>
              <a:rPr lang="en-US" b="1" dirty="0" smtClean="0"/>
              <a:t>Ankit </a:t>
            </a:r>
            <a:r>
              <a:rPr lang="en-US" b="1" dirty="0"/>
              <a:t>Sakhare (36009</a:t>
            </a:r>
            <a:r>
              <a:rPr lang="en-US" b="1" dirty="0" smtClean="0"/>
              <a:t>)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 err="1" smtClean="0"/>
              <a:t>Arjun</a:t>
            </a:r>
            <a:r>
              <a:rPr lang="en-US" b="1" dirty="0" smtClean="0"/>
              <a:t> </a:t>
            </a:r>
            <a:r>
              <a:rPr lang="en-US" b="1" dirty="0" err="1" smtClean="0"/>
              <a:t>Mundhe</a:t>
            </a:r>
            <a:r>
              <a:rPr lang="en-US" b="1" dirty="0" smtClean="0"/>
              <a:t> (36010)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86380" y="5357826"/>
            <a:ext cx="3357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Guided </a:t>
            </a:r>
            <a:r>
              <a:rPr lang="en-US" dirty="0"/>
              <a:t>By</a:t>
            </a:r>
          </a:p>
          <a:p>
            <a:pPr algn="ctr"/>
            <a:r>
              <a:rPr lang="en-US" b="1" smtClean="0"/>
              <a:t>Mrs. </a:t>
            </a:r>
            <a:r>
              <a:rPr lang="en-US" b="1" dirty="0" smtClean="0"/>
              <a:t>Sarika Chavan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Introduction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Definition:</a:t>
            </a:r>
          </a:p>
          <a:p>
            <a:pPr>
              <a:buNone/>
            </a:pPr>
            <a:r>
              <a:rPr lang="en-US" sz="1800" dirty="0" smtClean="0"/>
              <a:t>             A </a:t>
            </a:r>
            <a:r>
              <a:rPr lang="en-US" sz="1800" b="1" dirty="0" smtClean="0"/>
              <a:t>finite automaton</a:t>
            </a:r>
            <a:r>
              <a:rPr lang="en-US" sz="1800" dirty="0" smtClean="0"/>
              <a:t> (FA) is a simple idealized machine used to recognize patterns within input taken from some character set (or alphabet) . The job of an FA is to accept or reject an input depending on whether the pattern defined by the FA occurs in the input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sz="1600" dirty="0" smtClean="0"/>
              <a:t>Finite Automata Consist of 2 Types: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600" dirty="0" smtClean="0"/>
              <a:t>Deterministic Finite Automata (DFA)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600" dirty="0" smtClean="0"/>
              <a:t>Nondeterministic Finite Automata(NFA)                       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Pattern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searching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an important problem in computer science. When we do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for a string in notepad/word file or browser or database,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searching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algorithms are used to show the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results.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1" y="3847381"/>
            <a:ext cx="5342626" cy="2281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Input: txt[] = "THIS IS A TEST TEXT" </a:t>
            </a:r>
          </a:p>
          <a:p>
            <a:pPr>
              <a:buNone/>
            </a:pPr>
            <a:r>
              <a:rPr lang="en-US" dirty="0" smtClean="0"/>
              <a:t>     pat[] = "TEST" </a:t>
            </a:r>
          </a:p>
          <a:p>
            <a:r>
              <a:rPr lang="en-US" dirty="0" smtClean="0"/>
              <a:t>Output: Pattern found at index 10 </a:t>
            </a:r>
          </a:p>
          <a:p>
            <a:r>
              <a:rPr lang="en-US" dirty="0" smtClean="0"/>
              <a:t>Input: txt[] = "AABAACAADAABAABA" </a:t>
            </a:r>
          </a:p>
          <a:p>
            <a:pPr>
              <a:buNone/>
            </a:pPr>
            <a:r>
              <a:rPr lang="en-US" dirty="0" smtClean="0"/>
              <a:t>    pat[] = "AABA" </a:t>
            </a:r>
          </a:p>
          <a:p>
            <a:r>
              <a:rPr lang="en-US" dirty="0" smtClean="0"/>
              <a:t>Output: Pattern found at index 0 </a:t>
            </a:r>
          </a:p>
          <a:p>
            <a:pPr>
              <a:buNone/>
            </a:pPr>
            <a:r>
              <a:rPr lang="en-US" dirty="0" smtClean="0"/>
              <a:t>                  Pattern found at index 9 </a:t>
            </a:r>
          </a:p>
          <a:p>
            <a:pPr>
              <a:buNone/>
            </a:pPr>
            <a:r>
              <a:rPr lang="en-US" dirty="0" smtClean="0"/>
              <a:t>                  Pattern found at index 12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Sequencing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matching in bioinformatics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Forensics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came to know about pattern searching.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find substring by checking once for the string. It also does not occupy extra space to perform the operation.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8000" b="1" dirty="0" smtClean="0"/>
              <a:t>   Thank You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367</TotalTime>
  <Words>150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Slide 1</vt:lpstr>
      <vt:lpstr>Introduction </vt:lpstr>
      <vt:lpstr>Pattern Searching</vt:lpstr>
      <vt:lpstr>Example</vt:lpstr>
      <vt:lpstr>Application</vt:lpstr>
      <vt:lpstr>Conclusion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007</dc:creator>
  <cp:lastModifiedBy>007</cp:lastModifiedBy>
  <cp:revision>21</cp:revision>
  <dcterms:created xsi:type="dcterms:W3CDTF">2019-10-10T17:46:43Z</dcterms:created>
  <dcterms:modified xsi:type="dcterms:W3CDTF">2019-10-15T08:40:49Z</dcterms:modified>
</cp:coreProperties>
</file>