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147475541" r:id="rId2"/>
    <p:sldId id="257" r:id="rId3"/>
    <p:sldId id="2147475538" r:id="rId4"/>
    <p:sldId id="2147475539" r:id="rId5"/>
    <p:sldId id="301" r:id="rId6"/>
    <p:sldId id="2147475540" r:id="rId7"/>
    <p:sldId id="558" r:id="rId8"/>
    <p:sldId id="2147475544" r:id="rId9"/>
    <p:sldId id="2147475545" r:id="rId10"/>
    <p:sldId id="2147475546" r:id="rId11"/>
    <p:sldId id="2147475547" r:id="rId12"/>
    <p:sldId id="2147475548" r:id="rId13"/>
    <p:sldId id="2147475549" r:id="rId14"/>
    <p:sldId id="2147475550" r:id="rId15"/>
    <p:sldId id="2147475551" r:id="rId16"/>
    <p:sldId id="2147475552" r:id="rId17"/>
    <p:sldId id="569" r:id="rId18"/>
    <p:sldId id="554" r:id="rId19"/>
    <p:sldId id="5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BF5"/>
    <a:srgbClr val="2058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58F3BE-8F0C-570D-003F-A3FEB497F11A}" v="432" dt="2025-03-03T07:19:00.3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26" Type="http://schemas.microsoft.com/office/2016/11/relationships/changesInfo" Target="changesInfos/changesInfo1.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hari Lande" userId="S::shrihari@easyrewardz.com::3bfe6e1a-c86c-457c-aed9-cd6b43819b05" providerId="AD" clId="Web-{D458F3BE-8F0C-570D-003F-A3FEB497F11A}"/>
    <pc:docChg chg="modSld">
      <pc:chgData name="Shrihari Lande" userId="S::shrihari@easyrewardz.com::3bfe6e1a-c86c-457c-aed9-cd6b43819b05" providerId="AD" clId="Web-{D458F3BE-8F0C-570D-003F-A3FEB497F11A}" dt="2025-03-03T07:18:16.849" v="381"/>
      <pc:docMkLst>
        <pc:docMk/>
      </pc:docMkLst>
      <pc:sldChg chg="modSp">
        <pc:chgData name="Shrihari Lande" userId="S::shrihari@easyrewardz.com::3bfe6e1a-c86c-457c-aed9-cd6b43819b05" providerId="AD" clId="Web-{D458F3BE-8F0C-570D-003F-A3FEB497F11A}" dt="2025-03-03T07:10:14.517" v="16"/>
        <pc:sldMkLst>
          <pc:docMk/>
          <pc:sldMk cId="3720574610" sldId="2147475546"/>
        </pc:sldMkLst>
        <pc:graphicFrameChg chg="mod modGraphic">
          <ac:chgData name="Shrihari Lande" userId="S::shrihari@easyrewardz.com::3bfe6e1a-c86c-457c-aed9-cd6b43819b05" providerId="AD" clId="Web-{D458F3BE-8F0C-570D-003F-A3FEB497F11A}" dt="2025-03-03T07:10:02.173" v="11"/>
          <ac:graphicFrameMkLst>
            <pc:docMk/>
            <pc:sldMk cId="3720574610" sldId="2147475546"/>
            <ac:graphicFrameMk id="7" creationId="{00000000-0000-0000-0000-000000000000}"/>
          </ac:graphicFrameMkLst>
        </pc:graphicFrameChg>
        <pc:graphicFrameChg chg="mod modGraphic">
          <ac:chgData name="Shrihari Lande" userId="S::shrihari@easyrewardz.com::3bfe6e1a-c86c-457c-aed9-cd6b43819b05" providerId="AD" clId="Web-{D458F3BE-8F0C-570D-003F-A3FEB497F11A}" dt="2025-03-03T07:10:14.517" v="16"/>
          <ac:graphicFrameMkLst>
            <pc:docMk/>
            <pc:sldMk cId="3720574610" sldId="2147475546"/>
            <ac:graphicFrameMk id="8" creationId="{00000000-0000-0000-0000-000000000000}"/>
          </ac:graphicFrameMkLst>
        </pc:graphicFrameChg>
      </pc:sldChg>
      <pc:sldChg chg="addSp delSp modSp">
        <pc:chgData name="Shrihari Lande" userId="S::shrihari@easyrewardz.com::3bfe6e1a-c86c-457c-aed9-cd6b43819b05" providerId="AD" clId="Web-{D458F3BE-8F0C-570D-003F-A3FEB497F11A}" dt="2025-03-03T07:18:16.849" v="381"/>
        <pc:sldMkLst>
          <pc:docMk/>
          <pc:sldMk cId="4177143938" sldId="2147475552"/>
        </pc:sldMkLst>
        <pc:graphicFrameChg chg="add del mod modGraphic">
          <ac:chgData name="Shrihari Lande" userId="S::shrihari@easyrewardz.com::3bfe6e1a-c86c-457c-aed9-cd6b43819b05" providerId="AD" clId="Web-{D458F3BE-8F0C-570D-003F-A3FEB497F11A}" dt="2025-03-03T07:17:27.317" v="335"/>
          <ac:graphicFrameMkLst>
            <pc:docMk/>
            <pc:sldMk cId="4177143938" sldId="2147475552"/>
            <ac:graphicFrameMk id="5" creationId="{A3F67310-1886-13EE-380C-114025F17071}"/>
          </ac:graphicFrameMkLst>
        </pc:graphicFrameChg>
        <pc:graphicFrameChg chg="mod modGraphic">
          <ac:chgData name="Shrihari Lande" userId="S::shrihari@easyrewardz.com::3bfe6e1a-c86c-457c-aed9-cd6b43819b05" providerId="AD" clId="Web-{D458F3BE-8F0C-570D-003F-A3FEB497F11A}" dt="2025-03-03T07:18:16.849" v="381"/>
          <ac:graphicFrameMkLst>
            <pc:docMk/>
            <pc:sldMk cId="4177143938" sldId="2147475552"/>
            <ac:graphicFrameMk id="7" creationId="{19C33BEC-1E78-5BFE-6FD9-4E67EF701CD6}"/>
          </ac:graphicFrameMkLst>
        </pc:graphicFrameChg>
        <pc:graphicFrameChg chg="add del mod">
          <ac:chgData name="Shrihari Lande" userId="S::shrihari@easyrewardz.com::3bfe6e1a-c86c-457c-aed9-cd6b43819b05" providerId="AD" clId="Web-{D458F3BE-8F0C-570D-003F-A3FEB497F11A}" dt="2025-03-03T07:16:03.191" v="286"/>
          <ac:graphicFrameMkLst>
            <pc:docMk/>
            <pc:sldMk cId="4177143938" sldId="2147475552"/>
            <ac:graphicFrameMk id="8" creationId="{F7343A27-E292-E701-55E9-C324DFD32E02}"/>
          </ac:graphicFrameMkLst>
        </pc:graphicFrameChg>
        <pc:graphicFrameChg chg="add del mod modGraphic">
          <ac:chgData name="Shrihari Lande" userId="S::shrihari@easyrewardz.com::3bfe6e1a-c86c-457c-aed9-cd6b43819b05" providerId="AD" clId="Web-{D458F3BE-8F0C-570D-003F-A3FEB497F11A}" dt="2025-03-03T07:16:14.957" v="289"/>
          <ac:graphicFrameMkLst>
            <pc:docMk/>
            <pc:sldMk cId="4177143938" sldId="2147475552"/>
            <ac:graphicFrameMk id="10" creationId="{E1E424EF-54C3-57C2-B239-8E1E9519BDBD}"/>
          </ac:graphicFrameMkLst>
        </pc:graphicFrameChg>
        <pc:graphicFrameChg chg="add del mod">
          <ac:chgData name="Shrihari Lande" userId="S::shrihari@easyrewardz.com::3bfe6e1a-c86c-457c-aed9-cd6b43819b05" providerId="AD" clId="Web-{D458F3BE-8F0C-570D-003F-A3FEB497F11A}" dt="2025-03-03T07:17:44.864" v="337"/>
          <ac:graphicFrameMkLst>
            <pc:docMk/>
            <pc:sldMk cId="4177143938" sldId="2147475552"/>
            <ac:graphicFrameMk id="12" creationId="{F29DBC3E-DB9B-5530-5943-300C72FB9C3D}"/>
          </ac:graphicFrameMkLst>
        </pc:graphicFrameChg>
      </pc:sldChg>
    </pc:docChg>
  </pc:docChgLst>
  <pc:docChgLst>
    <pc:chgData name="Mokshita Jain" userId="7229d4ea-a177-457d-bff8-43d2f4895ffd" providerId="ADAL" clId="{E8C47109-F7B2-462D-8F3D-43E47C9519DF}"/>
    <pc:docChg chg="undo redo custSel modSld">
      <pc:chgData name="Mokshita Jain" userId="7229d4ea-a177-457d-bff8-43d2f4895ffd" providerId="ADAL" clId="{E8C47109-F7B2-462D-8F3D-43E47C9519DF}" dt="2025-02-11T07:00:42.060" v="2658" actId="1035"/>
      <pc:docMkLst>
        <pc:docMk/>
      </pc:docMkLst>
      <pc:sldChg chg="modSp mod">
        <pc:chgData name="Mokshita Jain" userId="7229d4ea-a177-457d-bff8-43d2f4895ffd" providerId="ADAL" clId="{E8C47109-F7B2-462D-8F3D-43E47C9519DF}" dt="2025-02-11T06:50:25.959" v="2253" actId="404"/>
        <pc:sldMkLst>
          <pc:docMk/>
          <pc:sldMk cId="0" sldId="257"/>
        </pc:sldMkLst>
        <pc:spChg chg="mod">
          <ac:chgData name="Mokshita Jain" userId="7229d4ea-a177-457d-bff8-43d2f4895ffd" providerId="ADAL" clId="{E8C47109-F7B2-462D-8F3D-43E47C9519DF}" dt="2025-02-11T06:50:25.959" v="2253" actId="404"/>
          <ac:spMkLst>
            <pc:docMk/>
            <pc:sldMk cId="0" sldId="257"/>
            <ac:spMk id="3" creationId="{00000000-0000-0000-0000-000000000000}"/>
          </ac:spMkLst>
        </pc:spChg>
      </pc:sldChg>
      <pc:sldChg chg="addSp delSp modSp mod">
        <pc:chgData name="Mokshita Jain" userId="7229d4ea-a177-457d-bff8-43d2f4895ffd" providerId="ADAL" clId="{E8C47109-F7B2-462D-8F3D-43E47C9519DF}" dt="2025-02-11T07:00:42.060" v="2658" actId="1035"/>
        <pc:sldMkLst>
          <pc:docMk/>
          <pc:sldMk cId="3740758751" sldId="301"/>
        </pc:sldMkLst>
        <pc:spChg chg="add del mod">
          <ac:chgData name="Mokshita Jain" userId="7229d4ea-a177-457d-bff8-43d2f4895ffd" providerId="ADAL" clId="{E8C47109-F7B2-462D-8F3D-43E47C9519DF}" dt="2025-02-11T07:00:42.060" v="2658" actId="1035"/>
          <ac:spMkLst>
            <pc:docMk/>
            <pc:sldMk cId="3740758751" sldId="301"/>
            <ac:spMk id="2" creationId="{47CAFBDD-5726-FD3C-01A1-7003D372B255}"/>
          </ac:spMkLst>
        </pc:spChg>
        <pc:spChg chg="mod">
          <ac:chgData name="Mokshita Jain" userId="7229d4ea-a177-457d-bff8-43d2f4895ffd" providerId="ADAL" clId="{E8C47109-F7B2-462D-8F3D-43E47C9519DF}" dt="2025-02-10T08:57:38.174" v="102" actId="20577"/>
          <ac:spMkLst>
            <pc:docMk/>
            <pc:sldMk cId="3740758751" sldId="301"/>
            <ac:spMk id="5" creationId="{A9B94689-655F-5F06-9FBB-937EC7A39590}"/>
          </ac:spMkLst>
        </pc:spChg>
        <pc:graphicFrameChg chg="mod modGraphic">
          <ac:chgData name="Mokshita Jain" userId="7229d4ea-a177-457d-bff8-43d2f4895ffd" providerId="ADAL" clId="{E8C47109-F7B2-462D-8F3D-43E47C9519DF}" dt="2025-02-10T13:41:49.625" v="894" actId="20577"/>
          <ac:graphicFrameMkLst>
            <pc:docMk/>
            <pc:sldMk cId="3740758751" sldId="301"/>
            <ac:graphicFrameMk id="8" creationId="{C4116FBF-DE04-949B-0A84-ACCFF01D4484}"/>
          </ac:graphicFrameMkLst>
        </pc:graphicFrameChg>
      </pc:sldChg>
      <pc:sldChg chg="modSp mod">
        <pc:chgData name="Mokshita Jain" userId="7229d4ea-a177-457d-bff8-43d2f4895ffd" providerId="ADAL" clId="{E8C47109-F7B2-462D-8F3D-43E47C9519DF}" dt="2025-02-10T13:05:18.890" v="685" actId="20577"/>
        <pc:sldMkLst>
          <pc:docMk/>
          <pc:sldMk cId="3142407591" sldId="554"/>
        </pc:sldMkLst>
        <pc:graphicFrameChg chg="modGraphic">
          <ac:chgData name="Mokshita Jain" userId="7229d4ea-a177-457d-bff8-43d2f4895ffd" providerId="ADAL" clId="{E8C47109-F7B2-462D-8F3D-43E47C9519DF}" dt="2025-02-10T13:05:18.890" v="685" actId="20577"/>
          <ac:graphicFrameMkLst>
            <pc:docMk/>
            <pc:sldMk cId="3142407591" sldId="554"/>
            <ac:graphicFrameMk id="4" creationId="{00000000-0000-0000-0000-000000000000}"/>
          </ac:graphicFrameMkLst>
        </pc:graphicFrameChg>
      </pc:sldChg>
      <pc:sldChg chg="modSp mod">
        <pc:chgData name="Mokshita Jain" userId="7229d4ea-a177-457d-bff8-43d2f4895ffd" providerId="ADAL" clId="{E8C47109-F7B2-462D-8F3D-43E47C9519DF}" dt="2025-02-11T06:25:24.495" v="1635"/>
        <pc:sldMkLst>
          <pc:docMk/>
          <pc:sldMk cId="1657939293" sldId="558"/>
        </pc:sldMkLst>
        <pc:spChg chg="mod">
          <ac:chgData name="Mokshita Jain" userId="7229d4ea-a177-457d-bff8-43d2f4895ffd" providerId="ADAL" clId="{E8C47109-F7B2-462D-8F3D-43E47C9519DF}" dt="2025-02-10T09:27:37.176" v="136" actId="20577"/>
          <ac:spMkLst>
            <pc:docMk/>
            <pc:sldMk cId="1657939293" sldId="558"/>
            <ac:spMk id="10" creationId="{52175F64-D1F2-36EF-76F4-E8A9D7635193}"/>
          </ac:spMkLst>
        </pc:spChg>
        <pc:graphicFrameChg chg="mod">
          <ac:chgData name="Mokshita Jain" userId="7229d4ea-a177-457d-bff8-43d2f4895ffd" providerId="ADAL" clId="{E8C47109-F7B2-462D-8F3D-43E47C9519DF}" dt="2025-02-10T09:28:14.129" v="138"/>
          <ac:graphicFrameMkLst>
            <pc:docMk/>
            <pc:sldMk cId="1657939293" sldId="558"/>
            <ac:graphicFrameMk id="6" creationId="{7E16DEE7-14B3-AF07-3535-37EC6D4C63E1}"/>
          </ac:graphicFrameMkLst>
        </pc:graphicFrameChg>
        <pc:graphicFrameChg chg="mod modGraphic">
          <ac:chgData name="Mokshita Jain" userId="7229d4ea-a177-457d-bff8-43d2f4895ffd" providerId="ADAL" clId="{E8C47109-F7B2-462D-8F3D-43E47C9519DF}" dt="2025-02-11T06:25:24.495" v="1635"/>
          <ac:graphicFrameMkLst>
            <pc:docMk/>
            <pc:sldMk cId="1657939293" sldId="558"/>
            <ac:graphicFrameMk id="7" creationId="{7CD0DACB-5DD0-B2F9-1F42-7531093BBCFB}"/>
          </ac:graphicFrameMkLst>
        </pc:graphicFrameChg>
      </pc:sldChg>
      <pc:sldChg chg="modSp mod">
        <pc:chgData name="Mokshita Jain" userId="7229d4ea-a177-457d-bff8-43d2f4895ffd" providerId="ADAL" clId="{E8C47109-F7B2-462D-8F3D-43E47C9519DF}" dt="2025-02-11T06:56:54.466" v="2540" actId="20577"/>
        <pc:sldMkLst>
          <pc:docMk/>
          <pc:sldMk cId="382890920" sldId="569"/>
        </pc:sldMkLst>
        <pc:spChg chg="mod">
          <ac:chgData name="Mokshita Jain" userId="7229d4ea-a177-457d-bff8-43d2f4895ffd" providerId="ADAL" clId="{E8C47109-F7B2-462D-8F3D-43E47C9519DF}" dt="2025-02-11T06:42:06.167" v="2162" actId="20577"/>
          <ac:spMkLst>
            <pc:docMk/>
            <pc:sldMk cId="382890920" sldId="569"/>
            <ac:spMk id="2" creationId="{E99CF99E-68AC-22E5-70EF-0CD7B0D63CD6}"/>
          </ac:spMkLst>
        </pc:spChg>
        <pc:spChg chg="mod">
          <ac:chgData name="Mokshita Jain" userId="7229d4ea-a177-457d-bff8-43d2f4895ffd" providerId="ADAL" clId="{E8C47109-F7B2-462D-8F3D-43E47C9519DF}" dt="2025-02-11T06:56:54.466" v="2540" actId="20577"/>
          <ac:spMkLst>
            <pc:docMk/>
            <pc:sldMk cId="382890920" sldId="569"/>
            <ac:spMk id="4" creationId="{995E6955-B4F7-2F0D-A61F-FB2AFBB00EF3}"/>
          </ac:spMkLst>
        </pc:spChg>
      </pc:sldChg>
      <pc:sldChg chg="modSp mod">
        <pc:chgData name="Mokshita Jain" userId="7229d4ea-a177-457d-bff8-43d2f4895ffd" providerId="ADAL" clId="{E8C47109-F7B2-462D-8F3D-43E47C9519DF}" dt="2025-02-11T06:38:03.439" v="1990" actId="20577"/>
        <pc:sldMkLst>
          <pc:docMk/>
          <pc:sldMk cId="2236263049" sldId="2147475539"/>
        </pc:sldMkLst>
        <pc:spChg chg="mod">
          <ac:chgData name="Mokshita Jain" userId="7229d4ea-a177-457d-bff8-43d2f4895ffd" providerId="ADAL" clId="{E8C47109-F7B2-462D-8F3D-43E47C9519DF}" dt="2025-02-11T06:38:03.439" v="1990" actId="20577"/>
          <ac:spMkLst>
            <pc:docMk/>
            <pc:sldMk cId="2236263049" sldId="2147475539"/>
            <ac:spMk id="3" creationId="{00000000-0000-0000-0000-000000000000}"/>
          </ac:spMkLst>
        </pc:spChg>
      </pc:sldChg>
      <pc:sldChg chg="addSp modSp mod">
        <pc:chgData name="Mokshita Jain" userId="7229d4ea-a177-457d-bff8-43d2f4895ffd" providerId="ADAL" clId="{E8C47109-F7B2-462D-8F3D-43E47C9519DF}" dt="2025-02-11T06:29:54.580" v="1790" actId="20577"/>
        <pc:sldMkLst>
          <pc:docMk/>
          <pc:sldMk cId="537681347" sldId="2147475540"/>
        </pc:sldMkLst>
        <pc:spChg chg="add mod">
          <ac:chgData name="Mokshita Jain" userId="7229d4ea-a177-457d-bff8-43d2f4895ffd" providerId="ADAL" clId="{E8C47109-F7B2-462D-8F3D-43E47C9519DF}" dt="2025-02-11T06:28:23.730" v="1700" actId="20577"/>
          <ac:spMkLst>
            <pc:docMk/>
            <pc:sldMk cId="537681347" sldId="2147475540"/>
            <ac:spMk id="2" creationId="{E1DCB7F9-2F2D-C2D6-9228-1CB63BE85443}"/>
          </ac:spMkLst>
        </pc:spChg>
        <pc:spChg chg="mod">
          <ac:chgData name="Mokshita Jain" userId="7229d4ea-a177-457d-bff8-43d2f4895ffd" providerId="ADAL" clId="{E8C47109-F7B2-462D-8F3D-43E47C9519DF}" dt="2025-02-10T12:39:20.580" v="617" actId="20577"/>
          <ac:spMkLst>
            <pc:docMk/>
            <pc:sldMk cId="537681347" sldId="2147475540"/>
            <ac:spMk id="4" creationId="{31D2F97A-980D-8B4C-154D-F82DC1A0B0CA}"/>
          </ac:spMkLst>
        </pc:spChg>
        <pc:spChg chg="add mod">
          <ac:chgData name="Mokshita Jain" userId="7229d4ea-a177-457d-bff8-43d2f4895ffd" providerId="ADAL" clId="{E8C47109-F7B2-462D-8F3D-43E47C9519DF}" dt="2025-02-11T06:29:45.845" v="1788" actId="1076"/>
          <ac:spMkLst>
            <pc:docMk/>
            <pc:sldMk cId="537681347" sldId="2147475540"/>
            <ac:spMk id="5" creationId="{C4341945-9887-F870-687D-B9A5714F1250}"/>
          </ac:spMkLst>
        </pc:spChg>
        <pc:graphicFrameChg chg="mod modGraphic">
          <ac:chgData name="Mokshita Jain" userId="7229d4ea-a177-457d-bff8-43d2f4895ffd" providerId="ADAL" clId="{E8C47109-F7B2-462D-8F3D-43E47C9519DF}" dt="2025-02-11T06:29:54.580" v="1790" actId="20577"/>
          <ac:graphicFrameMkLst>
            <pc:docMk/>
            <pc:sldMk cId="537681347" sldId="2147475540"/>
            <ac:graphicFrameMk id="3" creationId="{5527D8CF-2EF5-3EBD-50A4-14394B4D1972}"/>
          </ac:graphicFrameMkLst>
        </pc:graphicFrameChg>
      </pc:sldChg>
      <pc:sldChg chg="modSp mod">
        <pc:chgData name="Mokshita Jain" userId="7229d4ea-a177-457d-bff8-43d2f4895ffd" providerId="ADAL" clId="{E8C47109-F7B2-462D-8F3D-43E47C9519DF}" dt="2025-02-10T08:56:48.552" v="56" actId="20577"/>
        <pc:sldMkLst>
          <pc:docMk/>
          <pc:sldMk cId="3822882640" sldId="2147475541"/>
        </pc:sldMkLst>
        <pc:spChg chg="mod">
          <ac:chgData name="Mokshita Jain" userId="7229d4ea-a177-457d-bff8-43d2f4895ffd" providerId="ADAL" clId="{E8C47109-F7B2-462D-8F3D-43E47C9519DF}" dt="2025-02-10T08:56:48.552" v="56" actId="20577"/>
          <ac:spMkLst>
            <pc:docMk/>
            <pc:sldMk cId="3822882640" sldId="2147475541"/>
            <ac:spMk id="8" creationId="{31B2B05C-83D0-5B19-9111-CD34654DF96F}"/>
          </ac:spMkLst>
        </pc:spChg>
      </pc:sldChg>
      <pc:sldChg chg="modSp mod">
        <pc:chgData name="Mokshita Jain" userId="7229d4ea-a177-457d-bff8-43d2f4895ffd" providerId="ADAL" clId="{E8C47109-F7B2-462D-8F3D-43E47C9519DF}" dt="2025-02-11T06:50:57.632" v="2273" actId="1037"/>
        <pc:sldMkLst>
          <pc:docMk/>
          <pc:sldMk cId="2179034906" sldId="2147475544"/>
        </pc:sldMkLst>
        <pc:spChg chg="mod">
          <ac:chgData name="Mokshita Jain" userId="7229d4ea-a177-457d-bff8-43d2f4895ffd" providerId="ADAL" clId="{E8C47109-F7B2-462D-8F3D-43E47C9519DF}" dt="2025-02-11T06:43:58.336" v="2197" actId="20577"/>
          <ac:spMkLst>
            <pc:docMk/>
            <pc:sldMk cId="2179034906" sldId="2147475544"/>
            <ac:spMk id="7" creationId="{BE0E3A26-0BBE-E375-7B05-B5F9045C36FC}"/>
          </ac:spMkLst>
        </pc:spChg>
        <pc:graphicFrameChg chg="mod">
          <ac:chgData name="Mokshita Jain" userId="7229d4ea-a177-457d-bff8-43d2f4895ffd" providerId="ADAL" clId="{E8C47109-F7B2-462D-8F3D-43E47C9519DF}" dt="2025-02-11T06:50:57.632" v="2273" actId="1037"/>
          <ac:graphicFrameMkLst>
            <pc:docMk/>
            <pc:sldMk cId="2179034906" sldId="2147475544"/>
            <ac:graphicFrameMk id="6" creationId="{A4B2FF06-2635-5C35-AAD7-51ACB341A9AF}"/>
          </ac:graphicFrameMkLst>
        </pc:graphicFrameChg>
      </pc:sldChg>
      <pc:sldChg chg="addSp delSp modSp mod">
        <pc:chgData name="Mokshita Jain" userId="7229d4ea-a177-457d-bff8-43d2f4895ffd" providerId="ADAL" clId="{E8C47109-F7B2-462D-8F3D-43E47C9519DF}" dt="2025-02-11T06:49:31.634" v="2239" actId="14100"/>
        <pc:sldMkLst>
          <pc:docMk/>
          <pc:sldMk cId="19537723" sldId="2147475545"/>
        </pc:sldMkLst>
        <pc:spChg chg="add mod">
          <ac:chgData name="Mokshita Jain" userId="7229d4ea-a177-457d-bff8-43d2f4895ffd" providerId="ADAL" clId="{E8C47109-F7B2-462D-8F3D-43E47C9519DF}" dt="2025-02-10T09:42:12.738" v="209" actId="20577"/>
          <ac:spMkLst>
            <pc:docMk/>
            <pc:sldMk cId="19537723" sldId="2147475545"/>
            <ac:spMk id="3" creationId="{2805EFD2-D83B-E50A-113A-F51CF6959FF8}"/>
          </ac:spMkLst>
        </pc:spChg>
        <pc:spChg chg="del mod">
          <ac:chgData name="Mokshita Jain" userId="7229d4ea-a177-457d-bff8-43d2f4895ffd" providerId="ADAL" clId="{E8C47109-F7B2-462D-8F3D-43E47C9519DF}" dt="2025-02-10T09:42:17.517" v="210" actId="478"/>
          <ac:spMkLst>
            <pc:docMk/>
            <pc:sldMk cId="19537723" sldId="2147475545"/>
            <ac:spMk id="4" creationId="{00000000-0000-0000-0000-000000000000}"/>
          </ac:spMkLst>
        </pc:spChg>
        <pc:spChg chg="mod">
          <ac:chgData name="Mokshita Jain" userId="7229d4ea-a177-457d-bff8-43d2f4895ffd" providerId="ADAL" clId="{E8C47109-F7B2-462D-8F3D-43E47C9519DF}" dt="2025-02-11T06:48:28.366" v="2237" actId="20577"/>
          <ac:spMkLst>
            <pc:docMk/>
            <pc:sldMk cId="19537723" sldId="2147475545"/>
            <ac:spMk id="5" creationId="{00000000-0000-0000-0000-000000000000}"/>
          </ac:spMkLst>
        </pc:spChg>
        <pc:graphicFrameChg chg="mod">
          <ac:chgData name="Mokshita Jain" userId="7229d4ea-a177-457d-bff8-43d2f4895ffd" providerId="ADAL" clId="{E8C47109-F7B2-462D-8F3D-43E47C9519DF}" dt="2025-02-10T12:24:44.246" v="596"/>
          <ac:graphicFrameMkLst>
            <pc:docMk/>
            <pc:sldMk cId="19537723" sldId="2147475545"/>
            <ac:graphicFrameMk id="2" creationId="{00000000-0000-0000-0000-000000000000}"/>
          </ac:graphicFrameMkLst>
        </pc:graphicFrameChg>
        <pc:graphicFrameChg chg="add del mod">
          <ac:chgData name="Mokshita Jain" userId="7229d4ea-a177-457d-bff8-43d2f4895ffd" providerId="ADAL" clId="{E8C47109-F7B2-462D-8F3D-43E47C9519DF}" dt="2025-02-11T06:47:49.035" v="2222" actId="478"/>
          <ac:graphicFrameMkLst>
            <pc:docMk/>
            <pc:sldMk cId="19537723" sldId="2147475545"/>
            <ac:graphicFrameMk id="4" creationId="{F6E86642-5E7C-8335-B7E9-C985001553F3}"/>
          </ac:graphicFrameMkLst>
        </pc:graphicFrameChg>
        <pc:graphicFrameChg chg="add del mod">
          <ac:chgData name="Mokshita Jain" userId="7229d4ea-a177-457d-bff8-43d2f4895ffd" providerId="ADAL" clId="{E8C47109-F7B2-462D-8F3D-43E47C9519DF}" dt="2025-02-11T06:46:49.524" v="2217" actId="478"/>
          <ac:graphicFrameMkLst>
            <pc:docMk/>
            <pc:sldMk cId="19537723" sldId="2147475545"/>
            <ac:graphicFrameMk id="6" creationId="{F6E86642-5E7C-8335-B7E9-C985001553F3}"/>
          </ac:graphicFrameMkLst>
        </pc:graphicFrameChg>
        <pc:graphicFrameChg chg="add mod">
          <ac:chgData name="Mokshita Jain" userId="7229d4ea-a177-457d-bff8-43d2f4895ffd" providerId="ADAL" clId="{E8C47109-F7B2-462D-8F3D-43E47C9519DF}" dt="2025-02-11T06:49:31.634" v="2239" actId="14100"/>
          <ac:graphicFrameMkLst>
            <pc:docMk/>
            <pc:sldMk cId="19537723" sldId="2147475545"/>
            <ac:graphicFrameMk id="7" creationId="{F6E86642-5E7C-8335-B7E9-C985001553F3}"/>
          </ac:graphicFrameMkLst>
        </pc:graphicFrameChg>
        <pc:graphicFrameChg chg="del">
          <ac:chgData name="Mokshita Jain" userId="7229d4ea-a177-457d-bff8-43d2f4895ffd" providerId="ADAL" clId="{E8C47109-F7B2-462D-8F3D-43E47C9519DF}" dt="2025-02-10T10:43:11.467" v="216" actId="478"/>
          <ac:graphicFrameMkLst>
            <pc:docMk/>
            <pc:sldMk cId="19537723" sldId="2147475545"/>
            <ac:graphicFrameMk id="9" creationId="{F6E86642-5E7C-8335-B7E9-C985001553F3}"/>
          </ac:graphicFrameMkLst>
        </pc:graphicFrameChg>
      </pc:sldChg>
      <pc:sldChg chg="addSp delSp modSp mod">
        <pc:chgData name="Mokshita Jain" userId="7229d4ea-a177-457d-bff8-43d2f4895ffd" providerId="ADAL" clId="{E8C47109-F7B2-462D-8F3D-43E47C9519DF}" dt="2025-02-10T11:10:35.571" v="382" actId="14734"/>
        <pc:sldMkLst>
          <pc:docMk/>
          <pc:sldMk cId="3720574610" sldId="2147475546"/>
        </pc:sldMkLst>
        <pc:spChg chg="add mod">
          <ac:chgData name="Mokshita Jain" userId="7229d4ea-a177-457d-bff8-43d2f4895ffd" providerId="ADAL" clId="{E8C47109-F7B2-462D-8F3D-43E47C9519DF}" dt="2025-02-10T10:52:01.839" v="280" actId="20577"/>
          <ac:spMkLst>
            <pc:docMk/>
            <pc:sldMk cId="3720574610" sldId="2147475546"/>
            <ac:spMk id="2" creationId="{33D52C6B-DE4A-1F57-3C7F-B752C9AFC89B}"/>
          </ac:spMkLst>
        </pc:spChg>
        <pc:spChg chg="del mod">
          <ac:chgData name="Mokshita Jain" userId="7229d4ea-a177-457d-bff8-43d2f4895ffd" providerId="ADAL" clId="{E8C47109-F7B2-462D-8F3D-43E47C9519DF}" dt="2025-02-10T10:51:02.223" v="257" actId="478"/>
          <ac:spMkLst>
            <pc:docMk/>
            <pc:sldMk cId="3720574610" sldId="2147475546"/>
            <ac:spMk id="6" creationId="{00000000-0000-0000-0000-000000000000}"/>
          </ac:spMkLst>
        </pc:spChg>
        <pc:graphicFrameChg chg="mod modGraphic">
          <ac:chgData name="Mokshita Jain" userId="7229d4ea-a177-457d-bff8-43d2f4895ffd" providerId="ADAL" clId="{E8C47109-F7B2-462D-8F3D-43E47C9519DF}" dt="2025-02-10T11:10:35.571" v="382" actId="14734"/>
          <ac:graphicFrameMkLst>
            <pc:docMk/>
            <pc:sldMk cId="3720574610" sldId="2147475546"/>
            <ac:graphicFrameMk id="7" creationId="{00000000-0000-0000-0000-000000000000}"/>
          </ac:graphicFrameMkLst>
        </pc:graphicFrameChg>
        <pc:graphicFrameChg chg="mod modGraphic">
          <ac:chgData name="Mokshita Jain" userId="7229d4ea-a177-457d-bff8-43d2f4895ffd" providerId="ADAL" clId="{E8C47109-F7B2-462D-8F3D-43E47C9519DF}" dt="2025-02-10T11:10:15.540" v="381"/>
          <ac:graphicFrameMkLst>
            <pc:docMk/>
            <pc:sldMk cId="3720574610" sldId="2147475546"/>
            <ac:graphicFrameMk id="8" creationId="{00000000-0000-0000-0000-000000000000}"/>
          </ac:graphicFrameMkLst>
        </pc:graphicFrameChg>
      </pc:sldChg>
      <pc:sldChg chg="addSp delSp modSp mod">
        <pc:chgData name="Mokshita Jain" userId="7229d4ea-a177-457d-bff8-43d2f4895ffd" providerId="ADAL" clId="{E8C47109-F7B2-462D-8F3D-43E47C9519DF}" dt="2025-02-11T06:58:18.221" v="2549" actId="20577"/>
        <pc:sldMkLst>
          <pc:docMk/>
          <pc:sldMk cId="2971039548" sldId="2147475547"/>
        </pc:sldMkLst>
        <pc:spChg chg="add mod">
          <ac:chgData name="Mokshita Jain" userId="7229d4ea-a177-457d-bff8-43d2f4895ffd" providerId="ADAL" clId="{E8C47109-F7B2-462D-8F3D-43E47C9519DF}" dt="2025-02-10T11:00:29.859" v="343" actId="20577"/>
          <ac:spMkLst>
            <pc:docMk/>
            <pc:sldMk cId="2971039548" sldId="2147475547"/>
            <ac:spMk id="2" creationId="{D340E6B0-041F-B010-4297-4F32F8114B32}"/>
          </ac:spMkLst>
        </pc:spChg>
        <pc:spChg chg="del">
          <ac:chgData name="Mokshita Jain" userId="7229d4ea-a177-457d-bff8-43d2f4895ffd" providerId="ADAL" clId="{E8C47109-F7B2-462D-8F3D-43E47C9519DF}" dt="2025-02-10T11:00:34.285" v="344" actId="478"/>
          <ac:spMkLst>
            <pc:docMk/>
            <pc:sldMk cId="2971039548" sldId="2147475547"/>
            <ac:spMk id="6" creationId="{00000000-0000-0000-0000-000000000000}"/>
          </ac:spMkLst>
        </pc:spChg>
        <pc:spChg chg="mod">
          <ac:chgData name="Mokshita Jain" userId="7229d4ea-a177-457d-bff8-43d2f4895ffd" providerId="ADAL" clId="{E8C47109-F7B2-462D-8F3D-43E47C9519DF}" dt="2025-02-11T06:57:57.716" v="2547" actId="403"/>
          <ac:spMkLst>
            <pc:docMk/>
            <pc:sldMk cId="2971039548" sldId="2147475547"/>
            <ac:spMk id="12" creationId="{00000000-0000-0000-0000-000000000000}"/>
          </ac:spMkLst>
        </pc:spChg>
        <pc:spChg chg="del">
          <ac:chgData name="Mokshita Jain" userId="7229d4ea-a177-457d-bff8-43d2f4895ffd" providerId="ADAL" clId="{E8C47109-F7B2-462D-8F3D-43E47C9519DF}" dt="2025-02-11T06:57:28.754" v="2542" actId="478"/>
          <ac:spMkLst>
            <pc:docMk/>
            <pc:sldMk cId="2971039548" sldId="2147475547"/>
            <ac:spMk id="13" creationId="{00000000-0000-0000-0000-000000000000}"/>
          </ac:spMkLst>
        </pc:spChg>
        <pc:graphicFrameChg chg="mod">
          <ac:chgData name="Mokshita Jain" userId="7229d4ea-a177-457d-bff8-43d2f4895ffd" providerId="ADAL" clId="{E8C47109-F7B2-462D-8F3D-43E47C9519DF}" dt="2025-02-10T11:05:31.484" v="346"/>
          <ac:graphicFrameMkLst>
            <pc:docMk/>
            <pc:sldMk cId="2971039548" sldId="2147475547"/>
            <ac:graphicFrameMk id="5" creationId="{00000000-0000-0000-0000-000000000000}"/>
          </ac:graphicFrameMkLst>
        </pc:graphicFrameChg>
        <pc:graphicFrameChg chg="mod modGraphic">
          <ac:chgData name="Mokshita Jain" userId="7229d4ea-a177-457d-bff8-43d2f4895ffd" providerId="ADAL" clId="{E8C47109-F7B2-462D-8F3D-43E47C9519DF}" dt="2025-02-11T06:58:18.221" v="2549" actId="20577"/>
          <ac:graphicFrameMkLst>
            <pc:docMk/>
            <pc:sldMk cId="2971039548" sldId="2147475547"/>
            <ac:graphicFrameMk id="9" creationId="{00000000-0000-0000-0000-000000000000}"/>
          </ac:graphicFrameMkLst>
        </pc:graphicFrameChg>
      </pc:sldChg>
      <pc:sldChg chg="addSp delSp modSp mod">
        <pc:chgData name="Mokshita Jain" userId="7229d4ea-a177-457d-bff8-43d2f4895ffd" providerId="ADAL" clId="{E8C47109-F7B2-462D-8F3D-43E47C9519DF}" dt="2025-02-11T06:39:41.031" v="2102" actId="20577"/>
        <pc:sldMkLst>
          <pc:docMk/>
          <pc:sldMk cId="4204823412" sldId="2147475548"/>
        </pc:sldMkLst>
        <pc:spChg chg="mod">
          <ac:chgData name="Mokshita Jain" userId="7229d4ea-a177-457d-bff8-43d2f4895ffd" providerId="ADAL" clId="{E8C47109-F7B2-462D-8F3D-43E47C9519DF}" dt="2025-02-10T11:23:53.655" v="426" actId="20577"/>
          <ac:spMkLst>
            <pc:docMk/>
            <pc:sldMk cId="4204823412" sldId="2147475548"/>
            <ac:spMk id="2" creationId="{00000000-0000-0000-0000-000000000000}"/>
          </ac:spMkLst>
        </pc:spChg>
        <pc:spChg chg="mod">
          <ac:chgData name="Mokshita Jain" userId="7229d4ea-a177-457d-bff8-43d2f4895ffd" providerId="ADAL" clId="{E8C47109-F7B2-462D-8F3D-43E47C9519DF}" dt="2025-02-10T11:23:59.514" v="427"/>
          <ac:spMkLst>
            <pc:docMk/>
            <pc:sldMk cId="4204823412" sldId="2147475548"/>
            <ac:spMk id="3" creationId="{00000000-0000-0000-0000-000000000000}"/>
          </ac:spMkLst>
        </pc:spChg>
        <pc:spChg chg="add mod">
          <ac:chgData name="Mokshita Jain" userId="7229d4ea-a177-457d-bff8-43d2f4895ffd" providerId="ADAL" clId="{E8C47109-F7B2-462D-8F3D-43E47C9519DF}" dt="2025-02-11T06:39:41.031" v="2102" actId="20577"/>
          <ac:spMkLst>
            <pc:docMk/>
            <pc:sldMk cId="4204823412" sldId="2147475548"/>
            <ac:spMk id="4" creationId="{C4B30EF5-6A4C-A89F-CFD2-AC626DB5A72C}"/>
          </ac:spMkLst>
        </pc:spChg>
        <pc:graphicFrameChg chg="add mod">
          <ac:chgData name="Mokshita Jain" userId="7229d4ea-a177-457d-bff8-43d2f4895ffd" providerId="ADAL" clId="{E8C47109-F7B2-462D-8F3D-43E47C9519DF}" dt="2025-02-10T11:20:55.160" v="384"/>
          <ac:graphicFrameMkLst>
            <pc:docMk/>
            <pc:sldMk cId="4204823412" sldId="2147475548"/>
            <ac:graphicFrameMk id="5" creationId="{5BB3D344-CB56-4C2B-EB7B-5FFD37B20A3E}"/>
          </ac:graphicFrameMkLst>
        </pc:graphicFrameChg>
        <pc:graphicFrameChg chg="add mod modGraphic">
          <ac:chgData name="Mokshita Jain" userId="7229d4ea-a177-457d-bff8-43d2f4895ffd" providerId="ADAL" clId="{E8C47109-F7B2-462D-8F3D-43E47C9519DF}" dt="2025-02-10T11:23:44.806" v="419" actId="20577"/>
          <ac:graphicFrameMkLst>
            <pc:docMk/>
            <pc:sldMk cId="4204823412" sldId="2147475548"/>
            <ac:graphicFrameMk id="6" creationId="{CECA4DA3-00B5-6FDB-4C58-E2BE812F8F4A}"/>
          </ac:graphicFrameMkLst>
        </pc:graphicFrameChg>
        <pc:graphicFrameChg chg="add mod modGraphic">
          <ac:chgData name="Mokshita Jain" userId="7229d4ea-a177-457d-bff8-43d2f4895ffd" providerId="ADAL" clId="{E8C47109-F7B2-462D-8F3D-43E47C9519DF}" dt="2025-02-10T11:23:39.837" v="418" actId="20577"/>
          <ac:graphicFrameMkLst>
            <pc:docMk/>
            <pc:sldMk cId="4204823412" sldId="2147475548"/>
            <ac:graphicFrameMk id="7" creationId="{FDC028D4-51A0-5B04-33D6-C370095ADDD5}"/>
          </ac:graphicFrameMkLst>
        </pc:graphicFrameChg>
        <pc:graphicFrameChg chg="del">
          <ac:chgData name="Mokshita Jain" userId="7229d4ea-a177-457d-bff8-43d2f4895ffd" providerId="ADAL" clId="{E8C47109-F7B2-462D-8F3D-43E47C9519DF}" dt="2025-02-10T11:20:44.248" v="383" actId="478"/>
          <ac:graphicFrameMkLst>
            <pc:docMk/>
            <pc:sldMk cId="4204823412" sldId="2147475548"/>
            <ac:graphicFrameMk id="11" creationId="{00000000-0000-0000-0000-000000000000}"/>
          </ac:graphicFrameMkLst>
        </pc:graphicFrameChg>
        <pc:graphicFrameChg chg="del">
          <ac:chgData name="Mokshita Jain" userId="7229d4ea-a177-457d-bff8-43d2f4895ffd" providerId="ADAL" clId="{E8C47109-F7B2-462D-8F3D-43E47C9519DF}" dt="2025-02-10T11:22:26.190" v="398" actId="478"/>
          <ac:graphicFrameMkLst>
            <pc:docMk/>
            <pc:sldMk cId="4204823412" sldId="2147475548"/>
            <ac:graphicFrameMk id="14" creationId="{00000000-0000-0000-0000-000000000000}"/>
          </ac:graphicFrameMkLst>
        </pc:graphicFrameChg>
      </pc:sldChg>
      <pc:sldChg chg="addSp delSp modSp mod">
        <pc:chgData name="Mokshita Jain" userId="7229d4ea-a177-457d-bff8-43d2f4895ffd" providerId="ADAL" clId="{E8C47109-F7B2-462D-8F3D-43E47C9519DF}" dt="2025-02-11T06:40:57.429" v="2146" actId="20577"/>
        <pc:sldMkLst>
          <pc:docMk/>
          <pc:sldMk cId="4175891795" sldId="2147475549"/>
        </pc:sldMkLst>
        <pc:spChg chg="add mod">
          <ac:chgData name="Mokshita Jain" userId="7229d4ea-a177-457d-bff8-43d2f4895ffd" providerId="ADAL" clId="{E8C47109-F7B2-462D-8F3D-43E47C9519DF}" dt="2025-02-10T11:39:15.897" v="498" actId="20577"/>
          <ac:spMkLst>
            <pc:docMk/>
            <pc:sldMk cId="4175891795" sldId="2147475549"/>
            <ac:spMk id="2" creationId="{7224735B-2558-885A-6AD2-EABB36595BC6}"/>
          </ac:spMkLst>
        </pc:spChg>
        <pc:spChg chg="add mod">
          <ac:chgData name="Mokshita Jain" userId="7229d4ea-a177-457d-bff8-43d2f4895ffd" providerId="ADAL" clId="{E8C47109-F7B2-462D-8F3D-43E47C9519DF}" dt="2025-02-11T06:40:50.943" v="2142"/>
          <ac:spMkLst>
            <pc:docMk/>
            <pc:sldMk cId="4175891795" sldId="2147475549"/>
            <ac:spMk id="3" creationId="{A0224960-2157-C3E1-267B-86B48CA4FCCC}"/>
          </ac:spMkLst>
        </pc:spChg>
        <pc:spChg chg="mod">
          <ac:chgData name="Mokshita Jain" userId="7229d4ea-a177-457d-bff8-43d2f4895ffd" providerId="ADAL" clId="{E8C47109-F7B2-462D-8F3D-43E47C9519DF}" dt="2025-02-10T11:50:14.054" v="588" actId="20577"/>
          <ac:spMkLst>
            <pc:docMk/>
            <pc:sldMk cId="4175891795" sldId="2147475549"/>
            <ac:spMk id="6" creationId="{00000000-0000-0000-0000-000000000000}"/>
          </ac:spMkLst>
        </pc:spChg>
        <pc:spChg chg="del">
          <ac:chgData name="Mokshita Jain" userId="7229d4ea-a177-457d-bff8-43d2f4895ffd" providerId="ADAL" clId="{E8C47109-F7B2-462D-8F3D-43E47C9519DF}" dt="2025-02-10T11:39:23.491" v="499" actId="478"/>
          <ac:spMkLst>
            <pc:docMk/>
            <pc:sldMk cId="4175891795" sldId="2147475549"/>
            <ac:spMk id="7" creationId="{00000000-0000-0000-0000-000000000000}"/>
          </ac:spMkLst>
        </pc:spChg>
        <pc:graphicFrameChg chg="add del mod">
          <ac:chgData name="Mokshita Jain" userId="7229d4ea-a177-457d-bff8-43d2f4895ffd" providerId="ADAL" clId="{E8C47109-F7B2-462D-8F3D-43E47C9519DF}" dt="2025-02-10T12:01:29.891" v="591" actId="478"/>
          <ac:graphicFrameMkLst>
            <pc:docMk/>
            <pc:sldMk cId="4175891795" sldId="2147475549"/>
            <ac:graphicFrameMk id="3" creationId="{C348425A-AFB0-5A97-F68F-BD2CA8A263B0}"/>
          </ac:graphicFrameMkLst>
        </pc:graphicFrameChg>
        <pc:graphicFrameChg chg="del">
          <ac:chgData name="Mokshita Jain" userId="7229d4ea-a177-457d-bff8-43d2f4895ffd" providerId="ADAL" clId="{E8C47109-F7B2-462D-8F3D-43E47C9519DF}" dt="2025-02-10T12:01:25.632" v="589" actId="478"/>
          <ac:graphicFrameMkLst>
            <pc:docMk/>
            <pc:sldMk cId="4175891795" sldId="2147475549"/>
            <ac:graphicFrameMk id="4" creationId="{F18315DF-5609-E20A-AB8D-DC2331631920}"/>
          </ac:graphicFrameMkLst>
        </pc:graphicFrameChg>
        <pc:graphicFrameChg chg="add mod">
          <ac:chgData name="Mokshita Jain" userId="7229d4ea-a177-457d-bff8-43d2f4895ffd" providerId="ADAL" clId="{E8C47109-F7B2-462D-8F3D-43E47C9519DF}" dt="2025-02-10T12:01:50.891" v="594" actId="1076"/>
          <ac:graphicFrameMkLst>
            <pc:docMk/>
            <pc:sldMk cId="4175891795" sldId="2147475549"/>
            <ac:graphicFrameMk id="5" creationId="{F18315DF-5609-E20A-AB8D-DC2331631920}"/>
          </ac:graphicFrameMkLst>
        </pc:graphicFrameChg>
        <pc:graphicFrameChg chg="mod modGraphic">
          <ac:chgData name="Mokshita Jain" userId="7229d4ea-a177-457d-bff8-43d2f4895ffd" providerId="ADAL" clId="{E8C47109-F7B2-462D-8F3D-43E47C9519DF}" dt="2025-02-11T06:40:57.429" v="2146" actId="20577"/>
          <ac:graphicFrameMkLst>
            <pc:docMk/>
            <pc:sldMk cId="4175891795" sldId="2147475549"/>
            <ac:graphicFrameMk id="8" creationId="{00000000-0000-0000-0000-000000000000}"/>
          </ac:graphicFrameMkLst>
        </pc:graphicFrameChg>
        <pc:graphicFrameChg chg="mod modGraphic">
          <ac:chgData name="Mokshita Jain" userId="7229d4ea-a177-457d-bff8-43d2f4895ffd" providerId="ADAL" clId="{E8C47109-F7B2-462D-8F3D-43E47C9519DF}" dt="2025-02-11T06:40:54.120" v="2144" actId="20577"/>
          <ac:graphicFrameMkLst>
            <pc:docMk/>
            <pc:sldMk cId="4175891795" sldId="2147475549"/>
            <ac:graphicFrameMk id="9" creationId="{00000000-0000-0000-0000-000000000000}"/>
          </ac:graphicFrameMkLst>
        </pc:graphicFrameChg>
      </pc:sldChg>
      <pc:sldChg chg="addSp delSp modSp mod">
        <pc:chgData name="Mokshita Jain" userId="7229d4ea-a177-457d-bff8-43d2f4895ffd" providerId="ADAL" clId="{E8C47109-F7B2-462D-8F3D-43E47C9519DF}" dt="2025-02-11T06:44:33.198" v="2214" actId="20577"/>
        <pc:sldMkLst>
          <pc:docMk/>
          <pc:sldMk cId="11711864" sldId="2147475550"/>
        </pc:sldMkLst>
        <pc:spChg chg="del mod">
          <ac:chgData name="Mokshita Jain" userId="7229d4ea-a177-457d-bff8-43d2f4895ffd" providerId="ADAL" clId="{E8C47109-F7B2-462D-8F3D-43E47C9519DF}" dt="2025-02-11T06:41:54.948" v="2161"/>
          <ac:spMkLst>
            <pc:docMk/>
            <pc:sldMk cId="11711864" sldId="2147475550"/>
            <ac:spMk id="2" creationId="{00000000-0000-0000-0000-000000000000}"/>
          </ac:spMkLst>
        </pc:spChg>
        <pc:spChg chg="add mod">
          <ac:chgData name="Mokshita Jain" userId="7229d4ea-a177-457d-bff8-43d2f4895ffd" providerId="ADAL" clId="{E8C47109-F7B2-462D-8F3D-43E47C9519DF}" dt="2025-02-11T06:44:28.689" v="2212" actId="20577"/>
          <ac:spMkLst>
            <pc:docMk/>
            <pc:sldMk cId="11711864" sldId="2147475550"/>
            <ac:spMk id="8" creationId="{D97B806A-ABD0-5F1E-EE70-4FB0814C7080}"/>
          </ac:spMkLst>
        </pc:spChg>
        <pc:spChg chg="add mod">
          <ac:chgData name="Mokshita Jain" userId="7229d4ea-a177-457d-bff8-43d2f4895ffd" providerId="ADAL" clId="{E8C47109-F7B2-462D-8F3D-43E47C9519DF}" dt="2025-02-11T06:44:13.925" v="2198"/>
          <ac:spMkLst>
            <pc:docMk/>
            <pc:sldMk cId="11711864" sldId="2147475550"/>
            <ac:spMk id="9" creationId="{09E86D72-BFFC-B2A4-1E99-BAF299019A18}"/>
          </ac:spMkLst>
        </pc:spChg>
        <pc:graphicFrameChg chg="mod modGraphic">
          <ac:chgData name="Mokshita Jain" userId="7229d4ea-a177-457d-bff8-43d2f4895ffd" providerId="ADAL" clId="{E8C47109-F7B2-462D-8F3D-43E47C9519DF}" dt="2025-02-11T06:44:33.198" v="2214" actId="20577"/>
          <ac:graphicFrameMkLst>
            <pc:docMk/>
            <pc:sldMk cId="11711864" sldId="2147475550"/>
            <ac:graphicFrameMk id="5" creationId="{00000000-0000-0000-0000-000000000000}"/>
          </ac:graphicFrameMkLst>
        </pc:graphicFrameChg>
        <pc:graphicFrameChg chg="mod modGraphic">
          <ac:chgData name="Mokshita Jain" userId="7229d4ea-a177-457d-bff8-43d2f4895ffd" providerId="ADAL" clId="{E8C47109-F7B2-462D-8F3D-43E47C9519DF}" dt="2025-02-10T12:41:34.205" v="640" actId="1038"/>
          <ac:graphicFrameMkLst>
            <pc:docMk/>
            <pc:sldMk cId="11711864" sldId="2147475550"/>
            <ac:graphicFrameMk id="6" creationId="{00000000-0000-0000-0000-000000000000}"/>
          </ac:graphicFrameMkLst>
        </pc:graphicFrameChg>
      </pc:sldChg>
    </pc:docChg>
  </pc:docChgLst>
  <pc:docChgLst>
    <pc:chgData name="Shrihari Lande" userId="S::shrihari@easyrewardz.com::3bfe6e1a-c86c-457c-aed9-cd6b43819b05" providerId="AD" clId="Web-{CC2D2272-7280-52DE-FA9F-20442476D51C}"/>
    <pc:docChg chg="addSld modSld">
      <pc:chgData name="Shrihari Lande" userId="S::shrihari@easyrewardz.com::3bfe6e1a-c86c-457c-aed9-cd6b43819b05" providerId="AD" clId="Web-{CC2D2272-7280-52DE-FA9F-20442476D51C}" dt="2025-02-19T13:15:09.950" v="139"/>
      <pc:docMkLst>
        <pc:docMk/>
      </pc:docMkLst>
      <pc:sldChg chg="modSp">
        <pc:chgData name="Shrihari Lande" userId="S::shrihari@easyrewardz.com::3bfe6e1a-c86c-457c-aed9-cd6b43819b05" providerId="AD" clId="Web-{CC2D2272-7280-52DE-FA9F-20442476D51C}" dt="2025-02-19T13:15:09.950" v="139"/>
        <pc:sldMkLst>
          <pc:docMk/>
          <pc:sldMk cId="3740758751" sldId="301"/>
        </pc:sldMkLst>
        <pc:graphicFrameChg chg="mod modGraphic">
          <ac:chgData name="Shrihari Lande" userId="S::shrihari@easyrewardz.com::3bfe6e1a-c86c-457c-aed9-cd6b43819b05" providerId="AD" clId="Web-{CC2D2272-7280-52DE-FA9F-20442476D51C}" dt="2025-02-19T13:15:09.950" v="139"/>
          <ac:graphicFrameMkLst>
            <pc:docMk/>
            <pc:sldMk cId="3740758751" sldId="301"/>
            <ac:graphicFrameMk id="8" creationId="{C4116FBF-DE04-949B-0A84-ACCFF01D4484}"/>
          </ac:graphicFrameMkLst>
        </pc:graphicFrameChg>
      </pc:sldChg>
      <pc:sldChg chg="modSp">
        <pc:chgData name="Shrihari Lande" userId="S::shrihari@easyrewardz.com::3bfe6e1a-c86c-457c-aed9-cd6b43819b05" providerId="AD" clId="Web-{CC2D2272-7280-52DE-FA9F-20442476D51C}" dt="2025-02-17T07:31:51.817" v="10"/>
        <pc:sldMkLst>
          <pc:docMk/>
          <pc:sldMk cId="537681347" sldId="2147475540"/>
        </pc:sldMkLst>
        <pc:graphicFrameChg chg="mod modGraphic">
          <ac:chgData name="Shrihari Lande" userId="S::shrihari@easyrewardz.com::3bfe6e1a-c86c-457c-aed9-cd6b43819b05" providerId="AD" clId="Web-{CC2D2272-7280-52DE-FA9F-20442476D51C}" dt="2025-02-17T07:31:51.817" v="10"/>
          <ac:graphicFrameMkLst>
            <pc:docMk/>
            <pc:sldMk cId="537681347" sldId="2147475540"/>
            <ac:graphicFrameMk id="3" creationId="{5527D8CF-2EF5-3EBD-50A4-14394B4D1972}"/>
          </ac:graphicFrameMkLst>
        </pc:graphicFrameChg>
      </pc:sldChg>
      <pc:sldChg chg="modSp">
        <pc:chgData name="Shrihari Lande" userId="S::shrihari@easyrewardz.com::3bfe6e1a-c86c-457c-aed9-cd6b43819b05" providerId="AD" clId="Web-{CC2D2272-7280-52DE-FA9F-20442476D51C}" dt="2025-02-19T13:04:31.674" v="133" actId="20577"/>
        <pc:sldMkLst>
          <pc:docMk/>
          <pc:sldMk cId="4175891795" sldId="2147475549"/>
        </pc:sldMkLst>
        <pc:spChg chg="mod">
          <ac:chgData name="Shrihari Lande" userId="S::shrihari@easyrewardz.com::3bfe6e1a-c86c-457c-aed9-cd6b43819b05" providerId="AD" clId="Web-{CC2D2272-7280-52DE-FA9F-20442476D51C}" dt="2025-02-19T13:04:31.674" v="133" actId="20577"/>
          <ac:spMkLst>
            <pc:docMk/>
            <pc:sldMk cId="4175891795" sldId="2147475549"/>
            <ac:spMk id="6" creationId="{00000000-0000-0000-0000-000000000000}"/>
          </ac:spMkLst>
        </pc:spChg>
      </pc:sldChg>
      <pc:sldChg chg="modSp add">
        <pc:chgData name="Shrihari Lande" userId="S::shrihari@easyrewardz.com::3bfe6e1a-c86c-457c-aed9-cd6b43819b05" providerId="AD" clId="Web-{CC2D2272-7280-52DE-FA9F-20442476D51C}" dt="2025-02-19T13:14:34.544" v="137" actId="20577"/>
        <pc:sldMkLst>
          <pc:docMk/>
          <pc:sldMk cId="1541265649" sldId="2147475551"/>
        </pc:sldMkLst>
        <pc:spChg chg="mod">
          <ac:chgData name="Shrihari Lande" userId="S::shrihari@easyrewardz.com::3bfe6e1a-c86c-457c-aed9-cd6b43819b05" providerId="AD" clId="Web-{CC2D2272-7280-52DE-FA9F-20442476D51C}" dt="2025-02-19T13:14:34.544" v="137" actId="20577"/>
          <ac:spMkLst>
            <pc:docMk/>
            <pc:sldMk cId="1541265649" sldId="2147475551"/>
            <ac:spMk id="16" creationId="{A3BEFDF6-5313-73A1-5D71-C691B4E4E841}"/>
          </ac:spMkLst>
        </pc:spChg>
      </pc:sldChg>
      <pc:sldChg chg="add">
        <pc:chgData name="Shrihari Lande" userId="S::shrihari@easyrewardz.com::3bfe6e1a-c86c-457c-aed9-cd6b43819b05" providerId="AD" clId="Web-{CC2D2272-7280-52DE-FA9F-20442476D51C}" dt="2025-02-17T10:05:10.758" v="12"/>
        <pc:sldMkLst>
          <pc:docMk/>
          <pc:sldMk cId="4177143938" sldId="2147475552"/>
        </pc:sldMkLst>
      </pc:sldChg>
    </pc:docChg>
  </pc:docChgLst>
  <pc:docChgLst>
    <pc:chgData name="Shrihari Lande" userId="S::shrihari@easyrewardz.com::3bfe6e1a-c86c-457c-aed9-cd6b43819b05" providerId="AD" clId="Web-{46210AC6-EFFC-08FC-35A4-38A69258786E}"/>
    <pc:docChg chg="modSld">
      <pc:chgData name="Shrihari Lande" userId="S::shrihari@easyrewardz.com::3bfe6e1a-c86c-457c-aed9-cd6b43819b05" providerId="AD" clId="Web-{46210AC6-EFFC-08FC-35A4-38A69258786E}" dt="2025-02-12T06:35:46.743" v="225" actId="20577"/>
      <pc:docMkLst>
        <pc:docMk/>
      </pc:docMkLst>
      <pc:sldChg chg="modSp">
        <pc:chgData name="Shrihari Lande" userId="S::shrihari@easyrewardz.com::3bfe6e1a-c86c-457c-aed9-cd6b43819b05" providerId="AD" clId="Web-{46210AC6-EFFC-08FC-35A4-38A69258786E}" dt="2025-02-12T06:26:53.877" v="46" actId="20577"/>
        <pc:sldMkLst>
          <pc:docMk/>
          <pc:sldMk cId="0" sldId="257"/>
        </pc:sldMkLst>
        <pc:spChg chg="mod">
          <ac:chgData name="Shrihari Lande" userId="S::shrihari@easyrewardz.com::3bfe6e1a-c86c-457c-aed9-cd6b43819b05" providerId="AD" clId="Web-{46210AC6-EFFC-08FC-35A4-38A69258786E}" dt="2025-02-12T06:26:53.877" v="46" actId="20577"/>
          <ac:spMkLst>
            <pc:docMk/>
            <pc:sldMk cId="0" sldId="257"/>
            <ac:spMk id="3" creationId="{00000000-0000-0000-0000-000000000000}"/>
          </ac:spMkLst>
        </pc:spChg>
      </pc:sldChg>
      <pc:sldChg chg="modSp">
        <pc:chgData name="Shrihari Lande" userId="S::shrihari@easyrewardz.com::3bfe6e1a-c86c-457c-aed9-cd6b43819b05" providerId="AD" clId="Web-{46210AC6-EFFC-08FC-35A4-38A69258786E}" dt="2025-02-12T06:28:51.351" v="78" actId="20577"/>
        <pc:sldMkLst>
          <pc:docMk/>
          <pc:sldMk cId="3740758751" sldId="301"/>
        </pc:sldMkLst>
        <pc:spChg chg="mod">
          <ac:chgData name="Shrihari Lande" userId="S::shrihari@easyrewardz.com::3bfe6e1a-c86c-457c-aed9-cd6b43819b05" providerId="AD" clId="Web-{46210AC6-EFFC-08FC-35A4-38A69258786E}" dt="2025-02-12T06:28:32.412" v="71" actId="20577"/>
          <ac:spMkLst>
            <pc:docMk/>
            <pc:sldMk cId="3740758751" sldId="301"/>
            <ac:spMk id="2" creationId="{47CAFBDD-5726-FD3C-01A1-7003D372B255}"/>
          </ac:spMkLst>
        </pc:spChg>
        <pc:spChg chg="mod">
          <ac:chgData name="Shrihari Lande" userId="S::shrihari@easyrewardz.com::3bfe6e1a-c86c-457c-aed9-cd6b43819b05" providerId="AD" clId="Web-{46210AC6-EFFC-08FC-35A4-38A69258786E}" dt="2025-02-12T06:28:51.351" v="78" actId="20577"/>
          <ac:spMkLst>
            <pc:docMk/>
            <pc:sldMk cId="3740758751" sldId="301"/>
            <ac:spMk id="5" creationId="{A9B94689-655F-5F06-9FBB-937EC7A39590}"/>
          </ac:spMkLst>
        </pc:spChg>
      </pc:sldChg>
      <pc:sldChg chg="modSp">
        <pc:chgData name="Shrihari Lande" userId="S::shrihari@easyrewardz.com::3bfe6e1a-c86c-457c-aed9-cd6b43819b05" providerId="AD" clId="Web-{46210AC6-EFFC-08FC-35A4-38A69258786E}" dt="2025-02-12T06:30:15.807" v="109" actId="14100"/>
        <pc:sldMkLst>
          <pc:docMk/>
          <pc:sldMk cId="1657939293" sldId="558"/>
        </pc:sldMkLst>
        <pc:spChg chg="mod">
          <ac:chgData name="Shrihari Lande" userId="S::shrihari@easyrewardz.com::3bfe6e1a-c86c-457c-aed9-cd6b43819b05" providerId="AD" clId="Web-{46210AC6-EFFC-08FC-35A4-38A69258786E}" dt="2025-02-12T06:30:15.807" v="109" actId="14100"/>
          <ac:spMkLst>
            <pc:docMk/>
            <pc:sldMk cId="1657939293" sldId="558"/>
            <ac:spMk id="10" creationId="{52175F64-D1F2-36EF-76F4-E8A9D7635193}"/>
          </ac:spMkLst>
        </pc:spChg>
      </pc:sldChg>
      <pc:sldChg chg="modSp">
        <pc:chgData name="Shrihari Lande" userId="S::shrihari@easyrewardz.com::3bfe6e1a-c86c-457c-aed9-cd6b43819b05" providerId="AD" clId="Web-{46210AC6-EFFC-08FC-35A4-38A69258786E}" dt="2025-02-12T06:28:04.005" v="60" actId="20577"/>
        <pc:sldMkLst>
          <pc:docMk/>
          <pc:sldMk cId="2236263049" sldId="2147475539"/>
        </pc:sldMkLst>
        <pc:spChg chg="mod">
          <ac:chgData name="Shrihari Lande" userId="S::shrihari@easyrewardz.com::3bfe6e1a-c86c-457c-aed9-cd6b43819b05" providerId="AD" clId="Web-{46210AC6-EFFC-08FC-35A4-38A69258786E}" dt="2025-02-12T06:28:04.005" v="60" actId="20577"/>
          <ac:spMkLst>
            <pc:docMk/>
            <pc:sldMk cId="2236263049" sldId="2147475539"/>
            <ac:spMk id="3" creationId="{00000000-0000-0000-0000-000000000000}"/>
          </ac:spMkLst>
        </pc:spChg>
      </pc:sldChg>
      <pc:sldChg chg="modSp">
        <pc:chgData name="Shrihari Lande" userId="S::shrihari@easyrewardz.com::3bfe6e1a-c86c-457c-aed9-cd6b43819b05" providerId="AD" clId="Web-{46210AC6-EFFC-08FC-35A4-38A69258786E}" dt="2025-02-12T06:29:30.821" v="96" actId="20577"/>
        <pc:sldMkLst>
          <pc:docMk/>
          <pc:sldMk cId="537681347" sldId="2147475540"/>
        </pc:sldMkLst>
        <pc:spChg chg="mod">
          <ac:chgData name="Shrihari Lande" userId="S::shrihari@easyrewardz.com::3bfe6e1a-c86c-457c-aed9-cd6b43819b05" providerId="AD" clId="Web-{46210AC6-EFFC-08FC-35A4-38A69258786E}" dt="2025-02-12T06:29:30.821" v="96" actId="20577"/>
          <ac:spMkLst>
            <pc:docMk/>
            <pc:sldMk cId="537681347" sldId="2147475540"/>
            <ac:spMk id="2" creationId="{E1DCB7F9-2F2D-C2D6-9228-1CB63BE85443}"/>
          </ac:spMkLst>
        </pc:spChg>
        <pc:spChg chg="mod">
          <ac:chgData name="Shrihari Lande" userId="S::shrihari@easyrewardz.com::3bfe6e1a-c86c-457c-aed9-cd6b43819b05" providerId="AD" clId="Web-{46210AC6-EFFC-08FC-35A4-38A69258786E}" dt="2025-02-12T06:29:11.633" v="86" actId="14100"/>
          <ac:spMkLst>
            <pc:docMk/>
            <pc:sldMk cId="537681347" sldId="2147475540"/>
            <ac:spMk id="4" creationId="{31D2F97A-980D-8B4C-154D-F82DC1A0B0CA}"/>
          </ac:spMkLst>
        </pc:spChg>
      </pc:sldChg>
      <pc:sldChg chg="modSp">
        <pc:chgData name="Shrihari Lande" userId="S::shrihari@easyrewardz.com::3bfe6e1a-c86c-457c-aed9-cd6b43819b05" providerId="AD" clId="Web-{46210AC6-EFFC-08FC-35A4-38A69258786E}" dt="2025-02-12T06:25:43.624" v="10" actId="20577"/>
        <pc:sldMkLst>
          <pc:docMk/>
          <pc:sldMk cId="3822882640" sldId="2147475541"/>
        </pc:sldMkLst>
        <pc:spChg chg="mod">
          <ac:chgData name="Shrihari Lande" userId="S::shrihari@easyrewardz.com::3bfe6e1a-c86c-457c-aed9-cd6b43819b05" providerId="AD" clId="Web-{46210AC6-EFFC-08FC-35A4-38A69258786E}" dt="2025-02-12T06:25:43.624" v="10" actId="20577"/>
          <ac:spMkLst>
            <pc:docMk/>
            <pc:sldMk cId="3822882640" sldId="2147475541"/>
            <ac:spMk id="8" creationId="{31B2B05C-83D0-5B19-9111-CD34654DF96F}"/>
          </ac:spMkLst>
        </pc:spChg>
      </pc:sldChg>
      <pc:sldChg chg="modSp">
        <pc:chgData name="Shrihari Lande" userId="S::shrihari@easyrewardz.com::3bfe6e1a-c86c-457c-aed9-cd6b43819b05" providerId="AD" clId="Web-{46210AC6-EFFC-08FC-35A4-38A69258786E}" dt="2025-02-12T06:30:59.106" v="116" actId="20577"/>
        <pc:sldMkLst>
          <pc:docMk/>
          <pc:sldMk cId="2179034906" sldId="2147475544"/>
        </pc:sldMkLst>
        <pc:spChg chg="mod">
          <ac:chgData name="Shrihari Lande" userId="S::shrihari@easyrewardz.com::3bfe6e1a-c86c-457c-aed9-cd6b43819b05" providerId="AD" clId="Web-{46210AC6-EFFC-08FC-35A4-38A69258786E}" dt="2025-02-12T06:30:59.106" v="116" actId="20577"/>
          <ac:spMkLst>
            <pc:docMk/>
            <pc:sldMk cId="2179034906" sldId="2147475544"/>
            <ac:spMk id="7" creationId="{BE0E3A26-0BBE-E375-7B05-B5F9045C36FC}"/>
          </ac:spMkLst>
        </pc:spChg>
      </pc:sldChg>
      <pc:sldChg chg="delSp">
        <pc:chgData name="Shrihari Lande" userId="S::shrihari@easyrewardz.com::3bfe6e1a-c86c-457c-aed9-cd6b43819b05" providerId="AD" clId="Web-{46210AC6-EFFC-08FC-35A4-38A69258786E}" dt="2025-02-12T06:31:17.404" v="117"/>
        <pc:sldMkLst>
          <pc:docMk/>
          <pc:sldMk cId="19537723" sldId="2147475545"/>
        </pc:sldMkLst>
        <pc:graphicFrameChg chg="del">
          <ac:chgData name="Shrihari Lande" userId="S::shrihari@easyrewardz.com::3bfe6e1a-c86c-457c-aed9-cd6b43819b05" providerId="AD" clId="Web-{46210AC6-EFFC-08FC-35A4-38A69258786E}" dt="2025-02-12T06:31:17.404" v="117"/>
          <ac:graphicFrameMkLst>
            <pc:docMk/>
            <pc:sldMk cId="19537723" sldId="2147475545"/>
            <ac:graphicFrameMk id="7" creationId="{F6E86642-5E7C-8335-B7E9-C985001553F3}"/>
          </ac:graphicFrameMkLst>
        </pc:graphicFrameChg>
      </pc:sldChg>
      <pc:sldChg chg="modSp">
        <pc:chgData name="Shrihari Lande" userId="S::shrihari@easyrewardz.com::3bfe6e1a-c86c-457c-aed9-cd6b43819b05" providerId="AD" clId="Web-{46210AC6-EFFC-08FC-35A4-38A69258786E}" dt="2025-02-12T06:31:38.654" v="123" actId="20577"/>
        <pc:sldMkLst>
          <pc:docMk/>
          <pc:sldMk cId="3720574610" sldId="2147475546"/>
        </pc:sldMkLst>
        <pc:spChg chg="mod">
          <ac:chgData name="Shrihari Lande" userId="S::shrihari@easyrewardz.com::3bfe6e1a-c86c-457c-aed9-cd6b43819b05" providerId="AD" clId="Web-{46210AC6-EFFC-08FC-35A4-38A69258786E}" dt="2025-02-12T06:31:38.654" v="123" actId="20577"/>
          <ac:spMkLst>
            <pc:docMk/>
            <pc:sldMk cId="3720574610" sldId="2147475546"/>
            <ac:spMk id="2" creationId="{33D52C6B-DE4A-1F57-3C7F-B752C9AFC89B}"/>
          </ac:spMkLst>
        </pc:spChg>
      </pc:sldChg>
      <pc:sldChg chg="modSp">
        <pc:chgData name="Shrihari Lande" userId="S::shrihari@easyrewardz.com::3bfe6e1a-c86c-457c-aed9-cd6b43819b05" providerId="AD" clId="Web-{46210AC6-EFFC-08FC-35A4-38A69258786E}" dt="2025-02-12T06:31:58.171" v="128" actId="20577"/>
        <pc:sldMkLst>
          <pc:docMk/>
          <pc:sldMk cId="2971039548" sldId="2147475547"/>
        </pc:sldMkLst>
        <pc:spChg chg="mod">
          <ac:chgData name="Shrihari Lande" userId="S::shrihari@easyrewardz.com::3bfe6e1a-c86c-457c-aed9-cd6b43819b05" providerId="AD" clId="Web-{46210AC6-EFFC-08FC-35A4-38A69258786E}" dt="2025-02-12T06:31:58.171" v="128" actId="20577"/>
          <ac:spMkLst>
            <pc:docMk/>
            <pc:sldMk cId="2971039548" sldId="2147475547"/>
            <ac:spMk id="12" creationId="{00000000-0000-0000-0000-000000000000}"/>
          </ac:spMkLst>
        </pc:spChg>
      </pc:sldChg>
      <pc:sldChg chg="addSp delSp modSp">
        <pc:chgData name="Shrihari Lande" userId="S::shrihari@easyrewardz.com::3bfe6e1a-c86c-457c-aed9-cd6b43819b05" providerId="AD" clId="Web-{46210AC6-EFFC-08FC-35A4-38A69258786E}" dt="2025-02-12T06:33:22.955" v="162" actId="20577"/>
        <pc:sldMkLst>
          <pc:docMk/>
          <pc:sldMk cId="4204823412" sldId="2147475548"/>
        </pc:sldMkLst>
        <pc:spChg chg="add del mod">
          <ac:chgData name="Shrihari Lande" userId="S::shrihari@easyrewardz.com::3bfe6e1a-c86c-457c-aed9-cd6b43819b05" providerId="AD" clId="Web-{46210AC6-EFFC-08FC-35A4-38A69258786E}" dt="2025-02-12T06:33:09.752" v="151" actId="1076"/>
          <ac:spMkLst>
            <pc:docMk/>
            <pc:sldMk cId="4204823412" sldId="2147475548"/>
            <ac:spMk id="2" creationId="{00000000-0000-0000-0000-000000000000}"/>
          </ac:spMkLst>
        </pc:spChg>
        <pc:spChg chg="mod">
          <ac:chgData name="Shrihari Lande" userId="S::shrihari@easyrewardz.com::3bfe6e1a-c86c-457c-aed9-cd6b43819b05" providerId="AD" clId="Web-{46210AC6-EFFC-08FC-35A4-38A69258786E}" dt="2025-02-12T06:33:22.955" v="162" actId="20577"/>
          <ac:spMkLst>
            <pc:docMk/>
            <pc:sldMk cId="4204823412" sldId="2147475548"/>
            <ac:spMk id="3" creationId="{00000000-0000-0000-0000-000000000000}"/>
          </ac:spMkLst>
        </pc:spChg>
        <pc:spChg chg="mod">
          <ac:chgData name="Shrihari Lande" userId="S::shrihari@easyrewardz.com::3bfe6e1a-c86c-457c-aed9-cd6b43819b05" providerId="AD" clId="Web-{46210AC6-EFFC-08FC-35A4-38A69258786E}" dt="2025-02-12T06:32:19.390" v="133" actId="20577"/>
          <ac:spMkLst>
            <pc:docMk/>
            <pc:sldMk cId="4204823412" sldId="2147475548"/>
            <ac:spMk id="4" creationId="{C4B30EF5-6A4C-A89F-CFD2-AC626DB5A72C}"/>
          </ac:spMkLst>
        </pc:spChg>
      </pc:sldChg>
      <pc:sldChg chg="delSp modSp">
        <pc:chgData name="Shrihari Lande" userId="S::shrihari@easyrewardz.com::3bfe6e1a-c86c-457c-aed9-cd6b43819b05" providerId="AD" clId="Web-{46210AC6-EFFC-08FC-35A4-38A69258786E}" dt="2025-02-12T06:35:46.743" v="225" actId="20577"/>
        <pc:sldMkLst>
          <pc:docMk/>
          <pc:sldMk cId="4175891795" sldId="2147475549"/>
        </pc:sldMkLst>
        <pc:spChg chg="mod">
          <ac:chgData name="Shrihari Lande" userId="S::shrihari@easyrewardz.com::3bfe6e1a-c86c-457c-aed9-cd6b43819b05" providerId="AD" clId="Web-{46210AC6-EFFC-08FC-35A4-38A69258786E}" dt="2025-02-12T06:35:46.743" v="225" actId="20577"/>
          <ac:spMkLst>
            <pc:docMk/>
            <pc:sldMk cId="4175891795" sldId="2147475549"/>
            <ac:spMk id="6" creationId="{00000000-0000-0000-0000-000000000000}"/>
          </ac:spMkLst>
        </pc:spChg>
        <pc:graphicFrameChg chg="del">
          <ac:chgData name="Shrihari Lande" userId="S::shrihari@easyrewardz.com::3bfe6e1a-c86c-457c-aed9-cd6b43819b05" providerId="AD" clId="Web-{46210AC6-EFFC-08FC-35A4-38A69258786E}" dt="2025-02-12T06:33:44.550" v="163"/>
          <ac:graphicFrameMkLst>
            <pc:docMk/>
            <pc:sldMk cId="4175891795" sldId="2147475549"/>
            <ac:graphicFrameMk id="5" creationId="{F18315DF-5609-E20A-AB8D-DC2331631920}"/>
          </ac:graphicFrameMkLst>
        </pc:graphicFrameChg>
      </pc:sldChg>
    </pc:docChg>
  </pc:docChgLst>
  <pc:docChgLst>
    <pc:chgData name="Mokshita Jain" userId="S::mokshita.jain@easyrewardz.com::7229d4ea-a177-457d-bff8-43d2f4895ffd" providerId="AD" clId="Web-{0814AEA2-9F84-3285-BD9D-C1A194484D0E}"/>
    <pc:docChg chg="modSld">
      <pc:chgData name="Mokshita Jain" userId="S::mokshita.jain@easyrewardz.com::7229d4ea-a177-457d-bff8-43d2f4895ffd" providerId="AD" clId="Web-{0814AEA2-9F84-3285-BD9D-C1A194484D0E}" dt="2025-02-11T07:08:05.824" v="8" actId="20577"/>
      <pc:docMkLst>
        <pc:docMk/>
      </pc:docMkLst>
      <pc:sldChg chg="modSp">
        <pc:chgData name="Mokshita Jain" userId="S::mokshita.jain@easyrewardz.com::7229d4ea-a177-457d-bff8-43d2f4895ffd" providerId="AD" clId="Web-{0814AEA2-9F84-3285-BD9D-C1A194484D0E}" dt="2025-02-11T07:07:50.683" v="7" actId="20577"/>
        <pc:sldMkLst>
          <pc:docMk/>
          <pc:sldMk cId="3720574610" sldId="2147475546"/>
        </pc:sldMkLst>
        <pc:spChg chg="mod">
          <ac:chgData name="Mokshita Jain" userId="S::mokshita.jain@easyrewardz.com::7229d4ea-a177-457d-bff8-43d2f4895ffd" providerId="AD" clId="Web-{0814AEA2-9F84-3285-BD9D-C1A194484D0E}" dt="2025-02-11T07:07:50.683" v="7" actId="20577"/>
          <ac:spMkLst>
            <pc:docMk/>
            <pc:sldMk cId="3720574610" sldId="2147475546"/>
            <ac:spMk id="2" creationId="{33D52C6B-DE4A-1F57-3C7F-B752C9AFC89B}"/>
          </ac:spMkLst>
        </pc:spChg>
      </pc:sldChg>
      <pc:sldChg chg="modSp">
        <pc:chgData name="Mokshita Jain" userId="S::mokshita.jain@easyrewardz.com::7229d4ea-a177-457d-bff8-43d2f4895ffd" providerId="AD" clId="Web-{0814AEA2-9F84-3285-BD9D-C1A194484D0E}" dt="2025-02-11T07:07:44.464" v="6" actId="20577"/>
        <pc:sldMkLst>
          <pc:docMk/>
          <pc:sldMk cId="2971039548" sldId="2147475547"/>
        </pc:sldMkLst>
        <pc:spChg chg="mod">
          <ac:chgData name="Mokshita Jain" userId="S::mokshita.jain@easyrewardz.com::7229d4ea-a177-457d-bff8-43d2f4895ffd" providerId="AD" clId="Web-{0814AEA2-9F84-3285-BD9D-C1A194484D0E}" dt="2025-02-11T07:07:44.464" v="6" actId="20577"/>
          <ac:spMkLst>
            <pc:docMk/>
            <pc:sldMk cId="2971039548" sldId="2147475547"/>
            <ac:spMk id="2" creationId="{D340E6B0-041F-B010-4297-4F32F8114B32}"/>
          </ac:spMkLst>
        </pc:spChg>
      </pc:sldChg>
      <pc:sldChg chg="modSp">
        <pc:chgData name="Mokshita Jain" userId="S::mokshita.jain@easyrewardz.com::7229d4ea-a177-457d-bff8-43d2f4895ffd" providerId="AD" clId="Web-{0814AEA2-9F84-3285-BD9D-C1A194484D0E}" dt="2025-02-11T07:07:36.823" v="5" actId="20577"/>
        <pc:sldMkLst>
          <pc:docMk/>
          <pc:sldMk cId="4204823412" sldId="2147475548"/>
        </pc:sldMkLst>
        <pc:spChg chg="mod">
          <ac:chgData name="Mokshita Jain" userId="S::mokshita.jain@easyrewardz.com::7229d4ea-a177-457d-bff8-43d2f4895ffd" providerId="AD" clId="Web-{0814AEA2-9F84-3285-BD9D-C1A194484D0E}" dt="2025-02-11T07:07:36.823" v="5" actId="20577"/>
          <ac:spMkLst>
            <pc:docMk/>
            <pc:sldMk cId="4204823412" sldId="2147475548"/>
            <ac:spMk id="4" creationId="{C4B30EF5-6A4C-A89F-CFD2-AC626DB5A72C}"/>
          </ac:spMkLst>
        </pc:spChg>
      </pc:sldChg>
      <pc:sldChg chg="modSp">
        <pc:chgData name="Mokshita Jain" userId="S::mokshita.jain@easyrewardz.com::7229d4ea-a177-457d-bff8-43d2f4895ffd" providerId="AD" clId="Web-{0814AEA2-9F84-3285-BD9D-C1A194484D0E}" dt="2025-02-11T07:08:05.824" v="8" actId="20577"/>
        <pc:sldMkLst>
          <pc:docMk/>
          <pc:sldMk cId="4175891795" sldId="2147475549"/>
        </pc:sldMkLst>
        <pc:spChg chg="mod">
          <ac:chgData name="Mokshita Jain" userId="S::mokshita.jain@easyrewardz.com::7229d4ea-a177-457d-bff8-43d2f4895ffd" providerId="AD" clId="Web-{0814AEA2-9F84-3285-BD9D-C1A194484D0E}" dt="2025-02-11T07:08:05.824" v="8" actId="20577"/>
          <ac:spMkLst>
            <pc:docMk/>
            <pc:sldMk cId="4175891795" sldId="2147475549"/>
            <ac:spMk id="2" creationId="{7224735B-2558-885A-6AD2-EABB36595BC6}"/>
          </ac:spMkLst>
        </pc:spChg>
      </pc:sldChg>
    </pc:docChg>
  </pc:docChgLst>
  <pc:docChgLst>
    <pc:chgData name="Shrihari Lande" userId="S::shrihari@easyrewardz.com::3bfe6e1a-c86c-457c-aed9-cd6b43819b05" providerId="AD" clId="Web-{EF6AB890-A1A5-FCCB-B974-BA9C2E2C9B41}"/>
    <pc:docChg chg="modSld">
      <pc:chgData name="Shrihari Lande" userId="S::shrihari@easyrewardz.com::3bfe6e1a-c86c-457c-aed9-cd6b43819b05" providerId="AD" clId="Web-{EF6AB890-A1A5-FCCB-B974-BA9C2E2C9B41}" dt="2025-02-20T05:53:06.986" v="387"/>
      <pc:docMkLst>
        <pc:docMk/>
      </pc:docMkLst>
      <pc:sldChg chg="addSp delSp modSp">
        <pc:chgData name="Shrihari Lande" userId="S::shrihari@easyrewardz.com::3bfe6e1a-c86c-457c-aed9-cd6b43819b05" providerId="AD" clId="Web-{EF6AB890-A1A5-FCCB-B974-BA9C2E2C9B41}" dt="2025-02-20T05:31:08.619" v="385" actId="1076"/>
        <pc:sldMkLst>
          <pc:docMk/>
          <pc:sldMk cId="3740758751" sldId="301"/>
        </pc:sldMkLst>
        <pc:spChg chg="del">
          <ac:chgData name="Shrihari Lande" userId="S::shrihari@easyrewardz.com::3bfe6e1a-c86c-457c-aed9-cd6b43819b05" providerId="AD" clId="Web-{EF6AB890-A1A5-FCCB-B974-BA9C2E2C9B41}" dt="2025-02-20T05:31:02.603" v="383"/>
          <ac:spMkLst>
            <pc:docMk/>
            <pc:sldMk cId="3740758751" sldId="301"/>
            <ac:spMk id="2" creationId="{47CAFBDD-5726-FD3C-01A1-7003D372B255}"/>
          </ac:spMkLst>
        </pc:spChg>
        <pc:spChg chg="add mod">
          <ac:chgData name="Shrihari Lande" userId="S::shrihari@easyrewardz.com::3bfe6e1a-c86c-457c-aed9-cd6b43819b05" providerId="AD" clId="Web-{EF6AB890-A1A5-FCCB-B974-BA9C2E2C9B41}" dt="2025-02-20T05:31:08.619" v="385" actId="1076"/>
          <ac:spMkLst>
            <pc:docMk/>
            <pc:sldMk cId="3740758751" sldId="301"/>
            <ac:spMk id="4" creationId="{830D9F27-D697-8BF8-5FF0-B5E2B244D836}"/>
          </ac:spMkLst>
        </pc:spChg>
      </pc:sldChg>
      <pc:sldChg chg="delSp">
        <pc:chgData name="Shrihari Lande" userId="S::shrihari@easyrewardz.com::3bfe6e1a-c86c-457c-aed9-cd6b43819b05" providerId="AD" clId="Web-{EF6AB890-A1A5-FCCB-B974-BA9C2E2C9B41}" dt="2025-02-20T05:29:44.399" v="375"/>
        <pc:sldMkLst>
          <pc:docMk/>
          <pc:sldMk cId="537681347" sldId="2147475540"/>
        </pc:sldMkLst>
        <pc:spChg chg="del">
          <ac:chgData name="Shrihari Lande" userId="S::shrihari@easyrewardz.com::3bfe6e1a-c86c-457c-aed9-cd6b43819b05" providerId="AD" clId="Web-{EF6AB890-A1A5-FCCB-B974-BA9C2E2C9B41}" dt="2025-02-20T05:29:44.399" v="375"/>
          <ac:spMkLst>
            <pc:docMk/>
            <pc:sldMk cId="537681347" sldId="2147475540"/>
            <ac:spMk id="5" creationId="{C4341945-9887-F870-687D-B9A5714F1250}"/>
          </ac:spMkLst>
        </pc:spChg>
      </pc:sldChg>
      <pc:sldChg chg="addSp delSp modSp">
        <pc:chgData name="Shrihari Lande" userId="S::shrihari@easyrewardz.com::3bfe6e1a-c86c-457c-aed9-cd6b43819b05" providerId="AD" clId="Web-{EF6AB890-A1A5-FCCB-B974-BA9C2E2C9B41}" dt="2025-02-20T05:30:21.571" v="379" actId="1076"/>
        <pc:sldMkLst>
          <pc:docMk/>
          <pc:sldMk cId="19537723" sldId="2147475545"/>
        </pc:sldMkLst>
        <pc:spChg chg="del">
          <ac:chgData name="Shrihari Lande" userId="S::shrihari@easyrewardz.com::3bfe6e1a-c86c-457c-aed9-cd6b43819b05" providerId="AD" clId="Web-{EF6AB890-A1A5-FCCB-B974-BA9C2E2C9B41}" dt="2025-02-20T05:30:05.212" v="376"/>
          <ac:spMkLst>
            <pc:docMk/>
            <pc:sldMk cId="19537723" sldId="2147475545"/>
            <ac:spMk id="5" creationId="{00000000-0000-0000-0000-000000000000}"/>
          </ac:spMkLst>
        </pc:spChg>
        <pc:spChg chg="add mod">
          <ac:chgData name="Shrihari Lande" userId="S::shrihari@easyrewardz.com::3bfe6e1a-c86c-457c-aed9-cd6b43819b05" providerId="AD" clId="Web-{EF6AB890-A1A5-FCCB-B974-BA9C2E2C9B41}" dt="2025-02-20T05:30:21.571" v="379" actId="1076"/>
          <ac:spMkLst>
            <pc:docMk/>
            <pc:sldMk cId="19537723" sldId="2147475545"/>
            <ac:spMk id="6" creationId="{E61D602D-24E3-DA3D-D1F4-E4B83535758F}"/>
          </ac:spMkLst>
        </pc:spChg>
      </pc:sldChg>
      <pc:sldChg chg="addSp delSp modSp">
        <pc:chgData name="Shrihari Lande" userId="S::shrihari@easyrewardz.com::3bfe6e1a-c86c-457c-aed9-cd6b43819b05" providerId="AD" clId="Web-{EF6AB890-A1A5-FCCB-B974-BA9C2E2C9B41}" dt="2025-02-20T05:53:03.783" v="386"/>
        <pc:sldMkLst>
          <pc:docMk/>
          <pc:sldMk cId="4175891795" sldId="2147475549"/>
        </pc:sldMkLst>
        <pc:spChg chg="del">
          <ac:chgData name="Shrihari Lande" userId="S::shrihari@easyrewardz.com::3bfe6e1a-c86c-457c-aed9-cd6b43819b05" providerId="AD" clId="Web-{EF6AB890-A1A5-FCCB-B974-BA9C2E2C9B41}" dt="2025-02-20T05:53:03.783" v="386"/>
          <ac:spMkLst>
            <pc:docMk/>
            <pc:sldMk cId="4175891795" sldId="2147475549"/>
            <ac:spMk id="3" creationId="{A0224960-2157-C3E1-267B-86B48CA4FCCC}"/>
          </ac:spMkLst>
        </pc:spChg>
        <pc:spChg chg="add del mod">
          <ac:chgData name="Shrihari Lande" userId="S::shrihari@easyrewardz.com::3bfe6e1a-c86c-457c-aed9-cd6b43819b05" providerId="AD" clId="Web-{EF6AB890-A1A5-FCCB-B974-BA9C2E2C9B41}" dt="2025-02-20T04:34:51.861" v="346"/>
          <ac:spMkLst>
            <pc:docMk/>
            <pc:sldMk cId="4175891795" sldId="2147475549"/>
            <ac:spMk id="4" creationId="{9B7935AB-13CD-6D7F-E9ED-84A4FADFFBF7}"/>
          </ac:spMkLst>
        </pc:spChg>
        <pc:spChg chg="add del mod">
          <ac:chgData name="Shrihari Lande" userId="S::shrihari@easyrewardz.com::3bfe6e1a-c86c-457c-aed9-cd6b43819b05" providerId="AD" clId="Web-{EF6AB890-A1A5-FCCB-B974-BA9C2E2C9B41}" dt="2025-02-20T04:34:50.124" v="345"/>
          <ac:spMkLst>
            <pc:docMk/>
            <pc:sldMk cId="4175891795" sldId="2147475549"/>
            <ac:spMk id="5" creationId="{FACF348E-29EF-D541-D901-1A9BA982C69F}"/>
          </ac:spMkLst>
        </pc:spChg>
        <pc:spChg chg="mod">
          <ac:chgData name="Shrihari Lande" userId="S::shrihari@easyrewardz.com::3bfe6e1a-c86c-457c-aed9-cd6b43819b05" providerId="AD" clId="Web-{EF6AB890-A1A5-FCCB-B974-BA9C2E2C9B41}" dt="2025-02-20T04:41:06.167" v="374" actId="20577"/>
          <ac:spMkLst>
            <pc:docMk/>
            <pc:sldMk cId="4175891795" sldId="2147475549"/>
            <ac:spMk id="6" creationId="{00000000-0000-0000-0000-000000000000}"/>
          </ac:spMkLst>
        </pc:spChg>
        <pc:spChg chg="add del mod">
          <ac:chgData name="Shrihari Lande" userId="S::shrihari@easyrewardz.com::3bfe6e1a-c86c-457c-aed9-cd6b43819b05" providerId="AD" clId="Web-{EF6AB890-A1A5-FCCB-B974-BA9C2E2C9B41}" dt="2025-02-20T04:33:22.621" v="317"/>
          <ac:spMkLst>
            <pc:docMk/>
            <pc:sldMk cId="4175891795" sldId="2147475549"/>
            <ac:spMk id="7" creationId="{A8CD258B-C271-3DAC-381D-6BE8A56BCEF5}"/>
          </ac:spMkLst>
        </pc:spChg>
        <pc:spChg chg="add del mod">
          <ac:chgData name="Shrihari Lande" userId="S::shrihari@easyrewardz.com::3bfe6e1a-c86c-457c-aed9-cd6b43819b05" providerId="AD" clId="Web-{EF6AB890-A1A5-FCCB-B974-BA9C2E2C9B41}" dt="2025-02-20T04:33:25.403" v="318"/>
          <ac:spMkLst>
            <pc:docMk/>
            <pc:sldMk cId="4175891795" sldId="2147475549"/>
            <ac:spMk id="10" creationId="{44721516-B12D-1315-59C3-B574FBA77C4B}"/>
          </ac:spMkLst>
        </pc:spChg>
      </pc:sldChg>
      <pc:sldChg chg="delSp">
        <pc:chgData name="Shrihari Lande" userId="S::shrihari@easyrewardz.com::3bfe6e1a-c86c-457c-aed9-cd6b43819b05" providerId="AD" clId="Web-{EF6AB890-A1A5-FCCB-B974-BA9C2E2C9B41}" dt="2025-02-20T05:53:06.986" v="387"/>
        <pc:sldMkLst>
          <pc:docMk/>
          <pc:sldMk cId="11711864" sldId="2147475550"/>
        </pc:sldMkLst>
        <pc:spChg chg="del">
          <ac:chgData name="Shrihari Lande" userId="S::shrihari@easyrewardz.com::3bfe6e1a-c86c-457c-aed9-cd6b43819b05" providerId="AD" clId="Web-{EF6AB890-A1A5-FCCB-B974-BA9C2E2C9B41}" dt="2025-02-20T05:53:06.986" v="387"/>
          <ac:spMkLst>
            <pc:docMk/>
            <pc:sldMk cId="11711864" sldId="2147475550"/>
            <ac:spMk id="9" creationId="{09E86D72-BFFC-B2A4-1E99-BAF299019A18}"/>
          </ac:spMkLst>
        </pc:spChg>
      </pc:sldChg>
      <pc:sldChg chg="modSp">
        <pc:chgData name="Shrihari Lande" userId="S::shrihari@easyrewardz.com::3bfe6e1a-c86c-457c-aed9-cd6b43819b05" providerId="AD" clId="Web-{EF6AB890-A1A5-FCCB-B974-BA9C2E2C9B41}" dt="2025-02-20T05:30:44.056" v="382" actId="20577"/>
        <pc:sldMkLst>
          <pc:docMk/>
          <pc:sldMk cId="1541265649" sldId="2147475551"/>
        </pc:sldMkLst>
        <pc:spChg chg="mod">
          <ac:chgData name="Shrihari Lande" userId="S::shrihari@easyrewardz.com::3bfe6e1a-c86c-457c-aed9-cd6b43819b05" providerId="AD" clId="Web-{EF6AB890-A1A5-FCCB-B974-BA9C2E2C9B41}" dt="2025-02-20T05:30:44.056" v="382" actId="20577"/>
          <ac:spMkLst>
            <pc:docMk/>
            <pc:sldMk cId="1541265649" sldId="2147475551"/>
            <ac:spMk id="16" creationId="{A3BEFDF6-5313-73A1-5D71-C691B4E4E841}"/>
          </ac:spMkLst>
        </pc:spChg>
      </pc:sldChg>
    </pc:docChg>
  </pc:docChgLst>
  <pc:docChgLst>
    <pc:chgData name="Shrihari Lande" userId="S::shrihari@easyrewardz.com::3bfe6e1a-c86c-457c-aed9-cd6b43819b05" providerId="AD" clId="Web-{55B76C6A-5DAA-8669-384F-BE0C3F2CEAD2}"/>
    <pc:docChg chg="modSld">
      <pc:chgData name="Shrihari Lande" userId="S::shrihari@easyrewardz.com::3bfe6e1a-c86c-457c-aed9-cd6b43819b05" providerId="AD" clId="Web-{55B76C6A-5DAA-8669-384F-BE0C3F2CEAD2}" dt="2025-02-19T13:38:01.544" v="24" actId="20577"/>
      <pc:docMkLst>
        <pc:docMk/>
      </pc:docMkLst>
      <pc:sldChg chg="modSp">
        <pc:chgData name="Shrihari Lande" userId="S::shrihari@easyrewardz.com::3bfe6e1a-c86c-457c-aed9-cd6b43819b05" providerId="AD" clId="Web-{55B76C6A-5DAA-8669-384F-BE0C3F2CEAD2}" dt="2025-02-19T13:38:01.544" v="24" actId="20577"/>
        <pc:sldMkLst>
          <pc:docMk/>
          <pc:sldMk cId="4175891795" sldId="2147475549"/>
        </pc:sldMkLst>
        <pc:spChg chg="mod">
          <ac:chgData name="Shrihari Lande" userId="S::shrihari@easyrewardz.com::3bfe6e1a-c86c-457c-aed9-cd6b43819b05" providerId="AD" clId="Web-{55B76C6A-5DAA-8669-384F-BE0C3F2CEAD2}" dt="2025-02-19T13:38:01.544" v="24" actId="20577"/>
          <ac:spMkLst>
            <pc:docMk/>
            <pc:sldMk cId="4175891795" sldId="2147475549"/>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EFED72-930F-4F0D-A3E0-8767DC667637}" type="datetimeFigureOut">
              <a:rPr lang="en-IN" smtClean="0"/>
              <a:t>02-03-2025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882B62-160E-40A1-941B-95546465D64B}" type="slidenum">
              <a:rPr lang="en-IN" smtClean="0"/>
              <a:t>‹#›</a:t>
            </a:fld>
            <a:endParaRPr lang="en-IN"/>
          </a:p>
        </p:txBody>
      </p:sp>
    </p:spTree>
    <p:extLst>
      <p:ext uri="{BB962C8B-B14F-4D97-AF65-F5344CB8AC3E}">
        <p14:creationId xmlns:p14="http://schemas.microsoft.com/office/powerpoint/2010/main" val="2639774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E882B62-160E-40A1-941B-95546465D64B}" type="slidenum">
              <a:rPr lang="en-IN" smtClean="0"/>
              <a:t>5</a:t>
            </a:fld>
            <a:endParaRPr lang="en-IN"/>
          </a:p>
        </p:txBody>
      </p:sp>
    </p:spTree>
    <p:extLst>
      <p:ext uri="{BB962C8B-B14F-4D97-AF65-F5344CB8AC3E}">
        <p14:creationId xmlns:p14="http://schemas.microsoft.com/office/powerpoint/2010/main" val="187642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4311-0F82-0FAC-74F5-8921CA311A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836E71-89F8-E9D4-C7CF-F93C22D01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187362-2705-12A4-BF76-5F3BD1A5DF52}"/>
              </a:ext>
            </a:extLst>
          </p:cNvPr>
          <p:cNvSpPr>
            <a:spLocks noGrp="1"/>
          </p:cNvSpPr>
          <p:nvPr>
            <p:ph type="dt" sz="half" idx="10"/>
          </p:nvPr>
        </p:nvSpPr>
        <p:spPr/>
        <p:txBody>
          <a:bodyPr/>
          <a:lstStyle/>
          <a:p>
            <a:fld id="{8A7ECACE-0109-496C-9FBB-FEE42B9E298E}" type="datetimeFigureOut">
              <a:rPr lang="en-IN" smtClean="0"/>
              <a:t>02-03-2025</a:t>
            </a:fld>
            <a:endParaRPr lang="en-IN"/>
          </a:p>
        </p:txBody>
      </p:sp>
      <p:sp>
        <p:nvSpPr>
          <p:cNvPr id="5" name="Footer Placeholder 4">
            <a:extLst>
              <a:ext uri="{FF2B5EF4-FFF2-40B4-BE49-F238E27FC236}">
                <a16:creationId xmlns:a16="http://schemas.microsoft.com/office/drawing/2014/main" id="{34E7C0B6-6FC7-9611-67A4-DE2EEC0D7E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293C30-9F04-8EFB-5018-6271A0B144B8}"/>
              </a:ext>
            </a:extLst>
          </p:cNvPr>
          <p:cNvSpPr>
            <a:spLocks noGrp="1"/>
          </p:cNvSpPr>
          <p:nvPr>
            <p:ph type="sldNum" sz="quarter" idx="12"/>
          </p:nvPr>
        </p:nvSpPr>
        <p:spPr/>
        <p:txBody>
          <a:bodyPr/>
          <a:lstStyle/>
          <a:p>
            <a:fld id="{F7569303-6E95-4F18-8524-C82DC29E1243}" type="slidenum">
              <a:rPr lang="en-IN" smtClean="0"/>
              <a:t>‹#›</a:t>
            </a:fld>
            <a:endParaRPr lang="en-IN"/>
          </a:p>
        </p:txBody>
      </p:sp>
    </p:spTree>
    <p:extLst>
      <p:ext uri="{BB962C8B-B14F-4D97-AF65-F5344CB8AC3E}">
        <p14:creationId xmlns:p14="http://schemas.microsoft.com/office/powerpoint/2010/main" val="319810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20C8-C04D-9B8D-4BA6-663E2EE212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F09BFD-2F55-1CA7-F4E8-4FC788C9C0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C0D4FB-3AAD-D3D3-CFFE-E4DAF9CC4460}"/>
              </a:ext>
            </a:extLst>
          </p:cNvPr>
          <p:cNvSpPr>
            <a:spLocks noGrp="1"/>
          </p:cNvSpPr>
          <p:nvPr>
            <p:ph type="dt" sz="half" idx="10"/>
          </p:nvPr>
        </p:nvSpPr>
        <p:spPr/>
        <p:txBody>
          <a:bodyPr/>
          <a:lstStyle/>
          <a:p>
            <a:fld id="{8A7ECACE-0109-496C-9FBB-FEE42B9E298E}" type="datetimeFigureOut">
              <a:rPr lang="en-IN" smtClean="0"/>
              <a:t>02-03-2025</a:t>
            </a:fld>
            <a:endParaRPr lang="en-IN"/>
          </a:p>
        </p:txBody>
      </p:sp>
      <p:sp>
        <p:nvSpPr>
          <p:cNvPr id="5" name="Footer Placeholder 4">
            <a:extLst>
              <a:ext uri="{FF2B5EF4-FFF2-40B4-BE49-F238E27FC236}">
                <a16:creationId xmlns:a16="http://schemas.microsoft.com/office/drawing/2014/main" id="{229F0292-6663-3138-AAB6-AE201B6D74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6E3DCC-4BC2-7203-D63A-10355155FB6B}"/>
              </a:ext>
            </a:extLst>
          </p:cNvPr>
          <p:cNvSpPr>
            <a:spLocks noGrp="1"/>
          </p:cNvSpPr>
          <p:nvPr>
            <p:ph type="sldNum" sz="quarter" idx="12"/>
          </p:nvPr>
        </p:nvSpPr>
        <p:spPr/>
        <p:txBody>
          <a:bodyPr/>
          <a:lstStyle/>
          <a:p>
            <a:fld id="{F7569303-6E95-4F18-8524-C82DC29E1243}" type="slidenum">
              <a:rPr lang="en-IN" smtClean="0"/>
              <a:t>‹#›</a:t>
            </a:fld>
            <a:endParaRPr lang="en-IN"/>
          </a:p>
        </p:txBody>
      </p:sp>
    </p:spTree>
    <p:extLst>
      <p:ext uri="{BB962C8B-B14F-4D97-AF65-F5344CB8AC3E}">
        <p14:creationId xmlns:p14="http://schemas.microsoft.com/office/powerpoint/2010/main" val="2647208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CC6C06-BC30-835C-CAB5-B95648E6D7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04610D-DEC3-B886-D37E-3FA44C434E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910552-EF8B-DC68-0E55-BD1662C0A62E}"/>
              </a:ext>
            </a:extLst>
          </p:cNvPr>
          <p:cNvSpPr>
            <a:spLocks noGrp="1"/>
          </p:cNvSpPr>
          <p:nvPr>
            <p:ph type="dt" sz="half" idx="10"/>
          </p:nvPr>
        </p:nvSpPr>
        <p:spPr/>
        <p:txBody>
          <a:bodyPr/>
          <a:lstStyle/>
          <a:p>
            <a:fld id="{8A7ECACE-0109-496C-9FBB-FEE42B9E298E}" type="datetimeFigureOut">
              <a:rPr lang="en-IN" smtClean="0"/>
              <a:t>02-03-2025</a:t>
            </a:fld>
            <a:endParaRPr lang="en-IN"/>
          </a:p>
        </p:txBody>
      </p:sp>
      <p:sp>
        <p:nvSpPr>
          <p:cNvPr id="5" name="Footer Placeholder 4">
            <a:extLst>
              <a:ext uri="{FF2B5EF4-FFF2-40B4-BE49-F238E27FC236}">
                <a16:creationId xmlns:a16="http://schemas.microsoft.com/office/drawing/2014/main" id="{FF4A9255-6FBE-D904-8BF3-19FDA3504D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4EAA47-B9E4-E15D-A9BA-CC8AD2C97313}"/>
              </a:ext>
            </a:extLst>
          </p:cNvPr>
          <p:cNvSpPr>
            <a:spLocks noGrp="1"/>
          </p:cNvSpPr>
          <p:nvPr>
            <p:ph type="sldNum" sz="quarter" idx="12"/>
          </p:nvPr>
        </p:nvSpPr>
        <p:spPr/>
        <p:txBody>
          <a:bodyPr/>
          <a:lstStyle/>
          <a:p>
            <a:fld id="{F7569303-6E95-4F18-8524-C82DC29E1243}" type="slidenum">
              <a:rPr lang="en-IN" smtClean="0"/>
              <a:t>‹#›</a:t>
            </a:fld>
            <a:endParaRPr lang="en-IN"/>
          </a:p>
        </p:txBody>
      </p:sp>
    </p:spTree>
    <p:extLst>
      <p:ext uri="{BB962C8B-B14F-4D97-AF65-F5344CB8AC3E}">
        <p14:creationId xmlns:p14="http://schemas.microsoft.com/office/powerpoint/2010/main" val="887293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E3">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7538F61-42BD-9397-7283-A2EDE438213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187" t="24194" r="8833" b="28275"/>
          <a:stretch/>
        </p:blipFill>
        <p:spPr>
          <a:xfrm>
            <a:off x="10833790" y="10919"/>
            <a:ext cx="1358210" cy="391377"/>
          </a:xfrm>
          <a:prstGeom prst="rect">
            <a:avLst/>
          </a:prstGeom>
        </p:spPr>
      </p:pic>
      <p:grpSp>
        <p:nvGrpSpPr>
          <p:cNvPr id="10" name="Group 9">
            <a:extLst>
              <a:ext uri="{FF2B5EF4-FFF2-40B4-BE49-F238E27FC236}">
                <a16:creationId xmlns:a16="http://schemas.microsoft.com/office/drawing/2014/main" id="{90C3B41B-0197-B142-3F1B-78FBFDDD885B}"/>
              </a:ext>
            </a:extLst>
          </p:cNvPr>
          <p:cNvGrpSpPr/>
          <p:nvPr userDrawn="1"/>
        </p:nvGrpSpPr>
        <p:grpSpPr>
          <a:xfrm>
            <a:off x="94297" y="95110"/>
            <a:ext cx="522403" cy="627996"/>
            <a:chOff x="2743200" y="500063"/>
            <a:chExt cx="757238" cy="910298"/>
          </a:xfrm>
        </p:grpSpPr>
        <p:sp>
          <p:nvSpPr>
            <p:cNvPr id="11" name="Oval 10">
              <a:extLst>
                <a:ext uri="{FF2B5EF4-FFF2-40B4-BE49-F238E27FC236}">
                  <a16:creationId xmlns:a16="http://schemas.microsoft.com/office/drawing/2014/main" id="{7E80A226-2D7D-7F82-1CF7-BFC3C40B5175}"/>
                </a:ext>
              </a:extLst>
            </p:cNvPr>
            <p:cNvSpPr/>
            <p:nvPr/>
          </p:nvSpPr>
          <p:spPr>
            <a:xfrm>
              <a:off x="2743200" y="500063"/>
              <a:ext cx="600075" cy="600075"/>
            </a:xfrm>
            <a:prstGeom prst="ellipse">
              <a:avLst/>
            </a:prstGeom>
            <a:solidFill>
              <a:srgbClr val="2CAA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B1A24C6-E4A9-4BB3-4C4D-A78139303BEF}"/>
                </a:ext>
              </a:extLst>
            </p:cNvPr>
            <p:cNvSpPr/>
            <p:nvPr/>
          </p:nvSpPr>
          <p:spPr>
            <a:xfrm>
              <a:off x="3200400" y="821531"/>
              <a:ext cx="300038" cy="300038"/>
            </a:xfrm>
            <a:prstGeom prst="ellipse">
              <a:avLst/>
            </a:prstGeom>
            <a:solidFill>
              <a:srgbClr val="E94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EA13B0F3-0141-816E-B03A-E66AA8279F8E}"/>
                </a:ext>
              </a:extLst>
            </p:cNvPr>
            <p:cNvSpPr/>
            <p:nvPr/>
          </p:nvSpPr>
          <p:spPr>
            <a:xfrm>
              <a:off x="3121820" y="1188906"/>
              <a:ext cx="221455" cy="221455"/>
            </a:xfrm>
            <a:prstGeom prst="ellipse">
              <a:avLst/>
            </a:prstGeom>
            <a:solidFill>
              <a:srgbClr val="8FC1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 name="Slide Number Placeholder 5">
            <a:extLst>
              <a:ext uri="{FF2B5EF4-FFF2-40B4-BE49-F238E27FC236}">
                <a16:creationId xmlns:a16="http://schemas.microsoft.com/office/drawing/2014/main" id="{2A35A168-7E20-3CE8-2092-EE8539C831DE}"/>
              </a:ext>
            </a:extLst>
          </p:cNvPr>
          <p:cNvSpPr txBox="1">
            <a:spLocks/>
          </p:cNvSpPr>
          <p:nvPr userDrawn="1"/>
        </p:nvSpPr>
        <p:spPr>
          <a:xfrm>
            <a:off x="11326761" y="6461501"/>
            <a:ext cx="865239" cy="391377"/>
          </a:xfrm>
          <a:prstGeom prst="rect">
            <a:avLst/>
          </a:prstGeom>
          <a:solidFill>
            <a:schemeClr val="tx1"/>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D55C072-F2FB-4025-900A-4CB8B9E693F9}" type="slidenum">
              <a:rPr lang="en-IN" sz="1800" b="1" smtClean="0">
                <a:solidFill>
                  <a:schemeClr val="bg1"/>
                </a:solidFill>
              </a:rPr>
              <a:pPr algn="ctr"/>
              <a:t>‹#›</a:t>
            </a:fld>
            <a:endParaRPr lang="en-IN" b="1">
              <a:solidFill>
                <a:schemeClr val="bg1"/>
              </a:solidFill>
            </a:endParaRPr>
          </a:p>
        </p:txBody>
      </p:sp>
      <p:pic>
        <p:nvPicPr>
          <p:cNvPr id="3" name="Picture 2" descr="CHOGORI INDIA RETAIL LIMITED">
            <a:extLst>
              <a:ext uri="{FF2B5EF4-FFF2-40B4-BE49-F238E27FC236}">
                <a16:creationId xmlns:a16="http://schemas.microsoft.com/office/drawing/2014/main" id="{E103C141-D3DB-A265-FCC3-038D72722E0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4309" y="6092469"/>
            <a:ext cx="1010093" cy="73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9624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E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02681B2-9D47-1AD7-2BE6-BE50D282D39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187" t="24194" r="8833" b="28275"/>
          <a:stretch/>
        </p:blipFill>
        <p:spPr>
          <a:xfrm>
            <a:off x="10839348" y="8706"/>
            <a:ext cx="1358210" cy="391377"/>
          </a:xfrm>
          <a:prstGeom prst="rect">
            <a:avLst/>
          </a:prstGeom>
        </p:spPr>
      </p:pic>
      <p:grpSp>
        <p:nvGrpSpPr>
          <p:cNvPr id="10" name="Group 9">
            <a:extLst>
              <a:ext uri="{FF2B5EF4-FFF2-40B4-BE49-F238E27FC236}">
                <a16:creationId xmlns:a16="http://schemas.microsoft.com/office/drawing/2014/main" id="{113C8790-59D0-765D-3DBD-14A6FEDF58EF}"/>
              </a:ext>
            </a:extLst>
          </p:cNvPr>
          <p:cNvGrpSpPr/>
          <p:nvPr userDrawn="1"/>
        </p:nvGrpSpPr>
        <p:grpSpPr>
          <a:xfrm>
            <a:off x="141922" y="95110"/>
            <a:ext cx="522403" cy="627996"/>
            <a:chOff x="2743200" y="500063"/>
            <a:chExt cx="757238" cy="910298"/>
          </a:xfrm>
        </p:grpSpPr>
        <p:sp>
          <p:nvSpPr>
            <p:cNvPr id="11" name="Oval 10">
              <a:extLst>
                <a:ext uri="{FF2B5EF4-FFF2-40B4-BE49-F238E27FC236}">
                  <a16:creationId xmlns:a16="http://schemas.microsoft.com/office/drawing/2014/main" id="{C79C8BF1-0CFB-F44B-3274-664BA8090D90}"/>
                </a:ext>
              </a:extLst>
            </p:cNvPr>
            <p:cNvSpPr/>
            <p:nvPr/>
          </p:nvSpPr>
          <p:spPr>
            <a:xfrm>
              <a:off x="2743200" y="500063"/>
              <a:ext cx="600075" cy="600075"/>
            </a:xfrm>
            <a:prstGeom prst="ellipse">
              <a:avLst/>
            </a:prstGeom>
            <a:solidFill>
              <a:srgbClr val="2CAA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51AD554F-E879-1F21-5803-082724DFE1A7}"/>
                </a:ext>
              </a:extLst>
            </p:cNvPr>
            <p:cNvSpPr/>
            <p:nvPr/>
          </p:nvSpPr>
          <p:spPr>
            <a:xfrm>
              <a:off x="3200400" y="821531"/>
              <a:ext cx="300038" cy="300038"/>
            </a:xfrm>
            <a:prstGeom prst="ellipse">
              <a:avLst/>
            </a:prstGeom>
            <a:solidFill>
              <a:srgbClr val="E94D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79D78E96-5D0F-1081-FB8B-2F4CEF66A073}"/>
                </a:ext>
              </a:extLst>
            </p:cNvPr>
            <p:cNvSpPr/>
            <p:nvPr/>
          </p:nvSpPr>
          <p:spPr>
            <a:xfrm>
              <a:off x="3121820" y="1188906"/>
              <a:ext cx="221455" cy="221455"/>
            </a:xfrm>
            <a:prstGeom prst="ellipse">
              <a:avLst/>
            </a:prstGeom>
            <a:solidFill>
              <a:srgbClr val="8FC1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Date Placeholder 1">
            <a:extLst>
              <a:ext uri="{FF2B5EF4-FFF2-40B4-BE49-F238E27FC236}">
                <a16:creationId xmlns:a16="http://schemas.microsoft.com/office/drawing/2014/main" id="{E52B03EC-8A5F-F5FB-35E6-9EE60BD1A17B}"/>
              </a:ext>
            </a:extLst>
          </p:cNvPr>
          <p:cNvSpPr>
            <a:spLocks noGrp="1"/>
          </p:cNvSpPr>
          <p:nvPr>
            <p:ph type="dt" sz="half" idx="10"/>
          </p:nvPr>
        </p:nvSpPr>
        <p:spPr/>
        <p:txBody>
          <a:bodyPr/>
          <a:lstStyle/>
          <a:p>
            <a:endParaRPr lang="en-IN"/>
          </a:p>
        </p:txBody>
      </p:sp>
      <p:sp>
        <p:nvSpPr>
          <p:cNvPr id="4" name="Slide Number Placeholder 3">
            <a:extLst>
              <a:ext uri="{FF2B5EF4-FFF2-40B4-BE49-F238E27FC236}">
                <a16:creationId xmlns:a16="http://schemas.microsoft.com/office/drawing/2014/main" id="{FB446F88-0ADA-4C22-454C-E54F36120E7D}"/>
              </a:ext>
            </a:extLst>
          </p:cNvPr>
          <p:cNvSpPr>
            <a:spLocks noGrp="1"/>
          </p:cNvSpPr>
          <p:nvPr>
            <p:ph type="sldNum" sz="quarter" idx="12"/>
          </p:nvPr>
        </p:nvSpPr>
        <p:spPr>
          <a:xfrm>
            <a:off x="8420100" y="6356350"/>
            <a:ext cx="2743200" cy="365125"/>
          </a:xfrm>
        </p:spPr>
        <p:txBody>
          <a:bodyPr/>
          <a:lstStyle/>
          <a:p>
            <a:fld id="{4E3316AA-7011-40C4-BAF9-763D7835A3DF}" type="slidenum">
              <a:rPr lang="en-IN" smtClean="0"/>
              <a:t>‹#›</a:t>
            </a:fld>
            <a:endParaRPr lang="en-IN"/>
          </a:p>
        </p:txBody>
      </p:sp>
      <p:sp>
        <p:nvSpPr>
          <p:cNvPr id="6" name="Slide Number Placeholder 5">
            <a:extLst>
              <a:ext uri="{FF2B5EF4-FFF2-40B4-BE49-F238E27FC236}">
                <a16:creationId xmlns:a16="http://schemas.microsoft.com/office/drawing/2014/main" id="{4AA2DCEA-FD83-739B-989A-0806AEBF0876}"/>
              </a:ext>
            </a:extLst>
          </p:cNvPr>
          <p:cNvSpPr txBox="1">
            <a:spLocks/>
          </p:cNvSpPr>
          <p:nvPr userDrawn="1"/>
        </p:nvSpPr>
        <p:spPr>
          <a:xfrm>
            <a:off x="11326761" y="6461501"/>
            <a:ext cx="865239" cy="391377"/>
          </a:xfrm>
          <a:prstGeom prst="rect">
            <a:avLst/>
          </a:prstGeom>
          <a:solidFill>
            <a:schemeClr val="tx1"/>
          </a:solid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5D55C072-F2FB-4025-900A-4CB8B9E693F9}" type="slidenum">
              <a:rPr lang="en-IN" sz="1800" b="1" smtClean="0">
                <a:solidFill>
                  <a:schemeClr val="bg1"/>
                </a:solidFill>
              </a:rPr>
              <a:pPr algn="ctr"/>
              <a:t>‹#›</a:t>
            </a:fld>
            <a:endParaRPr lang="en-IN" b="1">
              <a:solidFill>
                <a:schemeClr val="bg1"/>
              </a:solidFill>
            </a:endParaRPr>
          </a:p>
        </p:txBody>
      </p:sp>
      <p:pic>
        <p:nvPicPr>
          <p:cNvPr id="3" name="Picture 2" descr="CHOGORI INDIA RETAIL LIMITED">
            <a:extLst>
              <a:ext uri="{FF2B5EF4-FFF2-40B4-BE49-F238E27FC236}">
                <a16:creationId xmlns:a16="http://schemas.microsoft.com/office/drawing/2014/main" id="{D204AA0E-CAB7-7D1C-62D6-817CF5D91D0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4309" y="6092469"/>
            <a:ext cx="1010093" cy="73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070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BF696-626B-FB51-136B-7DDD232A18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D23996-A73B-BDDE-B768-8E448612C1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DB88A2-72D7-5E31-CCCE-64F83D2955CE}"/>
              </a:ext>
            </a:extLst>
          </p:cNvPr>
          <p:cNvSpPr>
            <a:spLocks noGrp="1"/>
          </p:cNvSpPr>
          <p:nvPr>
            <p:ph type="dt" sz="half" idx="10"/>
          </p:nvPr>
        </p:nvSpPr>
        <p:spPr/>
        <p:txBody>
          <a:bodyPr/>
          <a:lstStyle/>
          <a:p>
            <a:fld id="{8A7ECACE-0109-496C-9FBB-FEE42B9E298E}" type="datetimeFigureOut">
              <a:rPr lang="en-IN" smtClean="0"/>
              <a:t>02-03-2025</a:t>
            </a:fld>
            <a:endParaRPr lang="en-IN"/>
          </a:p>
        </p:txBody>
      </p:sp>
      <p:sp>
        <p:nvSpPr>
          <p:cNvPr id="5" name="Footer Placeholder 4">
            <a:extLst>
              <a:ext uri="{FF2B5EF4-FFF2-40B4-BE49-F238E27FC236}">
                <a16:creationId xmlns:a16="http://schemas.microsoft.com/office/drawing/2014/main" id="{45F289D9-8CB7-8C4F-99B5-195B2D2F17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BFFB9D-C583-4A39-F983-D61FAE1F944D}"/>
              </a:ext>
            </a:extLst>
          </p:cNvPr>
          <p:cNvSpPr>
            <a:spLocks noGrp="1"/>
          </p:cNvSpPr>
          <p:nvPr>
            <p:ph type="sldNum" sz="quarter" idx="12"/>
          </p:nvPr>
        </p:nvSpPr>
        <p:spPr/>
        <p:txBody>
          <a:bodyPr/>
          <a:lstStyle/>
          <a:p>
            <a:fld id="{F7569303-6E95-4F18-8524-C82DC29E1243}" type="slidenum">
              <a:rPr lang="en-IN" smtClean="0"/>
              <a:t>‹#›</a:t>
            </a:fld>
            <a:endParaRPr lang="en-IN"/>
          </a:p>
        </p:txBody>
      </p:sp>
    </p:spTree>
    <p:extLst>
      <p:ext uri="{BB962C8B-B14F-4D97-AF65-F5344CB8AC3E}">
        <p14:creationId xmlns:p14="http://schemas.microsoft.com/office/powerpoint/2010/main" val="2107861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C180-5D12-4C42-5C5D-2C124E3278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9DF90C-DEFD-9BBD-3641-DB3B2317ED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F38DF2-234E-E679-384E-D31DAC639758}"/>
              </a:ext>
            </a:extLst>
          </p:cNvPr>
          <p:cNvSpPr>
            <a:spLocks noGrp="1"/>
          </p:cNvSpPr>
          <p:nvPr>
            <p:ph type="dt" sz="half" idx="10"/>
          </p:nvPr>
        </p:nvSpPr>
        <p:spPr/>
        <p:txBody>
          <a:bodyPr/>
          <a:lstStyle/>
          <a:p>
            <a:fld id="{8A7ECACE-0109-496C-9FBB-FEE42B9E298E}" type="datetimeFigureOut">
              <a:rPr lang="en-IN" smtClean="0"/>
              <a:t>02-03-2025</a:t>
            </a:fld>
            <a:endParaRPr lang="en-IN"/>
          </a:p>
        </p:txBody>
      </p:sp>
      <p:sp>
        <p:nvSpPr>
          <p:cNvPr id="5" name="Footer Placeholder 4">
            <a:extLst>
              <a:ext uri="{FF2B5EF4-FFF2-40B4-BE49-F238E27FC236}">
                <a16:creationId xmlns:a16="http://schemas.microsoft.com/office/drawing/2014/main" id="{D5785DA2-7209-C1B5-0D68-FB2D0A98F3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660B6E-A57B-D171-DE6C-105A2A4CBA0D}"/>
              </a:ext>
            </a:extLst>
          </p:cNvPr>
          <p:cNvSpPr>
            <a:spLocks noGrp="1"/>
          </p:cNvSpPr>
          <p:nvPr>
            <p:ph type="sldNum" sz="quarter" idx="12"/>
          </p:nvPr>
        </p:nvSpPr>
        <p:spPr/>
        <p:txBody>
          <a:bodyPr/>
          <a:lstStyle/>
          <a:p>
            <a:fld id="{F7569303-6E95-4F18-8524-C82DC29E1243}" type="slidenum">
              <a:rPr lang="en-IN" smtClean="0"/>
              <a:t>‹#›</a:t>
            </a:fld>
            <a:endParaRPr lang="en-IN"/>
          </a:p>
        </p:txBody>
      </p:sp>
    </p:spTree>
    <p:extLst>
      <p:ext uri="{BB962C8B-B14F-4D97-AF65-F5344CB8AC3E}">
        <p14:creationId xmlns:p14="http://schemas.microsoft.com/office/powerpoint/2010/main" val="3547231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6138-76B6-CEF3-81F7-581FCD7308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AC3B46-BE0F-95D6-3DDB-A390657E07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4063DA-221E-F277-0B61-F3E270BD45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69BDFE2-14EE-28E7-494F-A05D422C51B0}"/>
              </a:ext>
            </a:extLst>
          </p:cNvPr>
          <p:cNvSpPr>
            <a:spLocks noGrp="1"/>
          </p:cNvSpPr>
          <p:nvPr>
            <p:ph type="dt" sz="half" idx="10"/>
          </p:nvPr>
        </p:nvSpPr>
        <p:spPr/>
        <p:txBody>
          <a:bodyPr/>
          <a:lstStyle/>
          <a:p>
            <a:fld id="{8A7ECACE-0109-496C-9FBB-FEE42B9E298E}" type="datetimeFigureOut">
              <a:rPr lang="en-IN" smtClean="0"/>
              <a:t>02-03-2025</a:t>
            </a:fld>
            <a:endParaRPr lang="en-IN"/>
          </a:p>
        </p:txBody>
      </p:sp>
      <p:sp>
        <p:nvSpPr>
          <p:cNvPr id="6" name="Footer Placeholder 5">
            <a:extLst>
              <a:ext uri="{FF2B5EF4-FFF2-40B4-BE49-F238E27FC236}">
                <a16:creationId xmlns:a16="http://schemas.microsoft.com/office/drawing/2014/main" id="{91A1E977-B729-2C17-33DE-0ADB5F2390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DC2FBB-03E6-C64B-19B9-D19B6640BB2E}"/>
              </a:ext>
            </a:extLst>
          </p:cNvPr>
          <p:cNvSpPr>
            <a:spLocks noGrp="1"/>
          </p:cNvSpPr>
          <p:nvPr>
            <p:ph type="sldNum" sz="quarter" idx="12"/>
          </p:nvPr>
        </p:nvSpPr>
        <p:spPr/>
        <p:txBody>
          <a:bodyPr/>
          <a:lstStyle/>
          <a:p>
            <a:fld id="{F7569303-6E95-4F18-8524-C82DC29E1243}" type="slidenum">
              <a:rPr lang="en-IN" smtClean="0"/>
              <a:t>‹#›</a:t>
            </a:fld>
            <a:endParaRPr lang="en-IN"/>
          </a:p>
        </p:txBody>
      </p:sp>
    </p:spTree>
    <p:extLst>
      <p:ext uri="{BB962C8B-B14F-4D97-AF65-F5344CB8AC3E}">
        <p14:creationId xmlns:p14="http://schemas.microsoft.com/office/powerpoint/2010/main" val="1844802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D70D8-1310-5013-BBA3-72A1A860122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47366C-8417-4694-CBD6-00627C03B5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9D5AB4-1E51-547A-FD56-3C3357D5B0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B4D2B9-5BCC-7A0A-368E-38925003C7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0BC692-39BF-9365-3D90-9F48BA1FEC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827030-D34D-2B50-DAE1-9E509DF6DFE1}"/>
              </a:ext>
            </a:extLst>
          </p:cNvPr>
          <p:cNvSpPr>
            <a:spLocks noGrp="1"/>
          </p:cNvSpPr>
          <p:nvPr>
            <p:ph type="dt" sz="half" idx="10"/>
          </p:nvPr>
        </p:nvSpPr>
        <p:spPr/>
        <p:txBody>
          <a:bodyPr/>
          <a:lstStyle/>
          <a:p>
            <a:fld id="{8A7ECACE-0109-496C-9FBB-FEE42B9E298E}" type="datetimeFigureOut">
              <a:rPr lang="en-IN" smtClean="0"/>
              <a:t>02-03-2025</a:t>
            </a:fld>
            <a:endParaRPr lang="en-IN"/>
          </a:p>
        </p:txBody>
      </p:sp>
      <p:sp>
        <p:nvSpPr>
          <p:cNvPr id="8" name="Footer Placeholder 7">
            <a:extLst>
              <a:ext uri="{FF2B5EF4-FFF2-40B4-BE49-F238E27FC236}">
                <a16:creationId xmlns:a16="http://schemas.microsoft.com/office/drawing/2014/main" id="{53DC7125-130E-8910-9A01-7BCE6621B91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418957-15FE-9C82-6342-25EAF09EE9BB}"/>
              </a:ext>
            </a:extLst>
          </p:cNvPr>
          <p:cNvSpPr>
            <a:spLocks noGrp="1"/>
          </p:cNvSpPr>
          <p:nvPr>
            <p:ph type="sldNum" sz="quarter" idx="12"/>
          </p:nvPr>
        </p:nvSpPr>
        <p:spPr/>
        <p:txBody>
          <a:bodyPr/>
          <a:lstStyle/>
          <a:p>
            <a:fld id="{F7569303-6E95-4F18-8524-C82DC29E1243}" type="slidenum">
              <a:rPr lang="en-IN" smtClean="0"/>
              <a:t>‹#›</a:t>
            </a:fld>
            <a:endParaRPr lang="en-IN"/>
          </a:p>
        </p:txBody>
      </p:sp>
    </p:spTree>
    <p:extLst>
      <p:ext uri="{BB962C8B-B14F-4D97-AF65-F5344CB8AC3E}">
        <p14:creationId xmlns:p14="http://schemas.microsoft.com/office/powerpoint/2010/main" val="3330978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1FBC-BABE-97FD-33F4-2D392183466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D73D5DE-5490-0E9A-02D6-C9D3B05CCC85}"/>
              </a:ext>
            </a:extLst>
          </p:cNvPr>
          <p:cNvSpPr>
            <a:spLocks noGrp="1"/>
          </p:cNvSpPr>
          <p:nvPr>
            <p:ph type="dt" sz="half" idx="10"/>
          </p:nvPr>
        </p:nvSpPr>
        <p:spPr/>
        <p:txBody>
          <a:bodyPr/>
          <a:lstStyle/>
          <a:p>
            <a:fld id="{8A7ECACE-0109-496C-9FBB-FEE42B9E298E}" type="datetimeFigureOut">
              <a:rPr lang="en-IN" smtClean="0"/>
              <a:t>02-03-2025</a:t>
            </a:fld>
            <a:endParaRPr lang="en-IN"/>
          </a:p>
        </p:txBody>
      </p:sp>
      <p:sp>
        <p:nvSpPr>
          <p:cNvPr id="4" name="Footer Placeholder 3">
            <a:extLst>
              <a:ext uri="{FF2B5EF4-FFF2-40B4-BE49-F238E27FC236}">
                <a16:creationId xmlns:a16="http://schemas.microsoft.com/office/drawing/2014/main" id="{F5886651-BDDE-12FF-C72E-046DA877EF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ABEDA3-C60A-0FD0-BCEE-5A41EB135B4D}"/>
              </a:ext>
            </a:extLst>
          </p:cNvPr>
          <p:cNvSpPr>
            <a:spLocks noGrp="1"/>
          </p:cNvSpPr>
          <p:nvPr>
            <p:ph type="sldNum" sz="quarter" idx="12"/>
          </p:nvPr>
        </p:nvSpPr>
        <p:spPr/>
        <p:txBody>
          <a:bodyPr/>
          <a:lstStyle/>
          <a:p>
            <a:fld id="{F7569303-6E95-4F18-8524-C82DC29E1243}" type="slidenum">
              <a:rPr lang="en-IN" smtClean="0"/>
              <a:t>‹#›</a:t>
            </a:fld>
            <a:endParaRPr lang="en-IN"/>
          </a:p>
        </p:txBody>
      </p:sp>
    </p:spTree>
    <p:extLst>
      <p:ext uri="{BB962C8B-B14F-4D97-AF65-F5344CB8AC3E}">
        <p14:creationId xmlns:p14="http://schemas.microsoft.com/office/powerpoint/2010/main" val="216340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DE73FA-92E2-BAA2-9167-4689D85FC159}"/>
              </a:ext>
            </a:extLst>
          </p:cNvPr>
          <p:cNvSpPr>
            <a:spLocks noGrp="1"/>
          </p:cNvSpPr>
          <p:nvPr>
            <p:ph type="dt" sz="half" idx="10"/>
          </p:nvPr>
        </p:nvSpPr>
        <p:spPr/>
        <p:txBody>
          <a:bodyPr/>
          <a:lstStyle/>
          <a:p>
            <a:fld id="{8A7ECACE-0109-496C-9FBB-FEE42B9E298E}" type="datetimeFigureOut">
              <a:rPr lang="en-IN" smtClean="0"/>
              <a:t>02-03-2025</a:t>
            </a:fld>
            <a:endParaRPr lang="en-IN"/>
          </a:p>
        </p:txBody>
      </p:sp>
      <p:sp>
        <p:nvSpPr>
          <p:cNvPr id="3" name="Footer Placeholder 2">
            <a:extLst>
              <a:ext uri="{FF2B5EF4-FFF2-40B4-BE49-F238E27FC236}">
                <a16:creationId xmlns:a16="http://schemas.microsoft.com/office/drawing/2014/main" id="{7253BED5-5379-5AB6-2C69-404DD7C978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CEE2EE-3EA4-90C6-6EC9-A3064591709D}"/>
              </a:ext>
            </a:extLst>
          </p:cNvPr>
          <p:cNvSpPr>
            <a:spLocks noGrp="1"/>
          </p:cNvSpPr>
          <p:nvPr>
            <p:ph type="sldNum" sz="quarter" idx="12"/>
          </p:nvPr>
        </p:nvSpPr>
        <p:spPr/>
        <p:txBody>
          <a:bodyPr/>
          <a:lstStyle/>
          <a:p>
            <a:fld id="{F7569303-6E95-4F18-8524-C82DC29E1243}" type="slidenum">
              <a:rPr lang="en-IN" smtClean="0"/>
              <a:t>‹#›</a:t>
            </a:fld>
            <a:endParaRPr lang="en-IN"/>
          </a:p>
        </p:txBody>
      </p:sp>
    </p:spTree>
    <p:extLst>
      <p:ext uri="{BB962C8B-B14F-4D97-AF65-F5344CB8AC3E}">
        <p14:creationId xmlns:p14="http://schemas.microsoft.com/office/powerpoint/2010/main" val="250495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C0887-CB72-F896-F6AD-303BDEFB44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3B6720-B103-E703-47C9-32A9211196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9AD04C-95B4-1052-430B-789AC78E7D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DA5B8F-17FE-8812-7816-18C914C13A01}"/>
              </a:ext>
            </a:extLst>
          </p:cNvPr>
          <p:cNvSpPr>
            <a:spLocks noGrp="1"/>
          </p:cNvSpPr>
          <p:nvPr>
            <p:ph type="dt" sz="half" idx="10"/>
          </p:nvPr>
        </p:nvSpPr>
        <p:spPr/>
        <p:txBody>
          <a:bodyPr/>
          <a:lstStyle/>
          <a:p>
            <a:fld id="{8A7ECACE-0109-496C-9FBB-FEE42B9E298E}" type="datetimeFigureOut">
              <a:rPr lang="en-IN" smtClean="0"/>
              <a:t>02-03-2025</a:t>
            </a:fld>
            <a:endParaRPr lang="en-IN"/>
          </a:p>
        </p:txBody>
      </p:sp>
      <p:sp>
        <p:nvSpPr>
          <p:cNvPr id="6" name="Footer Placeholder 5">
            <a:extLst>
              <a:ext uri="{FF2B5EF4-FFF2-40B4-BE49-F238E27FC236}">
                <a16:creationId xmlns:a16="http://schemas.microsoft.com/office/drawing/2014/main" id="{FD1AF8CA-5D5E-BACE-3079-D51068FA8B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4B3417-1DC5-0F01-ADC6-E8FD621AA5B4}"/>
              </a:ext>
            </a:extLst>
          </p:cNvPr>
          <p:cNvSpPr>
            <a:spLocks noGrp="1"/>
          </p:cNvSpPr>
          <p:nvPr>
            <p:ph type="sldNum" sz="quarter" idx="12"/>
          </p:nvPr>
        </p:nvSpPr>
        <p:spPr/>
        <p:txBody>
          <a:bodyPr/>
          <a:lstStyle/>
          <a:p>
            <a:fld id="{F7569303-6E95-4F18-8524-C82DC29E1243}" type="slidenum">
              <a:rPr lang="en-IN" smtClean="0"/>
              <a:t>‹#›</a:t>
            </a:fld>
            <a:endParaRPr lang="en-IN"/>
          </a:p>
        </p:txBody>
      </p:sp>
    </p:spTree>
    <p:extLst>
      <p:ext uri="{BB962C8B-B14F-4D97-AF65-F5344CB8AC3E}">
        <p14:creationId xmlns:p14="http://schemas.microsoft.com/office/powerpoint/2010/main" val="3593995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9594-7AB7-2A71-CCE8-950FE7F855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D23EA8-799C-7DBC-3CCD-EB0A3D6905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5227C9-2F39-5281-67AF-3E4A426F4A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278EBB-A070-D793-3355-DAF861A44D99}"/>
              </a:ext>
            </a:extLst>
          </p:cNvPr>
          <p:cNvSpPr>
            <a:spLocks noGrp="1"/>
          </p:cNvSpPr>
          <p:nvPr>
            <p:ph type="dt" sz="half" idx="10"/>
          </p:nvPr>
        </p:nvSpPr>
        <p:spPr/>
        <p:txBody>
          <a:bodyPr/>
          <a:lstStyle/>
          <a:p>
            <a:fld id="{8A7ECACE-0109-496C-9FBB-FEE42B9E298E}" type="datetimeFigureOut">
              <a:rPr lang="en-IN" smtClean="0"/>
              <a:t>02-03-2025</a:t>
            </a:fld>
            <a:endParaRPr lang="en-IN"/>
          </a:p>
        </p:txBody>
      </p:sp>
      <p:sp>
        <p:nvSpPr>
          <p:cNvPr id="6" name="Footer Placeholder 5">
            <a:extLst>
              <a:ext uri="{FF2B5EF4-FFF2-40B4-BE49-F238E27FC236}">
                <a16:creationId xmlns:a16="http://schemas.microsoft.com/office/drawing/2014/main" id="{27B168F1-2CD8-DDF9-1442-490FF72305F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E9FCAF-C87E-0F8A-F632-6F1B542BCCC4}"/>
              </a:ext>
            </a:extLst>
          </p:cNvPr>
          <p:cNvSpPr>
            <a:spLocks noGrp="1"/>
          </p:cNvSpPr>
          <p:nvPr>
            <p:ph type="sldNum" sz="quarter" idx="12"/>
          </p:nvPr>
        </p:nvSpPr>
        <p:spPr/>
        <p:txBody>
          <a:bodyPr/>
          <a:lstStyle/>
          <a:p>
            <a:fld id="{F7569303-6E95-4F18-8524-C82DC29E1243}" type="slidenum">
              <a:rPr lang="en-IN" smtClean="0"/>
              <a:t>‹#›</a:t>
            </a:fld>
            <a:endParaRPr lang="en-IN"/>
          </a:p>
        </p:txBody>
      </p:sp>
    </p:spTree>
    <p:extLst>
      <p:ext uri="{BB962C8B-B14F-4D97-AF65-F5344CB8AC3E}">
        <p14:creationId xmlns:p14="http://schemas.microsoft.com/office/powerpoint/2010/main" val="226165431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CB8BEF-5A97-D6FA-48CD-B1F02412D1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B3F718-4CC9-C651-2170-74D306AF43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004246-2D1B-DE5C-7E1A-DF071BF092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7ECACE-0109-496C-9FBB-FEE42B9E298E}" type="datetimeFigureOut">
              <a:rPr lang="en-IN" smtClean="0"/>
              <a:t>02-03-2025</a:t>
            </a:fld>
            <a:endParaRPr lang="en-IN"/>
          </a:p>
        </p:txBody>
      </p:sp>
      <p:sp>
        <p:nvSpPr>
          <p:cNvPr id="5" name="Footer Placeholder 4">
            <a:extLst>
              <a:ext uri="{FF2B5EF4-FFF2-40B4-BE49-F238E27FC236}">
                <a16:creationId xmlns:a16="http://schemas.microsoft.com/office/drawing/2014/main" id="{D3FF3F37-8479-6AE0-C702-BBE54C90A7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263C0A-9EB6-22C0-8683-1493A30F83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569303-6E95-4F18-8524-C82DC29E1243}" type="slidenum">
              <a:rPr lang="en-IN" smtClean="0"/>
              <a:t>‹#›</a:t>
            </a:fld>
            <a:endParaRPr lang="en-IN"/>
          </a:p>
        </p:txBody>
      </p:sp>
      <p:pic>
        <p:nvPicPr>
          <p:cNvPr id="7" name="Picture 6" descr="CHOGORI INDIA RETAIL LIMITED">
            <a:extLst>
              <a:ext uri="{FF2B5EF4-FFF2-40B4-BE49-F238E27FC236}">
                <a16:creationId xmlns:a16="http://schemas.microsoft.com/office/drawing/2014/main" id="{C03CE451-9B29-93A3-09F4-773E0730DA87}"/>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94309" y="6092469"/>
            <a:ext cx="1010093" cy="738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7000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84CD412E-EF60-CC82-A4DB-C53C77C7E49A}"/>
              </a:ext>
            </a:extLst>
          </p:cNvPr>
          <p:cNvSpPr/>
          <p:nvPr/>
        </p:nvSpPr>
        <p:spPr>
          <a:xfrm>
            <a:off x="0" y="635"/>
            <a:ext cx="12192000" cy="6857365"/>
          </a:xfrm>
          <a:custGeom>
            <a:avLst/>
            <a:gdLst/>
            <a:ahLst/>
            <a:cxnLst/>
            <a:rect l="l" t="t" r="r" b="b"/>
            <a:pathLst>
              <a:path w="12192000" h="6857365">
                <a:moveTo>
                  <a:pt x="12191999" y="0"/>
                </a:moveTo>
                <a:lnTo>
                  <a:pt x="0" y="0"/>
                </a:lnTo>
                <a:lnTo>
                  <a:pt x="0" y="6857235"/>
                </a:lnTo>
                <a:lnTo>
                  <a:pt x="12191999" y="6857235"/>
                </a:lnTo>
                <a:lnTo>
                  <a:pt x="12191999" y="0"/>
                </a:lnTo>
                <a:close/>
              </a:path>
            </a:pathLst>
          </a:custGeom>
          <a:solidFill>
            <a:schemeClr val="tx1">
              <a:alpha val="90979"/>
            </a:scheme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Bef>
                <a:spcPts val="95"/>
              </a:spcBef>
            </a:pPr>
            <a:endParaRPr lang="en-US" sz="1800" b="1">
              <a:cs typeface="Calibri"/>
            </a:endParaRPr>
          </a:p>
        </p:txBody>
      </p:sp>
      <p:sp>
        <p:nvSpPr>
          <p:cNvPr id="4" name="object 2">
            <a:extLst>
              <a:ext uri="{FF2B5EF4-FFF2-40B4-BE49-F238E27FC236}">
                <a16:creationId xmlns:a16="http://schemas.microsoft.com/office/drawing/2014/main" id="{88EBC12D-5E4C-D007-5F49-1A51D65AB8D3}"/>
              </a:ext>
            </a:extLst>
          </p:cNvPr>
          <p:cNvSpPr/>
          <p:nvPr/>
        </p:nvSpPr>
        <p:spPr>
          <a:xfrm>
            <a:off x="0" y="318"/>
            <a:ext cx="12192000" cy="6857365"/>
          </a:xfrm>
          <a:custGeom>
            <a:avLst/>
            <a:gdLst/>
            <a:ahLst/>
            <a:cxnLst/>
            <a:rect l="l" t="t" r="r" b="b"/>
            <a:pathLst>
              <a:path w="12192000" h="6857365">
                <a:moveTo>
                  <a:pt x="12191999" y="0"/>
                </a:moveTo>
                <a:lnTo>
                  <a:pt x="0" y="0"/>
                </a:lnTo>
                <a:lnTo>
                  <a:pt x="0" y="6857235"/>
                </a:lnTo>
                <a:lnTo>
                  <a:pt x="12191999" y="6857235"/>
                </a:lnTo>
                <a:lnTo>
                  <a:pt x="12191999" y="0"/>
                </a:lnTo>
                <a:close/>
              </a:path>
            </a:pathLst>
          </a:custGeom>
          <a:no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 name="object 28">
            <a:extLst>
              <a:ext uri="{FF2B5EF4-FFF2-40B4-BE49-F238E27FC236}">
                <a16:creationId xmlns:a16="http://schemas.microsoft.com/office/drawing/2014/main" id="{0E0BA47D-A44E-2123-DB92-A6BB2F09E875}"/>
              </a:ext>
            </a:extLst>
          </p:cNvPr>
          <p:cNvPicPr/>
          <p:nvPr/>
        </p:nvPicPr>
        <p:blipFill>
          <a:blip r:embed="rId2" cstate="print"/>
          <a:stretch>
            <a:fillRect/>
          </a:stretch>
        </p:blipFill>
        <p:spPr>
          <a:xfrm>
            <a:off x="9601200" y="5994368"/>
            <a:ext cx="2590800" cy="862997"/>
          </a:xfrm>
          <a:prstGeom prst="rect">
            <a:avLst/>
          </a:prstGeom>
        </p:spPr>
      </p:pic>
      <p:sp>
        <p:nvSpPr>
          <p:cNvPr id="8" name="object 6">
            <a:extLst>
              <a:ext uri="{FF2B5EF4-FFF2-40B4-BE49-F238E27FC236}">
                <a16:creationId xmlns:a16="http://schemas.microsoft.com/office/drawing/2014/main" id="{31B2B05C-83D0-5B19-9111-CD34654DF96F}"/>
              </a:ext>
            </a:extLst>
          </p:cNvPr>
          <p:cNvSpPr txBox="1"/>
          <p:nvPr/>
        </p:nvSpPr>
        <p:spPr>
          <a:xfrm>
            <a:off x="3846403" y="5107587"/>
            <a:ext cx="4499194" cy="886781"/>
          </a:xfrm>
          <a:prstGeom prst="rect">
            <a:avLst/>
          </a:prstGeom>
        </p:spPr>
        <p:txBody>
          <a:bodyPr vert="horz" wrap="square" lIns="0" tIns="12065"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Bef>
                <a:spcPts val="95"/>
              </a:spcBef>
            </a:pPr>
            <a:r>
              <a:rPr sz="2800" b="1">
                <a:solidFill>
                  <a:srgbClr val="FFFFFF"/>
                </a:solidFill>
              </a:rPr>
              <a:t>CRM MONTHLY REVIEW</a:t>
            </a:r>
            <a:endParaRPr lang="en-US" sz="2800" b="1" spc="-20" dirty="0">
              <a:cs typeface="Calibri"/>
            </a:endParaRPr>
          </a:p>
          <a:p>
            <a:pPr algn="ctr">
              <a:lnSpc>
                <a:spcPct val="100000"/>
              </a:lnSpc>
              <a:spcBef>
                <a:spcPts val="95"/>
              </a:spcBef>
            </a:pPr>
            <a:r>
              <a:rPr sz="2800" b="1">
                <a:solidFill>
                  <a:srgbClr val="FFFFFF"/>
                </a:solidFill>
              </a:rPr>
              <a:t>March'25</a:t>
            </a:r>
          </a:p>
        </p:txBody>
      </p:sp>
      <p:pic>
        <p:nvPicPr>
          <p:cNvPr id="9" name="Picture 8">
            <a:extLst>
              <a:ext uri="{FF2B5EF4-FFF2-40B4-BE49-F238E27FC236}">
                <a16:creationId xmlns:a16="http://schemas.microsoft.com/office/drawing/2014/main" id="{495918CB-1BC1-5EDB-B0B0-C6B3A88753E1}"/>
              </a:ext>
            </a:extLst>
          </p:cNvPr>
          <p:cNvPicPr>
            <a:picLocks noChangeAspect="1"/>
          </p:cNvPicPr>
          <p:nvPr/>
        </p:nvPicPr>
        <p:blipFill>
          <a:blip r:embed="rId3"/>
          <a:stretch>
            <a:fillRect/>
          </a:stretch>
        </p:blipFill>
        <p:spPr>
          <a:xfrm>
            <a:off x="0" y="1064894"/>
            <a:ext cx="12192000" cy="4042375"/>
          </a:xfrm>
          <a:prstGeom prst="rect">
            <a:avLst/>
          </a:prstGeom>
        </p:spPr>
      </p:pic>
      <p:pic>
        <p:nvPicPr>
          <p:cNvPr id="2" name="Picture 2" descr="CHOGORI INDIA RETAIL LIMITED">
            <a:extLst>
              <a:ext uri="{FF2B5EF4-FFF2-40B4-BE49-F238E27FC236}">
                <a16:creationId xmlns:a16="http://schemas.microsoft.com/office/drawing/2014/main" id="{48BCD3E0-3977-31CA-A085-F6657775F8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271" y="3766691"/>
            <a:ext cx="1602754" cy="1171114"/>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882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oogle Shape;120;p17"/>
          <p:cNvGraphicFramePr/>
          <p:nvPr>
            <p:extLst>
              <p:ext uri="{D42A27DB-BD31-4B8C-83A1-F6EECF244321}">
                <p14:modId xmlns:p14="http://schemas.microsoft.com/office/powerpoint/2010/main" val="1369984319"/>
              </p:ext>
            </p:extLst>
          </p:nvPr>
        </p:nvGraphicFramePr>
        <p:xfrm>
          <a:off x="422313" y="954795"/>
          <a:ext cx="5342781" cy="5243700"/>
        </p:xfrm>
        <a:graphic>
          <a:graphicData uri="http://schemas.openxmlformats.org/drawingml/2006/table">
            <a:tbl>
              <a:tblPr>
                <a:noFill/>
              </a:tblPr>
              <a:tblGrid>
                <a:gridCol w="3934326">
                  <a:extLst>
                    <a:ext uri="{9D8B030D-6E8A-4147-A177-3AD203B41FA5}">
                      <a16:colId xmlns:a16="http://schemas.microsoft.com/office/drawing/2014/main" val="20000"/>
                    </a:ext>
                  </a:extLst>
                </a:gridCol>
                <a:gridCol w="1408455">
                  <a:extLst>
                    <a:ext uri="{9D8B030D-6E8A-4147-A177-3AD203B41FA5}">
                      <a16:colId xmlns:a16="http://schemas.microsoft.com/office/drawing/2014/main" val="20001"/>
                    </a:ext>
                  </a:extLst>
                </a:gridCol>
              </a:tblGrid>
              <a:tr h="455700">
                <a:tc>
                  <a:txBody>
                    <a:bodyPr/>
                    <a:lstStyle/>
                    <a:p>
                      <a:pPr algn="ctr" rtl="0" fontAlgn="ctr"/>
                      <a:r>
                        <a:rPr sz="1600" b="1" u="none" i="0">
                          <a:solidFill>
                            <a:srgbClr val="000000"/>
                          </a:solidFill>
                          <a:latin typeface="Calibri"/>
                        </a:rPr>
                        <a:t>TOP 10 TAGGING STORES</a:t>
                      </a:r>
                    </a:p>
                  </a:txBody>
                  <a:tcPr marL="6350" marR="6350" marT="6350" marB="0" anchor="ctr">
                    <a:lnL w="9925" cap="flat" cmpd="sng">
                      <a:solidFill>
                        <a:srgbClr val="000000"/>
                      </a:solidFill>
                      <a:prstDash val="solid"/>
                      <a:round/>
                      <a:headEnd type="none" w="sm" len="sm"/>
                      <a:tailEnd type="none" w="sm" len="sm"/>
                    </a:lnL>
                    <a:lnR w="9925" cap="flat" cmpd="sng">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lgn="ctr">
                      <a:solidFill>
                        <a:srgbClr val="000000"/>
                      </a:solidFill>
                      <a:prstDash val="solid"/>
                      <a:round/>
                      <a:headEnd type="none" w="sm" len="sm"/>
                      <a:tailEnd type="none" w="sm" len="sm"/>
                    </a:lnB>
                    <a:solidFill>
                      <a:srgbClr val="00BAF2"/>
                    </a:solidFill>
                  </a:tcPr>
                </a:tc>
                <a:tc>
                  <a:txBody>
                    <a:bodyPr/>
                    <a:lstStyle/>
                    <a:p>
                      <a:pPr algn="ctr" rtl="0" fontAlgn="ctr"/>
                      <a:r>
                        <a:rPr sz="1600" b="1" u="none" i="0">
                          <a:solidFill>
                            <a:srgbClr val="000000"/>
                          </a:solidFill>
                          <a:latin typeface="Calibri"/>
                        </a:rPr>
                        <a:t>Tagging%</a:t>
                      </a:r>
                    </a:p>
                  </a:txBody>
                  <a:tcPr marL="6350" marR="6350" marT="6350" marB="0" anchor="ctr">
                    <a:lnL w="9925" cap="flat" cmpd="sng">
                      <a:solidFill>
                        <a:srgbClr val="000000"/>
                      </a:solidFill>
                      <a:prstDash val="solid"/>
                      <a:round/>
                      <a:headEnd type="none" w="sm" len="sm"/>
                      <a:tailEnd type="none" w="sm" len="sm"/>
                    </a:lnL>
                    <a:lnR w="9925" cap="flat" cmpd="sng">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lgn="ctr">
                      <a:solidFill>
                        <a:srgbClr val="000000"/>
                      </a:solidFill>
                      <a:prstDash val="solid"/>
                      <a:round/>
                      <a:headEnd type="none" w="sm" len="sm"/>
                      <a:tailEnd type="none" w="sm" len="sm"/>
                    </a:lnB>
                    <a:solidFill>
                      <a:srgbClr val="00BAF2"/>
                    </a:solidFill>
                  </a:tcPr>
                </a:tc>
                <a:extLst>
                  <a:ext uri="{0D108BD9-81ED-4DB2-BD59-A6C34878D82A}">
                    <a16:rowId xmlns:a16="http://schemas.microsoft.com/office/drawing/2014/main" val="10000"/>
                  </a:ext>
                </a:extLst>
              </a:tr>
              <a:tr h="478800">
                <a:tc>
                  <a:txBody>
                    <a:bodyPr/>
                    <a:lstStyle/>
                    <a:p>
                      <a:pPr algn="ctr" rtl="0" fontAlgn="b"/>
                      <a:r>
                        <a:rPr sz="1600" b="0" u="none" i="0">
                          <a:solidFill>
                            <a:srgbClr val="000000"/>
                          </a:solidFill>
                          <a:latin typeface="Calibri"/>
                        </a:rPr>
                        <a:t>Adventuras Website</a:t>
                      </a:r>
                    </a:p>
                  </a:txBody>
                  <a:tcPr marL="6350" marR="6350" marT="6350" marB="0" anchor="ctr">
                    <a:lnL w="9925" cap="flat" cmpd="sng">
                      <a:solidFill>
                        <a:srgbClr val="000000"/>
                      </a:solidFill>
                      <a:prstDash val="solid"/>
                      <a:round/>
                      <a:headEnd type="none" w="sm" len="sm"/>
                      <a:tailEnd type="none" w="sm" len="sm"/>
                    </a:lnL>
                    <a:lnR w="9925" cap="flat" cmpd="sng" algn="ctr">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tc>
                  <a:txBody>
                    <a:bodyPr/>
                    <a:lstStyle/>
                    <a:p>
                      <a:pPr algn="ctr" rtl="0" fontAlgn="ctr"/>
                      <a:r>
                        <a:rPr sz="1600" b="0" u="none" i="0">
                          <a:solidFill>
                            <a:srgbClr val="000000"/>
                          </a:solidFill>
                          <a:latin typeface="Calibri"/>
                        </a:rPr>
                        <a:t>100%</a:t>
                      </a:r>
                    </a:p>
                  </a:txBody>
                  <a:tcPr marL="6350" marR="6350" marT="6350" marB="0" anchor="ctr">
                    <a:lnL w="9925" cap="flat" cmpd="sng" algn="ctr">
                      <a:solidFill>
                        <a:srgbClr val="000000"/>
                      </a:solidFill>
                      <a:prstDash val="solid"/>
                      <a:round/>
                      <a:headEnd type="none" w="sm" len="sm"/>
                      <a:tailEnd type="none" w="sm" len="sm"/>
                    </a:lnL>
                    <a:lnR w="9925" cap="flat" cmpd="sng">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r h="478800">
                <a:tc>
                  <a:txBody>
                    <a:bodyPr/>
                    <a:lstStyle/>
                    <a:p>
                      <a:pPr algn="ctr" rtl="0" fontAlgn="b"/>
                      <a:r>
                        <a:rPr sz="1600" b="0" u="none" i="0">
                          <a:solidFill>
                            <a:srgbClr val="000000"/>
                          </a:solidFill>
                          <a:latin typeface="Calibri"/>
                        </a:rPr>
                        <a:t>COLM-AG01 Rajan Mall Agra</a:t>
                      </a:r>
                    </a:p>
                  </a:txBody>
                  <a:tcPr marL="6350" marR="6350" marT="6350" marB="0" anchor="ctr">
                    <a:lnL w="9925" cap="flat" cmpd="sng">
                      <a:solidFill>
                        <a:srgbClr val="000000"/>
                      </a:solidFill>
                      <a:prstDash val="solid"/>
                      <a:round/>
                      <a:headEnd type="none" w="sm" len="sm"/>
                      <a:tailEnd type="none" w="sm" len="sm"/>
                    </a:lnL>
                    <a:lnR w="9925" cap="flat" cmpd="sng" algn="ctr">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tc>
                  <a:txBody>
                    <a:bodyPr/>
                    <a:lstStyle/>
                    <a:p>
                      <a:pPr algn="ctr" rtl="0" fontAlgn="ctr"/>
                      <a:r>
                        <a:rPr sz="1600" b="0" u="none" i="0">
                          <a:solidFill>
                            <a:srgbClr val="000000"/>
                          </a:solidFill>
                          <a:latin typeface="Calibri"/>
                        </a:rPr>
                        <a:t>100%</a:t>
                      </a:r>
                    </a:p>
                  </a:txBody>
                  <a:tcPr marL="6350" marR="6350" marT="6350" marB="0" anchor="ctr">
                    <a:lnL w="9925" cap="flat" cmpd="sng" algn="ctr">
                      <a:solidFill>
                        <a:srgbClr val="000000"/>
                      </a:solidFill>
                      <a:prstDash val="solid"/>
                      <a:round/>
                      <a:headEnd type="none" w="sm" len="sm"/>
                      <a:tailEnd type="none" w="sm" len="sm"/>
                    </a:lnL>
                    <a:lnR w="9925" cap="flat" cmpd="sng">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478800">
                <a:tc>
                  <a:txBody>
                    <a:bodyPr/>
                    <a:lstStyle/>
                    <a:p>
                      <a:pPr algn="ctr" rtl="0" fontAlgn="b"/>
                      <a:r>
                        <a:rPr sz="1600" b="0" u="none" i="0">
                          <a:solidFill>
                            <a:srgbClr val="000000"/>
                          </a:solidFill>
                          <a:latin typeface="Calibri"/>
                        </a:rPr>
                        <a:t>COLM-HG02 MGF Metropolitan Mall Gurugram</a:t>
                      </a:r>
                    </a:p>
                  </a:txBody>
                  <a:tcPr marL="6350" marR="6350" marT="6350" marB="0" anchor="ctr">
                    <a:lnL w="9925" cap="flat" cmpd="sng">
                      <a:solidFill>
                        <a:srgbClr val="000000"/>
                      </a:solidFill>
                      <a:prstDash val="solid"/>
                      <a:round/>
                      <a:headEnd type="none" w="sm" len="sm"/>
                      <a:tailEnd type="none" w="sm" len="sm"/>
                    </a:lnL>
                    <a:lnR w="9925" cap="flat" cmpd="sng" algn="ctr">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tc>
                  <a:txBody>
                    <a:bodyPr/>
                    <a:lstStyle/>
                    <a:p>
                      <a:pPr algn="ctr" rtl="0" fontAlgn="ctr"/>
                      <a:r>
                        <a:rPr sz="1600" b="0" u="none" i="0">
                          <a:solidFill>
                            <a:srgbClr val="000000"/>
                          </a:solidFill>
                          <a:latin typeface="Calibri"/>
                        </a:rPr>
                        <a:t>100%</a:t>
                      </a:r>
                    </a:p>
                  </a:txBody>
                  <a:tcPr marL="6350" marR="6350" marT="6350" marB="0" anchor="ctr">
                    <a:lnL w="9925" cap="flat" cmpd="sng" algn="ctr">
                      <a:solidFill>
                        <a:srgbClr val="000000"/>
                      </a:solidFill>
                      <a:prstDash val="solid"/>
                      <a:round/>
                      <a:headEnd type="none" w="sm" len="sm"/>
                      <a:tailEnd type="none" w="sm" len="sm"/>
                    </a:lnL>
                    <a:lnR w="9925" cap="flat" cmpd="sng">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3"/>
                  </a:ext>
                </a:extLst>
              </a:tr>
              <a:tr h="478800">
                <a:tc>
                  <a:txBody>
                    <a:bodyPr/>
                    <a:lstStyle/>
                    <a:p>
                      <a:pPr algn="ctr" rtl="0" fontAlgn="b"/>
                      <a:r>
                        <a:rPr sz="1600" b="0" u="none" i="0">
                          <a:solidFill>
                            <a:srgbClr val="000000"/>
                          </a:solidFill>
                          <a:latin typeface="Calibri"/>
                        </a:rPr>
                        <a:t>COLM-HT01 Sarath City Capital Mall</a:t>
                      </a:r>
                    </a:p>
                  </a:txBody>
                  <a:tcPr marL="6350" marR="6350" marT="6350" marB="0" anchor="ctr">
                    <a:lnL w="9925" cap="flat" cmpd="sng">
                      <a:solidFill>
                        <a:srgbClr val="000000"/>
                      </a:solidFill>
                      <a:prstDash val="solid"/>
                      <a:round/>
                      <a:headEnd type="none" w="sm" len="sm"/>
                      <a:tailEnd type="none" w="sm" len="sm"/>
                    </a:lnL>
                    <a:lnR w="9925" cap="flat" cmpd="sng" algn="ctr">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tc>
                  <a:txBody>
                    <a:bodyPr/>
                    <a:lstStyle/>
                    <a:p>
                      <a:pPr algn="ctr" rtl="0" fontAlgn="ctr"/>
                      <a:r>
                        <a:rPr sz="1600" b="0" u="none" i="0">
                          <a:solidFill>
                            <a:srgbClr val="000000"/>
                          </a:solidFill>
                          <a:latin typeface="Calibri"/>
                        </a:rPr>
                        <a:t>100%</a:t>
                      </a:r>
                    </a:p>
                  </a:txBody>
                  <a:tcPr marL="6350" marR="6350" marT="6350" marB="0" anchor="ctr">
                    <a:lnL w="9925" cap="flat" cmpd="sng" algn="ctr">
                      <a:solidFill>
                        <a:srgbClr val="000000"/>
                      </a:solidFill>
                      <a:prstDash val="solid"/>
                      <a:round/>
                      <a:headEnd type="none" w="sm" len="sm"/>
                      <a:tailEnd type="none" w="sm" len="sm"/>
                    </a:lnL>
                    <a:lnR w="9925" cap="flat" cmpd="sng">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4"/>
                  </a:ext>
                </a:extLst>
              </a:tr>
              <a:tr h="478800">
                <a:tc>
                  <a:txBody>
                    <a:bodyPr/>
                    <a:lstStyle/>
                    <a:p>
                      <a:pPr algn="ctr" rtl="0" fontAlgn="b"/>
                      <a:r>
                        <a:rPr sz="1600" b="0" u="none" i="0">
                          <a:solidFill>
                            <a:srgbClr val="000000"/>
                          </a:solidFill>
                          <a:latin typeface="Calibri"/>
                        </a:rPr>
                        <a:t>COLM-GA01 City Center Mall Guwahati</a:t>
                      </a:r>
                    </a:p>
                  </a:txBody>
                  <a:tcPr marL="6350" marR="6350" marT="6350" marB="0" anchor="ctr">
                    <a:lnL w="9925" cap="flat" cmpd="sng">
                      <a:solidFill>
                        <a:srgbClr val="000000"/>
                      </a:solidFill>
                      <a:prstDash val="solid"/>
                      <a:round/>
                      <a:headEnd type="none" w="sm" len="sm"/>
                      <a:tailEnd type="none" w="sm" len="sm"/>
                    </a:lnL>
                    <a:lnR w="9925" cap="flat" cmpd="sng" algn="ctr">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tc>
                  <a:txBody>
                    <a:bodyPr/>
                    <a:lstStyle/>
                    <a:p>
                      <a:pPr algn="ctr" rtl="0" fontAlgn="ctr"/>
                      <a:r>
                        <a:rPr sz="1600" b="0" u="none" i="0">
                          <a:solidFill>
                            <a:srgbClr val="000000"/>
                          </a:solidFill>
                          <a:latin typeface="Calibri"/>
                        </a:rPr>
                        <a:t>100%</a:t>
                      </a:r>
                    </a:p>
                  </a:txBody>
                  <a:tcPr marL="6350" marR="6350" marT="6350" marB="0" anchor="ctr">
                    <a:lnL w="9925" cap="flat" cmpd="sng" algn="ctr">
                      <a:solidFill>
                        <a:srgbClr val="000000"/>
                      </a:solidFill>
                      <a:prstDash val="solid"/>
                      <a:round/>
                      <a:headEnd type="none" w="sm" len="sm"/>
                      <a:tailEnd type="none" w="sm" len="sm"/>
                    </a:lnL>
                    <a:lnR w="9925" cap="flat" cmpd="sng">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5"/>
                  </a:ext>
                </a:extLst>
              </a:tr>
              <a:tr h="478800">
                <a:tc>
                  <a:txBody>
                    <a:bodyPr/>
                    <a:lstStyle/>
                    <a:p>
                      <a:pPr algn="ctr" rtl="0" fontAlgn="b"/>
                      <a:r>
                        <a:rPr sz="1600" b="0" u="none" i="0">
                          <a:solidFill>
                            <a:srgbClr val="000000"/>
                          </a:solidFill>
                          <a:latin typeface="Calibri"/>
                        </a:rPr>
                        <a:t>COLM-KB09 Forum Falcon City Mall Bangalore</a:t>
                      </a:r>
                    </a:p>
                  </a:txBody>
                  <a:tcPr marL="6350" marR="6350" marT="6350" marB="0" anchor="ctr">
                    <a:lnL w="9925" cap="flat" cmpd="sng">
                      <a:solidFill>
                        <a:srgbClr val="000000"/>
                      </a:solidFill>
                      <a:prstDash val="solid"/>
                      <a:round/>
                      <a:headEnd type="none" w="sm" len="sm"/>
                      <a:tailEnd type="none" w="sm" len="sm"/>
                    </a:lnL>
                    <a:lnR w="9925" cap="flat" cmpd="sng" algn="ctr">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tc>
                  <a:txBody>
                    <a:bodyPr/>
                    <a:lstStyle/>
                    <a:p>
                      <a:pPr algn="ctr" rtl="0" fontAlgn="ctr"/>
                      <a:r>
                        <a:rPr sz="1600" b="0" u="none" i="0">
                          <a:solidFill>
                            <a:srgbClr val="000000"/>
                          </a:solidFill>
                          <a:latin typeface="Calibri"/>
                        </a:rPr>
                        <a:t>100%</a:t>
                      </a:r>
                    </a:p>
                  </a:txBody>
                  <a:tcPr marL="6350" marR="6350" marT="6350" marB="0" anchor="ctr">
                    <a:lnL w="9925" cap="flat" cmpd="sng" algn="ctr">
                      <a:solidFill>
                        <a:srgbClr val="000000"/>
                      </a:solidFill>
                      <a:prstDash val="solid"/>
                      <a:round/>
                      <a:headEnd type="none" w="sm" len="sm"/>
                      <a:tailEnd type="none" w="sm" len="sm"/>
                    </a:lnL>
                    <a:lnR w="9925" cap="flat" cmpd="sng">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6"/>
                  </a:ext>
                </a:extLst>
              </a:tr>
              <a:tr h="478800">
                <a:tc>
                  <a:txBody>
                    <a:bodyPr/>
                    <a:lstStyle/>
                    <a:p>
                      <a:pPr algn="ctr" rtl="0" fontAlgn="b"/>
                      <a:r>
                        <a:rPr sz="1600" b="0" u="none" i="0">
                          <a:solidFill>
                            <a:srgbClr val="000000"/>
                          </a:solidFill>
                          <a:latin typeface="Calibri"/>
                        </a:rPr>
                        <a:t>COLM-KB05 Bangalore Market City</a:t>
                      </a:r>
                    </a:p>
                  </a:txBody>
                  <a:tcPr marL="6350" marR="6350" marT="6350" marB="0" anchor="ctr">
                    <a:lnL w="9925" cap="flat" cmpd="sng">
                      <a:solidFill>
                        <a:srgbClr val="000000"/>
                      </a:solidFill>
                      <a:prstDash val="solid"/>
                      <a:round/>
                      <a:headEnd type="none" w="sm" len="sm"/>
                      <a:tailEnd type="none" w="sm" len="sm"/>
                    </a:lnL>
                    <a:lnR w="9925" cap="flat" cmpd="sng" algn="ctr">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lgn="ctr">
                      <a:solidFill>
                        <a:srgbClr val="000000"/>
                      </a:solidFill>
                      <a:prstDash val="solid"/>
                      <a:round/>
                      <a:headEnd type="none" w="sm" len="sm"/>
                      <a:tailEnd type="none" w="sm" len="sm"/>
                    </a:lnB>
                    <a:solidFill>
                      <a:srgbClr val="EFEFEF"/>
                    </a:solidFill>
                  </a:tcPr>
                </a:tc>
                <a:tc>
                  <a:txBody>
                    <a:bodyPr/>
                    <a:lstStyle/>
                    <a:p>
                      <a:pPr algn="ctr" rtl="0" fontAlgn="ctr"/>
                      <a:r>
                        <a:rPr sz="1600" b="0" u="none" i="0">
                          <a:solidFill>
                            <a:srgbClr val="000000"/>
                          </a:solidFill>
                          <a:latin typeface="Calibri"/>
                        </a:rPr>
                        <a:t>100%</a:t>
                      </a:r>
                    </a:p>
                  </a:txBody>
                  <a:tcPr marL="6350" marR="6350" marT="6350" marB="0" anchor="ctr">
                    <a:lnL w="9925" cap="flat" cmpd="sng" algn="ctr">
                      <a:solidFill>
                        <a:srgbClr val="000000"/>
                      </a:solidFill>
                      <a:prstDash val="solid"/>
                      <a:round/>
                      <a:headEnd type="none" w="sm" len="sm"/>
                      <a:tailEnd type="none" w="sm" len="sm"/>
                    </a:lnL>
                    <a:lnR w="9925" cap="flat" cmpd="sng">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lgn="ctr">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7"/>
                  </a:ext>
                </a:extLst>
              </a:tr>
              <a:tr h="478800">
                <a:tc>
                  <a:txBody>
                    <a:bodyPr/>
                    <a:lstStyle/>
                    <a:p>
                      <a:pPr algn="ctr" rtl="0" fontAlgn="b"/>
                      <a:r>
                        <a:rPr sz="1600" b="0" u="none" i="0">
                          <a:solidFill>
                            <a:srgbClr val="000000"/>
                          </a:solidFill>
                          <a:latin typeface="Calibri"/>
                        </a:rPr>
                        <a:t>COLM-KB08 Nexus Mall Mangalore</a:t>
                      </a:r>
                    </a:p>
                  </a:txBody>
                  <a:tcPr marL="6350" marR="6350" marT="6350" marB="0" anchor="ctr">
                    <a:lnL w="9925" cap="flat" cmpd="sng">
                      <a:solidFill>
                        <a:srgbClr val="000000"/>
                      </a:solidFill>
                      <a:prstDash val="solid"/>
                      <a:round/>
                      <a:headEnd type="none" w="sm" len="sm"/>
                      <a:tailEnd type="none" w="sm" len="sm"/>
                    </a:lnL>
                    <a:lnR w="9925" cap="flat" cmpd="sng" algn="ctr">
                      <a:solidFill>
                        <a:srgbClr val="000000"/>
                      </a:solidFill>
                      <a:prstDash val="solid"/>
                      <a:round/>
                      <a:headEnd type="none" w="sm" len="sm"/>
                      <a:tailEnd type="none" w="sm" len="sm"/>
                    </a:lnR>
                    <a:lnT w="9925" cap="flat" cmpd="sng" algn="ctr">
                      <a:solidFill>
                        <a:srgbClr val="000000"/>
                      </a:solidFill>
                      <a:prstDash val="solid"/>
                      <a:round/>
                      <a:headEnd type="none" w="sm" len="sm"/>
                      <a:tailEnd type="none" w="sm" len="sm"/>
                    </a:lnT>
                    <a:lnB w="9925" cap="flat" cmpd="sng" algn="ctr">
                      <a:solidFill>
                        <a:srgbClr val="000000"/>
                      </a:solidFill>
                      <a:prstDash val="solid"/>
                      <a:round/>
                      <a:headEnd type="none" w="sm" len="sm"/>
                      <a:tailEnd type="none" w="sm" len="sm"/>
                    </a:lnB>
                    <a:solidFill>
                      <a:srgbClr val="EFEFEF"/>
                    </a:solidFill>
                  </a:tcPr>
                </a:tc>
                <a:tc>
                  <a:txBody>
                    <a:bodyPr/>
                    <a:lstStyle/>
                    <a:p>
                      <a:pPr algn="ctr" rtl="0" fontAlgn="ctr"/>
                      <a:r>
                        <a:rPr sz="1600" b="0" u="none" i="0">
                          <a:solidFill>
                            <a:srgbClr val="000000"/>
                          </a:solidFill>
                          <a:latin typeface="Calibri"/>
                        </a:rPr>
                        <a:t>100%</a:t>
                      </a:r>
                    </a:p>
                  </a:txBody>
                  <a:tcPr marL="6350" marR="6350" marT="6350" marB="0" anchor="ctr">
                    <a:lnL w="9925" cap="flat" cmpd="sng" algn="ctr">
                      <a:solidFill>
                        <a:srgbClr val="000000"/>
                      </a:solidFill>
                      <a:prstDash val="solid"/>
                      <a:round/>
                      <a:headEnd type="none" w="sm" len="sm"/>
                      <a:tailEnd type="none" w="sm" len="sm"/>
                    </a:lnL>
                    <a:lnR w="9925" cap="flat" cmpd="sng">
                      <a:solidFill>
                        <a:srgbClr val="000000"/>
                      </a:solidFill>
                      <a:prstDash val="solid"/>
                      <a:round/>
                      <a:headEnd type="none" w="sm" len="sm"/>
                      <a:tailEnd type="none" w="sm" len="sm"/>
                    </a:lnR>
                    <a:lnT w="9925" cap="flat" cmpd="sng" algn="ctr">
                      <a:solidFill>
                        <a:srgbClr val="000000"/>
                      </a:solidFill>
                      <a:prstDash val="solid"/>
                      <a:round/>
                      <a:headEnd type="none" w="sm" len="sm"/>
                      <a:tailEnd type="none" w="sm" len="sm"/>
                    </a:lnT>
                    <a:lnB w="9925" cap="flat" cmpd="sng" algn="ctr">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8"/>
                  </a:ext>
                </a:extLst>
              </a:tr>
              <a:tr h="478800">
                <a:tc>
                  <a:txBody>
                    <a:bodyPr/>
                    <a:lstStyle/>
                    <a:p>
                      <a:pPr algn="ctr" rtl="0" fontAlgn="b"/>
                      <a:r>
                        <a:rPr sz="1600" b="0" u="none" i="0">
                          <a:solidFill>
                            <a:srgbClr val="000000"/>
                          </a:solidFill>
                          <a:latin typeface="Calibri"/>
                        </a:rPr>
                        <a:t>COLM-KB02 Orion Mall Bangalore</a:t>
                      </a:r>
                    </a:p>
                  </a:txBody>
                  <a:tcPr marL="6350" marR="6350" marT="6350" marB="0" anchor="ctr">
                    <a:lnL w="9925" cap="flat" cmpd="sng">
                      <a:solidFill>
                        <a:srgbClr val="000000"/>
                      </a:solidFill>
                      <a:prstDash val="solid"/>
                      <a:round/>
                      <a:headEnd type="none" w="sm" len="sm"/>
                      <a:tailEnd type="none" w="sm" len="sm"/>
                    </a:lnL>
                    <a:lnR w="9925" cap="flat" cmpd="sng" algn="ctr">
                      <a:solidFill>
                        <a:srgbClr val="000000"/>
                      </a:solidFill>
                      <a:prstDash val="solid"/>
                      <a:round/>
                      <a:headEnd type="none" w="sm" len="sm"/>
                      <a:tailEnd type="none" w="sm" len="sm"/>
                    </a:lnR>
                    <a:lnT w="9925" cap="flat" cmpd="sng" algn="ctr">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tc>
                  <a:txBody>
                    <a:bodyPr/>
                    <a:lstStyle/>
                    <a:p>
                      <a:pPr algn="ctr" rtl="0" fontAlgn="ctr"/>
                      <a:r>
                        <a:rPr sz="1600" b="0" u="none" i="0">
                          <a:solidFill>
                            <a:srgbClr val="000000"/>
                          </a:solidFill>
                          <a:latin typeface="Calibri"/>
                        </a:rPr>
                        <a:t>100%</a:t>
                      </a:r>
                    </a:p>
                  </a:txBody>
                  <a:tcPr marL="6350" marR="6350" marT="6350" marB="0" anchor="ctr">
                    <a:lnL w="9925" cap="flat" cmpd="sng" algn="ctr">
                      <a:solidFill>
                        <a:srgbClr val="000000"/>
                      </a:solidFill>
                      <a:prstDash val="solid"/>
                      <a:round/>
                      <a:headEnd type="none" w="sm" len="sm"/>
                      <a:tailEnd type="none" w="sm" len="sm"/>
                    </a:lnL>
                    <a:lnR w="9925" cap="flat" cmpd="sng">
                      <a:solidFill>
                        <a:srgbClr val="000000"/>
                      </a:solidFill>
                      <a:prstDash val="solid"/>
                      <a:round/>
                      <a:headEnd type="none" w="sm" len="sm"/>
                      <a:tailEnd type="none" w="sm" len="sm"/>
                    </a:lnR>
                    <a:lnT w="9925" cap="flat" cmpd="sng" algn="ctr">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09"/>
                  </a:ext>
                </a:extLst>
              </a:tr>
              <a:tr h="478800">
                <a:tc>
                  <a:txBody>
                    <a:bodyPr/>
                    <a:lstStyle/>
                    <a:p>
                      <a:pPr algn="ctr" rtl="0" fontAlgn="b"/>
                      <a:r>
                        <a:rPr sz="1600" b="0" u="none" i="0">
                          <a:solidFill>
                            <a:srgbClr val="000000"/>
                          </a:solidFill>
                          <a:latin typeface="Calibri"/>
                        </a:rPr>
                        <a:t>COLM-HT02 Nexus Mall Hyderabad</a:t>
                      </a:r>
                    </a:p>
                  </a:txBody>
                  <a:tcPr marL="6350" marR="6350" marT="6350" marB="0" anchor="ctr">
                    <a:lnL w="9925" cap="flat" cmpd="sng">
                      <a:solidFill>
                        <a:srgbClr val="000000"/>
                      </a:solidFill>
                      <a:prstDash val="solid"/>
                      <a:round/>
                      <a:headEnd type="none" w="sm" len="sm"/>
                      <a:tailEnd type="none" w="sm" len="sm"/>
                    </a:lnL>
                    <a:lnR w="9925" cap="flat" cmpd="sng" algn="ctr">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tc>
                  <a:txBody>
                    <a:bodyPr/>
                    <a:lstStyle/>
                    <a:p>
                      <a:pPr algn="ctr" rtl="0" fontAlgn="ctr"/>
                      <a:r>
                        <a:rPr sz="1600" b="0" u="none" i="0">
                          <a:solidFill>
                            <a:srgbClr val="000000"/>
                          </a:solidFill>
                          <a:latin typeface="Calibri"/>
                        </a:rPr>
                        <a:t>100%</a:t>
                      </a:r>
                    </a:p>
                  </a:txBody>
                  <a:tcPr marL="6350" marR="6350" marT="6350" marB="0" anchor="ctr">
                    <a:lnL w="9925" cap="flat" cmpd="sng" algn="ctr">
                      <a:solidFill>
                        <a:srgbClr val="000000"/>
                      </a:solidFill>
                      <a:prstDash val="solid"/>
                      <a:round/>
                      <a:headEnd type="none" w="sm" len="sm"/>
                      <a:tailEnd type="none" w="sm" len="sm"/>
                    </a:lnL>
                    <a:lnR w="9925" cap="flat" cmpd="sng">
                      <a:solidFill>
                        <a:srgbClr val="000000"/>
                      </a:solidFill>
                      <a:prstDash val="solid"/>
                      <a:round/>
                      <a:headEnd type="none" w="sm" len="sm"/>
                      <a:tailEnd type="none" w="sm" len="sm"/>
                    </a:lnR>
                    <a:lnT w="9925" cap="flat" cmpd="sng">
                      <a:solidFill>
                        <a:srgbClr val="000000"/>
                      </a:solidFill>
                      <a:prstDash val="solid"/>
                      <a:round/>
                      <a:headEnd type="none" w="sm" len="sm"/>
                      <a:tailEnd type="none" w="sm" len="sm"/>
                    </a:lnT>
                    <a:lnB w="9925" cap="flat" cmpd="sng">
                      <a:solidFill>
                        <a:srgbClr val="000000"/>
                      </a:solidFill>
                      <a:prstDash val="solid"/>
                      <a:round/>
                      <a:headEnd type="none" w="sm" len="sm"/>
                      <a:tailEnd type="none" w="sm" len="sm"/>
                    </a:lnB>
                    <a:solidFill>
                      <a:srgbClr val="EFEFEF"/>
                    </a:solidFill>
                  </a:tcPr>
                </a:tc>
                <a:extLst>
                  <a:ext uri="{0D108BD9-81ED-4DB2-BD59-A6C34878D82A}">
                    <a16:rowId xmlns:a16="http://schemas.microsoft.com/office/drawing/2014/main" val="10010"/>
                  </a:ext>
                </a:extLst>
              </a:tr>
            </a:tbl>
          </a:graphicData>
        </a:graphic>
      </p:graphicFrame>
      <p:graphicFrame>
        <p:nvGraphicFramePr>
          <p:cNvPr id="8" name="Google Shape;119;p17"/>
          <p:cNvGraphicFramePr/>
          <p:nvPr>
            <p:extLst>
              <p:ext uri="{D42A27DB-BD31-4B8C-83A1-F6EECF244321}">
                <p14:modId xmlns:p14="http://schemas.microsoft.com/office/powerpoint/2010/main" val="3132398902"/>
              </p:ext>
            </p:extLst>
          </p:nvPr>
        </p:nvGraphicFramePr>
        <p:xfrm>
          <a:off x="6242891" y="936433"/>
          <a:ext cx="5452787" cy="5283044"/>
        </p:xfrm>
        <a:graphic>
          <a:graphicData uri="http://schemas.openxmlformats.org/drawingml/2006/table">
            <a:tbl>
              <a:tblPr>
                <a:noFill/>
              </a:tblPr>
              <a:tblGrid>
                <a:gridCol w="4050080">
                  <a:extLst>
                    <a:ext uri="{9D8B030D-6E8A-4147-A177-3AD203B41FA5}">
                      <a16:colId xmlns:a16="http://schemas.microsoft.com/office/drawing/2014/main" val="20000"/>
                    </a:ext>
                  </a:extLst>
                </a:gridCol>
                <a:gridCol w="1402707">
                  <a:extLst>
                    <a:ext uri="{9D8B030D-6E8A-4147-A177-3AD203B41FA5}">
                      <a16:colId xmlns:a16="http://schemas.microsoft.com/office/drawing/2014/main" val="20001"/>
                    </a:ext>
                  </a:extLst>
                </a:gridCol>
              </a:tblGrid>
              <a:tr h="498740">
                <a:tc>
                  <a:txBody>
                    <a:bodyPr/>
                    <a:lstStyle/>
                    <a:p>
                      <a:pPr algn="ctr" rtl="0" fontAlgn="ctr"/>
                      <a:r>
                        <a:rPr sz="1600" b="1" u="none" i="0">
                          <a:solidFill>
                            <a:srgbClr val="000000"/>
                          </a:solidFill>
                          <a:latin typeface="Calibri"/>
                        </a:rPr>
                        <a:t>BOTTOM 10 TAGGING STORES</a:t>
                      </a:r>
                    </a:p>
                  </a:txBody>
                  <a:tcPr marL="6350" marR="6350" marT="6350" marB="0" anchor="ctr">
                    <a:lnL w="9925" cap="flat" cmpd="sng">
                      <a:solidFill>
                        <a:schemeClr val="dk1"/>
                      </a:solidFill>
                      <a:prstDash val="solid"/>
                      <a:round/>
                      <a:headEnd type="none" w="sm" len="sm"/>
                      <a:tailEnd type="none" w="sm" len="sm"/>
                    </a:lnL>
                    <a:lnR w="9925" cap="flat" cmpd="sng">
                      <a:solidFill>
                        <a:schemeClr val="dk1"/>
                      </a:solidFill>
                      <a:prstDash val="solid"/>
                      <a:round/>
                      <a:headEnd type="none" w="sm" len="sm"/>
                      <a:tailEnd type="none" w="sm" len="sm"/>
                    </a:lnR>
                    <a:lnT w="99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00BAF2"/>
                    </a:solidFill>
                  </a:tcPr>
                </a:tc>
                <a:tc>
                  <a:txBody>
                    <a:bodyPr/>
                    <a:lstStyle/>
                    <a:p>
                      <a:pPr algn="ctr" rtl="0" fontAlgn="ctr"/>
                      <a:r>
                        <a:rPr sz="1600" b="1" u="none" i="0">
                          <a:solidFill>
                            <a:srgbClr val="000000"/>
                          </a:solidFill>
                          <a:latin typeface="Calibri"/>
                        </a:rPr>
                        <a:t>Tagging%</a:t>
                      </a:r>
                    </a:p>
                  </a:txBody>
                  <a:tcPr marL="6350" marR="6350" marT="6350" marB="0" anchor="ctr">
                    <a:lnL w="9925" cap="flat" cmpd="sng">
                      <a:solidFill>
                        <a:schemeClr val="dk1"/>
                      </a:solidFill>
                      <a:prstDash val="solid"/>
                      <a:round/>
                      <a:headEnd type="none" w="sm" len="sm"/>
                      <a:tailEnd type="none" w="sm" len="sm"/>
                    </a:lnL>
                    <a:lnR w="9925" cap="flat" cmpd="sng">
                      <a:solidFill>
                        <a:schemeClr val="dk1"/>
                      </a:solidFill>
                      <a:prstDash val="solid"/>
                      <a:round/>
                      <a:headEnd type="none" w="sm" len="sm"/>
                      <a:tailEnd type="none" w="sm" len="sm"/>
                    </a:lnR>
                    <a:lnT w="99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00BAF2"/>
                    </a:solidFill>
                  </a:tcPr>
                </a:tc>
                <a:extLst>
                  <a:ext uri="{0D108BD9-81ED-4DB2-BD59-A6C34878D82A}">
                    <a16:rowId xmlns:a16="http://schemas.microsoft.com/office/drawing/2014/main" val="10000"/>
                  </a:ext>
                </a:extLst>
              </a:tr>
              <a:tr h="451920">
                <a:tc>
                  <a:txBody>
                    <a:bodyPr/>
                    <a:lstStyle/>
                    <a:p>
                      <a:pPr algn="ctr" rtl="0" fontAlgn="ctr"/>
                      <a:r>
                        <a:rPr sz="1600" b="0" u="none" i="0">
                          <a:solidFill>
                            <a:srgbClr val="000000"/>
                          </a:solidFill>
                          <a:latin typeface="Calibri"/>
                        </a:rPr>
                        <a:t>COLM-MP01 Market City Pune</a:t>
                      </a:r>
                    </a:p>
                  </a:txBody>
                  <a:tcPr marL="6350" marR="6350" marT="635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algn="ctr" rtl="0" fontAlgn="ctr"/>
                      <a:r>
                        <a:rPr sz="1600" b="0" u="none" i="0">
                          <a:solidFill>
                            <a:srgbClr val="000000"/>
                          </a:solidFill>
                          <a:latin typeface="Calibri"/>
                        </a:rPr>
                        <a:t>85%</a:t>
                      </a:r>
                    </a:p>
                  </a:txBody>
                  <a:tcPr marL="6350" marR="6350" marT="635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01"/>
                  </a:ext>
                </a:extLst>
              </a:tr>
              <a:tr h="577756">
                <a:tc>
                  <a:txBody>
                    <a:bodyPr/>
                    <a:lstStyle/>
                    <a:p>
                      <a:pPr algn="ctr" rtl="0" fontAlgn="ctr"/>
                      <a:r>
                        <a:rPr sz="1600" b="0" u="none" i="0">
                          <a:solidFill>
                            <a:srgbClr val="000000"/>
                          </a:solidFill>
                          <a:latin typeface="Calibri"/>
                        </a:rPr>
                        <a:t>COLM-MM09 Phoenix Mall of the Millennium Pune</a:t>
                      </a:r>
                    </a:p>
                  </a:txBody>
                  <a:tcPr marL="6350" marR="6350" marT="635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algn="ctr" rtl="0" fontAlgn="ctr"/>
                      <a:r>
                        <a:rPr sz="1600" b="0" u="none" i="0">
                          <a:solidFill>
                            <a:srgbClr val="000000"/>
                          </a:solidFill>
                          <a:latin typeface="Calibri"/>
                        </a:rPr>
                        <a:t>89%</a:t>
                      </a:r>
                    </a:p>
                  </a:txBody>
                  <a:tcPr marL="6350" marR="6350" marT="635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577756">
                <a:tc>
                  <a:txBody>
                    <a:bodyPr/>
                    <a:lstStyle/>
                    <a:p>
                      <a:pPr algn="ctr" rtl="0" fontAlgn="ctr"/>
                      <a:r>
                        <a:rPr sz="1600" b="0" u="none" i="0">
                          <a:solidFill>
                            <a:srgbClr val="000000"/>
                          </a:solidFill>
                          <a:latin typeface="Calibri"/>
                        </a:rPr>
                        <a:t>COLM-MM05 R City Mumbai</a:t>
                      </a:r>
                    </a:p>
                  </a:txBody>
                  <a:tcPr marL="6350" marR="6350" marT="635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algn="ctr" rtl="0" fontAlgn="ctr"/>
                      <a:r>
                        <a:rPr sz="1600" b="0" u="none" i="0">
                          <a:solidFill>
                            <a:srgbClr val="000000"/>
                          </a:solidFill>
                          <a:latin typeface="Calibri"/>
                        </a:rPr>
                        <a:t>94%</a:t>
                      </a:r>
                    </a:p>
                  </a:txBody>
                  <a:tcPr marL="6350" marR="6350" marT="635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03"/>
                  </a:ext>
                </a:extLst>
              </a:tr>
              <a:tr h="444698">
                <a:tc>
                  <a:txBody>
                    <a:bodyPr/>
                    <a:lstStyle/>
                    <a:p>
                      <a:pPr algn="ctr" rtl="0" fontAlgn="ctr"/>
                      <a:r>
                        <a:rPr sz="1600" b="0" u="none" i="0">
                          <a:solidFill>
                            <a:srgbClr val="000000"/>
                          </a:solidFill>
                          <a:latin typeface="Calibri"/>
                        </a:rPr>
                        <a:t>COLM-MM06 Nexus Seawoods, Navi Mumbai</a:t>
                      </a:r>
                    </a:p>
                  </a:txBody>
                  <a:tcPr marL="6350" marR="6350" marT="635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algn="ctr" rtl="0" fontAlgn="ctr"/>
                      <a:r>
                        <a:rPr sz="1600" b="0" u="none" i="0">
                          <a:solidFill>
                            <a:srgbClr val="000000"/>
                          </a:solidFill>
                          <a:latin typeface="Calibri"/>
                        </a:rPr>
                        <a:t>96%</a:t>
                      </a:r>
                    </a:p>
                  </a:txBody>
                  <a:tcPr marL="6350" marR="6350" marT="635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04"/>
                  </a:ext>
                </a:extLst>
              </a:tr>
              <a:tr h="444698">
                <a:tc>
                  <a:txBody>
                    <a:bodyPr/>
                    <a:lstStyle/>
                    <a:p>
                      <a:pPr algn="ctr" rtl="0" fontAlgn="ctr"/>
                      <a:r>
                        <a:rPr sz="1600" b="0" u="none" i="0">
                          <a:solidFill>
                            <a:srgbClr val="000000"/>
                          </a:solidFill>
                          <a:latin typeface="Calibri"/>
                        </a:rPr>
                        <a:t>COLM-JI01 JLN Marg Jaipur</a:t>
                      </a:r>
                    </a:p>
                  </a:txBody>
                  <a:tcPr marL="6350" marR="6350" marT="635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algn="ctr" rtl="0" fontAlgn="ctr"/>
                      <a:r>
                        <a:rPr sz="1600" b="0" u="none" i="0">
                          <a:solidFill>
                            <a:srgbClr val="000000"/>
                          </a:solidFill>
                          <a:latin typeface="Calibri"/>
                        </a:rPr>
                        <a:t>98%</a:t>
                      </a:r>
                    </a:p>
                  </a:txBody>
                  <a:tcPr marL="6350" marR="6350" marT="635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05"/>
                  </a:ext>
                </a:extLst>
              </a:tr>
              <a:tr h="444698">
                <a:tc>
                  <a:txBody>
                    <a:bodyPr/>
                    <a:lstStyle/>
                    <a:p>
                      <a:pPr algn="ctr" rtl="0" fontAlgn="ctr"/>
                      <a:r>
                        <a:rPr sz="1600" b="0" u="none" i="0">
                          <a:solidFill>
                            <a:srgbClr val="000000"/>
                          </a:solidFill>
                          <a:latin typeface="Calibri"/>
                        </a:rPr>
                        <a:t>COLM-UD01 Rajpur Road Dehradun</a:t>
                      </a:r>
                    </a:p>
                  </a:txBody>
                  <a:tcPr marL="6350" marR="6350" marT="635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algn="ctr" rtl="0" fontAlgn="ctr"/>
                      <a:r>
                        <a:rPr sz="1600" b="0" u="none" i="0">
                          <a:solidFill>
                            <a:srgbClr val="000000"/>
                          </a:solidFill>
                          <a:latin typeface="Calibri"/>
                        </a:rPr>
                        <a:t>98%</a:t>
                      </a:r>
                    </a:p>
                  </a:txBody>
                  <a:tcPr marL="6350" marR="6350" marT="635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06"/>
                  </a:ext>
                </a:extLst>
              </a:tr>
              <a:tr h="444698">
                <a:tc>
                  <a:txBody>
                    <a:bodyPr/>
                    <a:lstStyle/>
                    <a:p>
                      <a:pPr algn="ctr" rtl="0" fontAlgn="ctr"/>
                      <a:r>
                        <a:rPr sz="1600" b="0" u="none" i="0">
                          <a:solidFill>
                            <a:srgbClr val="000000"/>
                          </a:solidFill>
                          <a:latin typeface="Calibri"/>
                        </a:rPr>
                        <a:t>COLM-IMP01 Phoenix Citadel Mall Indore</a:t>
                      </a:r>
                    </a:p>
                  </a:txBody>
                  <a:tcPr marL="6350" marR="6350" marT="635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algn="ctr" rtl="0" fontAlgn="ctr"/>
                      <a:r>
                        <a:rPr sz="1600" b="0" u="none" i="0">
                          <a:solidFill>
                            <a:srgbClr val="000000"/>
                          </a:solidFill>
                          <a:latin typeface="Calibri"/>
                        </a:rPr>
                        <a:t>98%</a:t>
                      </a:r>
                    </a:p>
                  </a:txBody>
                  <a:tcPr marL="6350" marR="6350" marT="635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07"/>
                  </a:ext>
                </a:extLst>
              </a:tr>
              <a:tr h="444698">
                <a:tc>
                  <a:txBody>
                    <a:bodyPr/>
                    <a:lstStyle/>
                    <a:p>
                      <a:pPr algn="ctr" rtl="0" fontAlgn="ctr"/>
                      <a:r>
                        <a:rPr sz="1600" b="0" u="none" i="0">
                          <a:solidFill>
                            <a:srgbClr val="000000"/>
                          </a:solidFill>
                          <a:latin typeface="Calibri"/>
                        </a:rPr>
                        <a:t>FOFO-CW01 City Walk Mall Srinagar</a:t>
                      </a:r>
                    </a:p>
                  </a:txBody>
                  <a:tcPr marL="6350" marR="6350" marT="635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algn="ctr" rtl="0" fontAlgn="ctr"/>
                      <a:r>
                        <a:rPr sz="1600" b="0" u="none" i="0">
                          <a:solidFill>
                            <a:srgbClr val="000000"/>
                          </a:solidFill>
                          <a:latin typeface="Calibri"/>
                        </a:rPr>
                        <a:t>99%</a:t>
                      </a:r>
                    </a:p>
                  </a:txBody>
                  <a:tcPr marL="6350" marR="6350" marT="635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08"/>
                  </a:ext>
                </a:extLst>
              </a:tr>
              <a:tr h="444698">
                <a:tc>
                  <a:txBody>
                    <a:bodyPr/>
                    <a:lstStyle/>
                    <a:p>
                      <a:pPr algn="ctr" rtl="0" fontAlgn="ctr"/>
                      <a:r>
                        <a:rPr sz="1600" b="0" u="none" i="0">
                          <a:solidFill>
                            <a:srgbClr val="000000"/>
                          </a:solidFill>
                          <a:latin typeface="Calibri"/>
                        </a:rPr>
                        <a:t>COLM-AH01 CG Road Ahmedabad</a:t>
                      </a:r>
                    </a:p>
                  </a:txBody>
                  <a:tcPr marL="6350" marR="6350" marT="635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algn="ctr" rtl="0" fontAlgn="ctr"/>
                      <a:r>
                        <a:rPr sz="1600" b="0" u="none" i="0">
                          <a:solidFill>
                            <a:srgbClr val="000000"/>
                          </a:solidFill>
                          <a:latin typeface="Calibri"/>
                        </a:rPr>
                        <a:t>99%</a:t>
                      </a:r>
                    </a:p>
                  </a:txBody>
                  <a:tcPr marL="6350" marR="6350" marT="635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09"/>
                  </a:ext>
                </a:extLst>
              </a:tr>
              <a:tr h="508684">
                <a:tc>
                  <a:txBody>
                    <a:bodyPr/>
                    <a:lstStyle/>
                    <a:p>
                      <a:pPr algn="ctr" rtl="0" fontAlgn="ctr"/>
                      <a:r>
                        <a:rPr sz="1600" b="0" u="none" i="0">
                          <a:solidFill>
                            <a:srgbClr val="000000"/>
                          </a:solidFill>
                          <a:latin typeface="Calibri"/>
                        </a:rPr>
                        <a:t>COFO-KK02 Lulu Mall Trivandrum</a:t>
                      </a:r>
                    </a:p>
                  </a:txBody>
                  <a:tcPr marL="6350" marR="6350" marT="635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tc>
                  <a:txBody>
                    <a:bodyPr/>
                    <a:lstStyle/>
                    <a:p>
                      <a:pPr algn="ctr" rtl="0" fontAlgn="ctr"/>
                      <a:r>
                        <a:rPr sz="1600" b="0" u="none" i="0">
                          <a:solidFill>
                            <a:srgbClr val="000000"/>
                          </a:solidFill>
                          <a:latin typeface="Calibri"/>
                        </a:rPr>
                        <a:t>99%</a:t>
                      </a:r>
                    </a:p>
                  </a:txBody>
                  <a:tcPr marL="6350" marR="6350" marT="6350" marB="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FEFEF"/>
                    </a:solidFill>
                  </a:tcPr>
                </a:tc>
                <a:extLst>
                  <a:ext uri="{0D108BD9-81ED-4DB2-BD59-A6C34878D82A}">
                    <a16:rowId xmlns:a16="http://schemas.microsoft.com/office/drawing/2014/main" val="10010"/>
                  </a:ext>
                </a:extLst>
              </a:tr>
            </a:tbl>
          </a:graphicData>
        </a:graphic>
      </p:graphicFrame>
      <p:sp>
        <p:nvSpPr>
          <p:cNvPr id="2" name="object 2">
            <a:extLst>
              <a:ext uri="{FF2B5EF4-FFF2-40B4-BE49-F238E27FC236}">
                <a16:creationId xmlns:a16="http://schemas.microsoft.com/office/drawing/2014/main" id="{33D52C6B-DE4A-1F57-3C7F-B752C9AFC89B}"/>
              </a:ext>
            </a:extLst>
          </p:cNvPr>
          <p:cNvSpPr txBox="1">
            <a:spLocks/>
          </p:cNvSpPr>
          <p:nvPr/>
        </p:nvSpPr>
        <p:spPr>
          <a:xfrm>
            <a:off x="862383" y="154214"/>
            <a:ext cx="9783882" cy="382156"/>
          </a:xfrm>
          <a:prstGeom prst="rect">
            <a:avLst/>
          </a:prstGeom>
        </p:spPr>
        <p:txBody>
          <a:bodyPr vert="horz" wrap="square" lIns="0" tIns="12700" rIns="0" bIns="0" rtlCol="0" anchor="ctr">
            <a:spAutoFit/>
          </a:bodyPr>
          <a:lstStyle>
            <a:defPPr>
              <a:defRPr lang="en-US"/>
            </a:defPPr>
            <a:lvl1pPr marL="12700">
              <a:lnSpc>
                <a:spcPct val="100000"/>
              </a:lnSpc>
              <a:spcBef>
                <a:spcPts val="100"/>
              </a:spcBef>
              <a:buNone/>
              <a:defRPr sz="2400" b="1" spc="-5">
                <a:solidFill>
                  <a:srgbClr val="404040"/>
                </a:solidFill>
                <a:ea typeface="+mj-ea"/>
                <a:cs typeface="+mj-cs"/>
              </a:defRPr>
            </a:lvl1pPr>
          </a:lstStyle>
          <a:p>
            <a:r>
              <a:rPr b="1">
                <a:solidFill>
                  <a:schemeClr val="tx1"/>
                </a:solidFill>
                <a:latin typeface="Calibri"/>
              </a:rPr>
              <a:t>BOTTOM/TOP STORES - BASED ON TAGGING - (MAR'25)</a:t>
            </a:r>
            <a:endParaRPr lang="en-US" dirty="0">
              <a:solidFill>
                <a:schemeClr val="tx1">
                  <a:lumMod val="75000"/>
                  <a:lumOff val="25000"/>
                </a:schemeClr>
              </a:solidFill>
              <a:latin typeface="Calibri"/>
              <a:ea typeface="Calibri"/>
              <a:cs typeface="Calibri"/>
            </a:endParaRPr>
          </a:p>
        </p:txBody>
      </p:sp>
    </p:spTree>
    <p:extLst>
      <p:ext uri="{BB962C8B-B14F-4D97-AF65-F5344CB8AC3E}">
        <p14:creationId xmlns:p14="http://schemas.microsoft.com/office/powerpoint/2010/main" val="372057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oogle Shape;221;p25"/>
          <p:cNvGraphicFramePr/>
          <p:nvPr>
            <p:extLst>
              <p:ext uri="{D42A27DB-BD31-4B8C-83A1-F6EECF244321}">
                <p14:modId xmlns:p14="http://schemas.microsoft.com/office/powerpoint/2010/main" val="2732050109"/>
              </p:ext>
            </p:extLst>
          </p:nvPr>
        </p:nvGraphicFramePr>
        <p:xfrm>
          <a:off x="6037075" y="1573200"/>
          <a:ext cx="4986400" cy="2727825"/>
        </p:xfrm>
        <a:graphic>
          <a:graphicData uri="http://schemas.openxmlformats.org/drawingml/2006/table">
            <a:tbl>
              <a:tblPr>
                <a:noFill/>
              </a:tblPr>
              <a:tblGrid>
                <a:gridCol w="1246600">
                  <a:extLst>
                    <a:ext uri="{9D8B030D-6E8A-4147-A177-3AD203B41FA5}">
                      <a16:colId xmlns:a16="http://schemas.microsoft.com/office/drawing/2014/main" val="20000"/>
                    </a:ext>
                  </a:extLst>
                </a:gridCol>
                <a:gridCol w="1246600">
                  <a:extLst>
                    <a:ext uri="{9D8B030D-6E8A-4147-A177-3AD203B41FA5}">
                      <a16:colId xmlns:a16="http://schemas.microsoft.com/office/drawing/2014/main" val="20001"/>
                    </a:ext>
                  </a:extLst>
                </a:gridCol>
                <a:gridCol w="1246600">
                  <a:extLst>
                    <a:ext uri="{9D8B030D-6E8A-4147-A177-3AD203B41FA5}">
                      <a16:colId xmlns:a16="http://schemas.microsoft.com/office/drawing/2014/main" val="20002"/>
                    </a:ext>
                  </a:extLst>
                </a:gridCol>
                <a:gridCol w="1246600">
                  <a:extLst>
                    <a:ext uri="{9D8B030D-6E8A-4147-A177-3AD203B41FA5}">
                      <a16:colId xmlns:a16="http://schemas.microsoft.com/office/drawing/2014/main" val="20003"/>
                    </a:ext>
                  </a:extLst>
                </a:gridCol>
              </a:tblGrid>
              <a:tr h="818525">
                <a:tc>
                  <a:txBody>
                    <a:bodyPr/>
                    <a:lstStyle/>
                    <a:p>
                      <a:pPr algn="ctr" rtl="0" fontAlgn="ctr"/>
                      <a:r>
                        <a:rPr sz="1600" b="0" u="none" i="0">
                          <a:solidFill>
                            <a:srgbClr val="FFFFFF"/>
                          </a:solidFill>
                          <a:latin typeface="Calibri"/>
                        </a:rPr>
                        <a:t>Month</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BAF2"/>
                    </a:solidFill>
                  </a:tcPr>
                </a:tc>
                <a:tc>
                  <a:txBody>
                    <a:bodyPr/>
                    <a:lstStyle/>
                    <a:p>
                      <a:pPr algn="ctr" rtl="0" fontAlgn="ctr"/>
                      <a:r>
                        <a:rPr sz="1600" b="0" u="none" i="0">
                          <a:solidFill>
                            <a:srgbClr val="FFFFFF"/>
                          </a:solidFill>
                          <a:latin typeface="Calibri"/>
                        </a:rPr>
                        <a:t>Points Earned</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BAF2"/>
                    </a:solidFill>
                  </a:tcPr>
                </a:tc>
                <a:tc>
                  <a:txBody>
                    <a:bodyPr/>
                    <a:lstStyle/>
                    <a:p>
                      <a:pPr algn="ctr" rtl="0" fontAlgn="ctr"/>
                      <a:r>
                        <a:rPr sz="1600" b="0" u="none" i="0">
                          <a:solidFill>
                            <a:srgbClr val="FFFFFF"/>
                          </a:solidFill>
                          <a:latin typeface="Calibri"/>
                        </a:rPr>
                        <a:t>Points Burn</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BAF2"/>
                    </a:solidFill>
                  </a:tcPr>
                </a:tc>
                <a:tc>
                  <a:txBody>
                    <a:bodyPr/>
                    <a:lstStyle/>
                    <a:p>
                      <a:pPr algn="ctr" rtl="0" fontAlgn="ctr"/>
                      <a:r>
                        <a:rPr sz="1600" b="0" u="none" i="0">
                          <a:solidFill>
                            <a:srgbClr val="FFFFFF"/>
                          </a:solidFill>
                          <a:latin typeface="Calibri"/>
                        </a:rPr>
                        <a:t>Burn/Earn Ratio</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BAF2"/>
                    </a:solidFill>
                  </a:tcPr>
                </a:tc>
                <a:extLst>
                  <a:ext uri="{0D108BD9-81ED-4DB2-BD59-A6C34878D82A}">
                    <a16:rowId xmlns:a16="http://schemas.microsoft.com/office/drawing/2014/main" val="10000"/>
                  </a:ext>
                </a:extLst>
              </a:tr>
              <a:tr h="477325">
                <a:tc>
                  <a:txBody>
                    <a:bodyPr/>
                    <a:lstStyle/>
                    <a:p>
                      <a:pPr algn="ctr" rtl="0" fontAlgn="ctr"/>
                      <a:r>
                        <a:rPr sz="1600" b="0" u="none" i="0">
                          <a:solidFill>
                            <a:srgbClr val="000000"/>
                          </a:solidFill>
                          <a:latin typeface="Calibri"/>
                        </a:rPr>
                        <a:t>DEC'24</a:t>
                      </a:r>
                    </a:p>
                  </a:txBody>
                  <a:tcPr marL="6350" marR="6350" marT="6350" marB="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sz="1600" b="0" u="none" i="0">
                          <a:solidFill>
                            <a:srgbClr val="000000"/>
                          </a:solidFill>
                          <a:latin typeface="Calibri"/>
                        </a:rPr>
                        <a:t>25.19L</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sz="1600" b="0" u="none" i="0">
                          <a:solidFill>
                            <a:srgbClr val="000000"/>
                          </a:solidFill>
                          <a:latin typeface="Calibri"/>
                        </a:rPr>
                        <a:t>5.35L</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rtl="0" fontAlgn="ctr"/>
                      <a:r>
                        <a:rPr sz="1600" b="0" u="none" i="0">
                          <a:solidFill>
                            <a:srgbClr val="000000"/>
                          </a:solidFill>
                          <a:latin typeface="Calibri"/>
                        </a:rPr>
                        <a:t>21.2%</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extLst>
                  <a:ext uri="{0D108BD9-81ED-4DB2-BD59-A6C34878D82A}">
                    <a16:rowId xmlns:a16="http://schemas.microsoft.com/office/drawing/2014/main" val="10001"/>
                  </a:ext>
                </a:extLst>
              </a:tr>
              <a:tr h="477325">
                <a:tc>
                  <a:txBody>
                    <a:bodyPr/>
                    <a:lstStyle/>
                    <a:p>
                      <a:pPr algn="ctr" rtl="0" fontAlgn="ctr"/>
                      <a:r>
                        <a:rPr sz="1600" b="0" u="none" i="0">
                          <a:solidFill>
                            <a:srgbClr val="000000"/>
                          </a:solidFill>
                          <a:latin typeface="Calibri"/>
                        </a:rPr>
                        <a:t>JAN'25</a:t>
                      </a:r>
                    </a:p>
                  </a:txBody>
                  <a:tcPr marL="6350" marR="6350" marT="6350" marB="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sz="1600" b="0" u="none" i="0">
                          <a:solidFill>
                            <a:srgbClr val="000000"/>
                          </a:solidFill>
                          <a:latin typeface="Calibri"/>
                        </a:rPr>
                        <a:t>25.88L</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sz="1600" b="0" u="none" i="0">
                          <a:solidFill>
                            <a:srgbClr val="000000"/>
                          </a:solidFill>
                          <a:latin typeface="Calibri"/>
                        </a:rPr>
                        <a:t>4.06L</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rtl="0" fontAlgn="ctr"/>
                      <a:r>
                        <a:rPr sz="1600" b="0" u="none" i="0">
                          <a:solidFill>
                            <a:srgbClr val="000000"/>
                          </a:solidFill>
                          <a:latin typeface="Calibri"/>
                        </a:rPr>
                        <a:t>15.7%</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extLst>
                  <a:ext uri="{0D108BD9-81ED-4DB2-BD59-A6C34878D82A}">
                    <a16:rowId xmlns:a16="http://schemas.microsoft.com/office/drawing/2014/main" val="10002"/>
                  </a:ext>
                </a:extLst>
              </a:tr>
              <a:tr h="477325">
                <a:tc>
                  <a:txBody>
                    <a:bodyPr/>
                    <a:lstStyle/>
                    <a:p>
                      <a:pPr algn="ctr" rtl="0" fontAlgn="ctr"/>
                      <a:r>
                        <a:rPr sz="1600" b="0" u="none" i="0">
                          <a:solidFill>
                            <a:srgbClr val="000000"/>
                          </a:solidFill>
                          <a:latin typeface="Calibri"/>
                        </a:rPr>
                        <a:t>FEB'25</a:t>
                      </a:r>
                    </a:p>
                  </a:txBody>
                  <a:tcPr marL="6350" marR="6350" marT="6350" marB="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sz="1600" b="0" u="none" i="0">
                          <a:solidFill>
                            <a:srgbClr val="000000"/>
                          </a:solidFill>
                          <a:latin typeface="Calibri"/>
                        </a:rPr>
                        <a:t>21.47L</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9EBF5"/>
                    </a:solidFill>
                  </a:tcPr>
                </a:tc>
                <a:tc>
                  <a:txBody>
                    <a:bodyPr/>
                    <a:lstStyle/>
                    <a:p>
                      <a:pPr algn="ctr" fontAlgn="ctr"/>
                      <a:r>
                        <a:rPr sz="1600" b="0" u="none" i="0">
                          <a:solidFill>
                            <a:srgbClr val="000000"/>
                          </a:solidFill>
                          <a:latin typeface="Calibri"/>
                        </a:rPr>
                        <a:t>1.96L</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9EBF5"/>
                    </a:solidFill>
                  </a:tcPr>
                </a:tc>
                <a:tc>
                  <a:txBody>
                    <a:bodyPr/>
                    <a:lstStyle/>
                    <a:p>
                      <a:pPr algn="ctr" rtl="0" fontAlgn="ctr"/>
                      <a:r>
                        <a:rPr sz="1600" b="0" u="none" i="0">
                          <a:solidFill>
                            <a:srgbClr val="000000"/>
                          </a:solidFill>
                          <a:latin typeface="Calibri"/>
                        </a:rPr>
                        <a:t>9.1%</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9EBF5"/>
                    </a:solidFill>
                  </a:tcPr>
                </a:tc>
                <a:extLst>
                  <a:ext uri="{0D108BD9-81ED-4DB2-BD59-A6C34878D82A}">
                    <a16:rowId xmlns:a16="http://schemas.microsoft.com/office/drawing/2014/main" val="10003"/>
                  </a:ext>
                </a:extLst>
              </a:tr>
              <a:tr h="477325">
                <a:tc>
                  <a:txBody>
                    <a:bodyPr/>
                    <a:lstStyle/>
                    <a:p>
                      <a:pPr algn="ctr" rtl="0" fontAlgn="ctr"/>
                      <a:r>
                        <a:rPr sz="1600" b="0" u="none" i="0">
                          <a:solidFill>
                            <a:srgbClr val="000000"/>
                          </a:solidFill>
                          <a:latin typeface="Calibri"/>
                        </a:rPr>
                        <a:t>MAR'25</a:t>
                      </a:r>
                    </a:p>
                  </a:txBody>
                  <a:tcPr marL="6350" marR="6350" marT="6350" marB="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sz="1600" b="0" u="none" i="0">
                          <a:solidFill>
                            <a:srgbClr val="000000"/>
                          </a:solidFill>
                          <a:latin typeface="Calibri"/>
                        </a:rPr>
                        <a:t>21.87L</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sz="1600" b="0" u="none" i="0">
                          <a:solidFill>
                            <a:srgbClr val="000000"/>
                          </a:solidFill>
                          <a:latin typeface="Calibri"/>
                        </a:rPr>
                        <a:t>2.79L</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rtl="0" fontAlgn="ctr"/>
                      <a:r>
                        <a:rPr sz="1600" b="0" u="none" i="0">
                          <a:solidFill>
                            <a:srgbClr val="000000"/>
                          </a:solidFill>
                          <a:latin typeface="Calibri"/>
                        </a:rPr>
                        <a:t>12.8%</a:t>
                      </a:r>
                    </a:p>
                  </a:txBody>
                  <a:tcPr marL="6350" marR="6350" marT="6350" marB="0"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extLst>
                  <a:ext uri="{0D108BD9-81ED-4DB2-BD59-A6C34878D82A}">
                    <a16:rowId xmlns:a16="http://schemas.microsoft.com/office/drawing/2014/main" val="10004"/>
                  </a:ext>
                </a:extLst>
              </a:tr>
            </a:tbl>
          </a:graphicData>
        </a:graphic>
      </p:graphicFrame>
      <p:graphicFrame>
        <p:nvGraphicFramePr>
          <p:cNvPr id="9" name="Google Shape;219;p25"/>
          <p:cNvGraphicFramePr/>
          <p:nvPr>
            <p:extLst>
              <p:ext uri="{D42A27DB-BD31-4B8C-83A1-F6EECF244321}">
                <p14:modId xmlns:p14="http://schemas.microsoft.com/office/powerpoint/2010/main" val="3771949204"/>
              </p:ext>
            </p:extLst>
          </p:nvPr>
        </p:nvGraphicFramePr>
        <p:xfrm>
          <a:off x="952500" y="1573201"/>
          <a:ext cx="4547200" cy="2727825"/>
        </p:xfrm>
        <a:graphic>
          <a:graphicData uri="http://schemas.openxmlformats.org/drawingml/2006/table">
            <a:tbl>
              <a:tblPr>
                <a:noFill/>
              </a:tblPr>
              <a:tblGrid>
                <a:gridCol w="1136800">
                  <a:extLst>
                    <a:ext uri="{9D8B030D-6E8A-4147-A177-3AD203B41FA5}">
                      <a16:colId xmlns:a16="http://schemas.microsoft.com/office/drawing/2014/main" val="20000"/>
                    </a:ext>
                  </a:extLst>
                </a:gridCol>
                <a:gridCol w="1272875">
                  <a:extLst>
                    <a:ext uri="{9D8B030D-6E8A-4147-A177-3AD203B41FA5}">
                      <a16:colId xmlns:a16="http://schemas.microsoft.com/office/drawing/2014/main" val="20001"/>
                    </a:ext>
                  </a:extLst>
                </a:gridCol>
                <a:gridCol w="1195750">
                  <a:extLst>
                    <a:ext uri="{9D8B030D-6E8A-4147-A177-3AD203B41FA5}">
                      <a16:colId xmlns:a16="http://schemas.microsoft.com/office/drawing/2014/main" val="20002"/>
                    </a:ext>
                  </a:extLst>
                </a:gridCol>
                <a:gridCol w="941775">
                  <a:extLst>
                    <a:ext uri="{9D8B030D-6E8A-4147-A177-3AD203B41FA5}">
                      <a16:colId xmlns:a16="http://schemas.microsoft.com/office/drawing/2014/main" val="20003"/>
                    </a:ext>
                  </a:extLst>
                </a:gridCol>
              </a:tblGrid>
              <a:tr h="776730">
                <a:tc>
                  <a:txBody>
                    <a:bodyPr/>
                    <a:lstStyle/>
                    <a:p>
                      <a:pPr algn="ctr" rtl="0" fontAlgn="ctr"/>
                      <a:r>
                        <a:rPr sz="1600" b="0" u="none" i="0">
                          <a:solidFill>
                            <a:srgbClr val="FFFFFF"/>
                          </a:solidFill>
                          <a:latin typeface="Calibri"/>
                        </a:rPr>
                        <a:t>Year</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BAF2"/>
                    </a:solidFill>
                  </a:tcPr>
                </a:tc>
                <a:tc>
                  <a:txBody>
                    <a:bodyPr/>
                    <a:lstStyle/>
                    <a:p>
                      <a:pPr algn="ctr" rtl="0" fontAlgn="ctr"/>
                      <a:r>
                        <a:rPr sz="1600" b="0" u="none" i="0">
                          <a:solidFill>
                            <a:srgbClr val="FFFFFF"/>
                          </a:solidFill>
                          <a:latin typeface="Calibri"/>
                        </a:rPr>
                        <a:t>Points Earned</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BAF2"/>
                    </a:solidFill>
                  </a:tcPr>
                </a:tc>
                <a:tc>
                  <a:txBody>
                    <a:bodyPr/>
                    <a:lstStyle/>
                    <a:p>
                      <a:pPr algn="ctr" rtl="0" fontAlgn="ctr"/>
                      <a:r>
                        <a:rPr sz="1600" b="0" u="none" i="0">
                          <a:solidFill>
                            <a:srgbClr val="FFFFFF"/>
                          </a:solidFill>
                          <a:latin typeface="Calibri"/>
                        </a:rPr>
                        <a:t>Points Burn</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BAF2"/>
                    </a:solidFill>
                  </a:tcPr>
                </a:tc>
                <a:tc>
                  <a:txBody>
                    <a:bodyPr/>
                    <a:lstStyle/>
                    <a:p>
                      <a:pPr algn="ctr" rtl="0" fontAlgn="ctr"/>
                      <a:r>
                        <a:rPr sz="1600" b="0" u="none" i="0">
                          <a:solidFill>
                            <a:srgbClr val="FFFFFF"/>
                          </a:solidFill>
                          <a:latin typeface="Calibri"/>
                        </a:rPr>
                        <a:t>Burn/Earn Ratio</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BAF2"/>
                    </a:solidFill>
                  </a:tcPr>
                </a:tc>
                <a:extLst>
                  <a:ext uri="{0D108BD9-81ED-4DB2-BD59-A6C34878D82A}">
                    <a16:rowId xmlns:a16="http://schemas.microsoft.com/office/drawing/2014/main" val="10000"/>
                  </a:ext>
                </a:extLst>
              </a:tr>
              <a:tr h="650365">
                <a:tc>
                  <a:txBody>
                    <a:bodyPr/>
                    <a:lstStyle/>
                    <a:p>
                      <a:pPr algn="ctr" rtl="0" fontAlgn="ctr"/>
                      <a:r>
                        <a:rPr sz="1600" b="0" u="none" i="0">
                          <a:solidFill>
                            <a:srgbClr val="000000"/>
                          </a:solidFill>
                          <a:latin typeface="Calibri"/>
                        </a:rPr>
                        <a:t>2023</a:t>
                      </a:r>
                    </a:p>
                  </a:txBody>
                  <a:tcPr marL="6350" marR="6350" marT="6350" marB="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sz="1600" b="0" u="none" i="0">
                          <a:solidFill>
                            <a:srgbClr val="000000"/>
                          </a:solidFill>
                          <a:latin typeface="Calibri"/>
                        </a:rPr>
                        <a:t>-</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sz="1600" b="0" u="none" i="0">
                          <a:solidFill>
                            <a:srgbClr val="000000"/>
                          </a:solidFill>
                          <a:latin typeface="Calibri"/>
                        </a:rPr>
                        <a:t>-</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sz="1600" b="0" u="none" i="0">
                          <a:solidFill>
                            <a:srgbClr val="000000"/>
                          </a:solidFill>
                          <a:latin typeface="Calibri"/>
                        </a:rPr>
                        <a:t>-</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extLst>
                  <a:ext uri="{0D108BD9-81ED-4DB2-BD59-A6C34878D82A}">
                    <a16:rowId xmlns:a16="http://schemas.microsoft.com/office/drawing/2014/main" val="10001"/>
                  </a:ext>
                </a:extLst>
              </a:tr>
              <a:tr h="650365">
                <a:tc>
                  <a:txBody>
                    <a:bodyPr/>
                    <a:lstStyle/>
                    <a:p>
                      <a:pPr algn="ctr" rtl="0" fontAlgn="ctr"/>
                      <a:r>
                        <a:rPr sz="1600" b="0" u="none" i="0">
                          <a:solidFill>
                            <a:srgbClr val="000000"/>
                          </a:solidFill>
                          <a:latin typeface="Calibri"/>
                        </a:rPr>
                        <a:t>2024</a:t>
                      </a:r>
                    </a:p>
                  </a:txBody>
                  <a:tcPr marL="6350" marR="6350" marT="6350" marB="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sz="1600" b="0" u="none" i="0">
                          <a:solidFill>
                            <a:srgbClr val="000000"/>
                          </a:solidFill>
                          <a:latin typeface="Calibri"/>
                        </a:rPr>
                        <a:t>92.78L</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9EBF5"/>
                    </a:solidFill>
                  </a:tcPr>
                </a:tc>
                <a:tc>
                  <a:txBody>
                    <a:bodyPr/>
                    <a:lstStyle/>
                    <a:p>
                      <a:pPr algn="ctr" fontAlgn="ctr"/>
                      <a:r>
                        <a:rPr sz="1600" b="0" u="none" i="0">
                          <a:solidFill>
                            <a:srgbClr val="000000"/>
                          </a:solidFill>
                          <a:latin typeface="Calibri"/>
                        </a:rPr>
                        <a:t>20.59L</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9EBF5"/>
                    </a:solidFill>
                  </a:tcPr>
                </a:tc>
                <a:tc>
                  <a:txBody>
                    <a:bodyPr/>
                    <a:lstStyle/>
                    <a:p>
                      <a:pPr algn="ctr" fontAlgn="ctr"/>
                      <a:r>
                        <a:rPr sz="1600" b="0" u="none" i="0">
                          <a:solidFill>
                            <a:srgbClr val="000000"/>
                          </a:solidFill>
                          <a:latin typeface="Calibri"/>
                        </a:rPr>
                        <a:t>22.2%</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extLst>
                  <a:ext uri="{0D108BD9-81ED-4DB2-BD59-A6C34878D82A}">
                    <a16:rowId xmlns:a16="http://schemas.microsoft.com/office/drawing/2014/main" val="10002"/>
                  </a:ext>
                </a:extLst>
              </a:tr>
              <a:tr h="650365">
                <a:tc>
                  <a:txBody>
                    <a:bodyPr/>
                    <a:lstStyle/>
                    <a:p>
                      <a:pPr algn="ctr" rtl="0" fontAlgn="ctr"/>
                      <a:r>
                        <a:rPr sz="1600" b="0" u="none" i="0">
                          <a:solidFill>
                            <a:srgbClr val="000000"/>
                          </a:solidFill>
                          <a:latin typeface="Calibri"/>
                        </a:rPr>
                        <a:t>2025</a:t>
                      </a:r>
                    </a:p>
                  </a:txBody>
                  <a:tcPr marL="6350" marR="6350" marT="6350" marB="0"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sz="1600" b="0" u="none" i="0">
                          <a:solidFill>
                            <a:srgbClr val="000000"/>
                          </a:solidFill>
                          <a:latin typeface="Calibri"/>
                        </a:rPr>
                        <a:t>69.22L</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sz="1600" b="0" u="none" i="0">
                          <a:solidFill>
                            <a:srgbClr val="000000"/>
                          </a:solidFill>
                          <a:latin typeface="Calibri"/>
                        </a:rPr>
                        <a:t>8.81L</a:t>
                      </a:r>
                    </a:p>
                  </a:txBody>
                  <a:tcPr marL="6350" marR="6350" marT="635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tc>
                  <a:txBody>
                    <a:bodyPr/>
                    <a:lstStyle/>
                    <a:p>
                      <a:pPr algn="ctr" fontAlgn="ctr"/>
                      <a:r>
                        <a:rPr sz="1600" b="0" u="none" i="0">
                          <a:solidFill>
                            <a:srgbClr val="000000"/>
                          </a:solidFill>
                          <a:latin typeface="Calibri"/>
                        </a:rPr>
                        <a:t>12.7%</a:t>
                      </a:r>
                    </a:p>
                  </a:txBody>
                  <a:tcPr marL="6350" marR="6350" marT="6350" marB="0"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9EBF5"/>
                    </a:solidFill>
                  </a:tcPr>
                </a:tc>
                <a:extLst>
                  <a:ext uri="{0D108BD9-81ED-4DB2-BD59-A6C34878D82A}">
                    <a16:rowId xmlns:a16="http://schemas.microsoft.com/office/drawing/2014/main" val="10003"/>
                  </a:ext>
                </a:extLst>
              </a:tr>
            </a:tbl>
          </a:graphicData>
        </a:graphic>
      </p:graphicFrame>
      <p:sp>
        <p:nvSpPr>
          <p:cNvPr id="4" name="Rectangle 3"/>
          <p:cNvSpPr/>
          <p:nvPr/>
        </p:nvSpPr>
        <p:spPr>
          <a:xfrm>
            <a:off x="2586037" y="932766"/>
            <a:ext cx="1411605" cy="369332"/>
          </a:xfrm>
          <a:prstGeom prst="rect">
            <a:avLst/>
          </a:prstGeom>
        </p:spPr>
        <p:txBody>
          <a:bodyPr wrap="none">
            <a:spAutoFit/>
          </a:bodyPr>
          <a:lstStyle/>
          <a:p>
            <a:pPr lvl="0" algn="ctr">
              <a:buClr>
                <a:srgbClr val="000000"/>
              </a:buClr>
              <a:buSzPts val="1500"/>
            </a:pPr>
            <a:r>
              <a:rPr lang="en-IN" b="1">
                <a:solidFill>
                  <a:srgbClr val="000000"/>
                </a:solidFill>
                <a:latin typeface="Inter"/>
                <a:ea typeface="Inter"/>
                <a:cs typeface="Inter"/>
                <a:sym typeface="Inter"/>
              </a:rPr>
              <a:t>YEARWISE</a:t>
            </a:r>
          </a:p>
        </p:txBody>
      </p:sp>
      <p:sp>
        <p:nvSpPr>
          <p:cNvPr id="10" name="Rectangle 9"/>
          <p:cNvSpPr/>
          <p:nvPr/>
        </p:nvSpPr>
        <p:spPr>
          <a:xfrm>
            <a:off x="7874741" y="985184"/>
            <a:ext cx="1685077" cy="369332"/>
          </a:xfrm>
          <a:prstGeom prst="rect">
            <a:avLst/>
          </a:prstGeom>
        </p:spPr>
        <p:txBody>
          <a:bodyPr wrap="none">
            <a:spAutoFit/>
          </a:bodyPr>
          <a:lstStyle/>
          <a:p>
            <a:pPr lvl="0" algn="ctr">
              <a:buClr>
                <a:srgbClr val="000000"/>
              </a:buClr>
              <a:buSzPts val="1500"/>
            </a:pPr>
            <a:r>
              <a:rPr lang="en-IN" b="1">
                <a:solidFill>
                  <a:srgbClr val="000000"/>
                </a:solidFill>
                <a:latin typeface="Inter"/>
                <a:ea typeface="Inter"/>
                <a:cs typeface="Inter"/>
                <a:sym typeface="Inter"/>
              </a:rPr>
              <a:t>MONTH WISE</a:t>
            </a:r>
          </a:p>
        </p:txBody>
      </p:sp>
      <p:sp>
        <p:nvSpPr>
          <p:cNvPr id="12" name="Google Shape;224;p25"/>
          <p:cNvSpPr/>
          <p:nvPr/>
        </p:nvSpPr>
        <p:spPr>
          <a:xfrm>
            <a:off x="952500" y="4946469"/>
            <a:ext cx="9401991" cy="1469606"/>
          </a:xfrm>
          <a:prstGeom prst="roundRect">
            <a:avLst>
              <a:gd name="adj" fmla="val 9320"/>
            </a:avLst>
          </a:prstGeom>
          <a:noFill/>
          <a:ln>
            <a:noFill/>
          </a:ln>
        </p:spPr>
        <p:txBody>
          <a:bodyPr spcFirstLastPara="1" wrap="square" lIns="91425" tIns="91425" rIns="91425" bIns="91425" anchor="ctr" anchorCtr="0">
            <a:noAutofit/>
          </a:bodyPr>
          <a:lstStyle/>
          <a:p>
            <a:pPr marR="0" lvl="0" algn="l" rtl="0">
              <a:lnSpc>
                <a:spcPct val="100000"/>
              </a:lnSpc>
              <a:spcBef>
                <a:spcPts val="0"/>
              </a:spcBef>
              <a:spcAft>
                <a:spcPts val="0"/>
              </a:spcAft>
              <a:buClr>
                <a:srgbClr val="000000"/>
              </a:buClr>
              <a:buSzPts val="1400"/>
            </a:pPr>
            <a:r>
              <a:rPr lang="en-US" sz="1600" dirty="0">
                <a:solidFill>
                  <a:srgbClr val="000000"/>
                </a:solidFill>
                <a:ea typeface="Arial"/>
                <a:cs typeface="Arial"/>
              </a:rPr>
              <a:t>Insights:</a:t>
            </a:r>
            <a:endParaRPr lang="en-US" sz="1600" b="0" i="0" u="none" strike="noStrike" cap="none" dirty="0">
              <a:solidFill>
                <a:srgbClr val="000000"/>
              </a:solidFill>
              <a:ea typeface="Arial"/>
              <a:cs typeface="Arial"/>
            </a:endParaRPr>
          </a:p>
        </p:txBody>
      </p:sp>
      <p:sp>
        <p:nvSpPr>
          <p:cNvPr id="2" name="object 2">
            <a:extLst>
              <a:ext uri="{FF2B5EF4-FFF2-40B4-BE49-F238E27FC236}">
                <a16:creationId xmlns:a16="http://schemas.microsoft.com/office/drawing/2014/main" id="{D340E6B0-041F-B010-4297-4F32F8114B32}"/>
              </a:ext>
            </a:extLst>
          </p:cNvPr>
          <p:cNvSpPr txBox="1">
            <a:spLocks/>
          </p:cNvSpPr>
          <p:nvPr/>
        </p:nvSpPr>
        <p:spPr>
          <a:xfrm>
            <a:off x="862383" y="154214"/>
            <a:ext cx="9783882" cy="382156"/>
          </a:xfrm>
          <a:prstGeom prst="rect">
            <a:avLst/>
          </a:prstGeom>
        </p:spPr>
        <p:txBody>
          <a:bodyPr vert="horz" wrap="square" lIns="0" tIns="12700" rIns="0" bIns="0" rtlCol="0" anchor="ctr">
            <a:spAutoFit/>
          </a:bodyPr>
          <a:lstStyle>
            <a:defPPr>
              <a:defRPr lang="en-US"/>
            </a:defPPr>
            <a:lvl1pPr marL="12700">
              <a:lnSpc>
                <a:spcPct val="100000"/>
              </a:lnSpc>
              <a:spcBef>
                <a:spcPts val="100"/>
              </a:spcBef>
              <a:buNone/>
              <a:defRPr sz="2400" b="1" spc="-5">
                <a:solidFill>
                  <a:srgbClr val="404040"/>
                </a:solidFill>
                <a:ea typeface="+mj-ea"/>
                <a:cs typeface="+mj-cs"/>
              </a:defRPr>
            </a:lvl1pPr>
          </a:lstStyle>
          <a:p>
            <a:r>
              <a:rPr lang="en-US">
                <a:solidFill>
                  <a:schemeClr val="tx1">
                    <a:lumMod val="75000"/>
                    <a:lumOff val="25000"/>
                  </a:schemeClr>
                </a:solidFill>
                <a:latin typeface="Calibri"/>
                <a:ea typeface="Calibri"/>
                <a:cs typeface="Calibri"/>
                <a:sym typeface="Inter"/>
              </a:rPr>
              <a:t>BURN – EARN RATIO ANALYSIS</a:t>
            </a:r>
            <a:endParaRPr lang="en-US">
              <a:solidFill>
                <a:schemeClr val="tx1">
                  <a:lumMod val="75000"/>
                  <a:lumOff val="25000"/>
                </a:schemeClr>
              </a:solidFill>
              <a:latin typeface="Calibri"/>
              <a:ea typeface="Calibri"/>
              <a:cs typeface="Calibri"/>
            </a:endParaRPr>
          </a:p>
        </p:txBody>
      </p:sp>
    </p:spTree>
    <p:extLst>
      <p:ext uri="{BB962C8B-B14F-4D97-AF65-F5344CB8AC3E}">
        <p14:creationId xmlns:p14="http://schemas.microsoft.com/office/powerpoint/2010/main" val="2971039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4482" y="729735"/>
            <a:ext cx="5018923" cy="369332"/>
          </a:xfrm>
          <a:prstGeom prst="rect">
            <a:avLst/>
          </a:prstGeom>
        </p:spPr>
        <p:txBody>
          <a:bodyPr wrap="square" lIns="91440" tIns="45720" rIns="91440" bIns="45720" anchor="t">
            <a:spAutoFit/>
          </a:bodyPr>
          <a:lstStyle/>
          <a:p>
            <a:pPr lvl="0" algn="ctr">
              <a:buClr>
                <a:srgbClr val="000000"/>
              </a:buClr>
              <a:buSzPts val="2400"/>
            </a:pPr>
            <a:r>
              <a:rPr b="1">
                <a:solidFill>
                  <a:srgbClr val="002970"/>
                </a:solidFill>
                <a:latin typeface="Inter"/>
              </a:rPr>
              <a:t>Stores with Zero/Low Redemption (MAR'25)</a:t>
            </a:r>
          </a:p>
        </p:txBody>
      </p:sp>
      <p:sp>
        <p:nvSpPr>
          <p:cNvPr id="3" name="Rectangle 2"/>
          <p:cNvSpPr/>
          <p:nvPr/>
        </p:nvSpPr>
        <p:spPr>
          <a:xfrm>
            <a:off x="6716709" y="729734"/>
            <a:ext cx="4954467" cy="369332"/>
          </a:xfrm>
          <a:prstGeom prst="rect">
            <a:avLst/>
          </a:prstGeom>
        </p:spPr>
        <p:txBody>
          <a:bodyPr wrap="square" lIns="91440" tIns="45720" rIns="91440" bIns="45720" anchor="t">
            <a:spAutoFit/>
          </a:bodyPr>
          <a:lstStyle/>
          <a:p>
            <a:pPr lvl="0" algn="ctr">
              <a:buClr>
                <a:srgbClr val="000000"/>
              </a:buClr>
              <a:buSzPts val="2400"/>
            </a:pPr>
            <a:r>
              <a:rPr b="1">
                <a:solidFill>
                  <a:srgbClr val="002970"/>
                </a:solidFill>
                <a:latin typeface="Inter"/>
              </a:rPr>
              <a:t>Stores with Maximum Redemption (MAR'25)</a:t>
            </a:r>
          </a:p>
        </p:txBody>
      </p:sp>
      <p:sp>
        <p:nvSpPr>
          <p:cNvPr id="4" name="object 2">
            <a:extLst>
              <a:ext uri="{FF2B5EF4-FFF2-40B4-BE49-F238E27FC236}">
                <a16:creationId xmlns:a16="http://schemas.microsoft.com/office/drawing/2014/main" id="{C4B30EF5-6A4C-A89F-CFD2-AC626DB5A72C}"/>
              </a:ext>
            </a:extLst>
          </p:cNvPr>
          <p:cNvSpPr txBox="1">
            <a:spLocks/>
          </p:cNvSpPr>
          <p:nvPr/>
        </p:nvSpPr>
        <p:spPr>
          <a:xfrm>
            <a:off x="862383" y="154214"/>
            <a:ext cx="9783882" cy="382156"/>
          </a:xfrm>
          <a:prstGeom prst="rect">
            <a:avLst/>
          </a:prstGeom>
        </p:spPr>
        <p:txBody>
          <a:bodyPr vert="horz" wrap="square" lIns="0" tIns="12700" rIns="0" bIns="0" rtlCol="0" anchor="ctr">
            <a:spAutoFit/>
          </a:bodyPr>
          <a:lstStyle>
            <a:defPPr>
              <a:defRPr lang="en-US"/>
            </a:defPPr>
            <a:lvl1pPr marL="12700">
              <a:lnSpc>
                <a:spcPct val="100000"/>
              </a:lnSpc>
              <a:spcBef>
                <a:spcPts val="100"/>
              </a:spcBef>
              <a:buNone/>
              <a:defRPr sz="2400" b="1" spc="-5">
                <a:solidFill>
                  <a:srgbClr val="404040"/>
                </a:solidFill>
                <a:ea typeface="+mj-ea"/>
                <a:cs typeface="+mj-cs"/>
              </a:defRPr>
            </a:lvl1pPr>
          </a:lstStyle>
          <a:p>
            <a:r>
              <a:rPr b="1">
                <a:solidFill>
                  <a:schemeClr val="tx1"/>
                </a:solidFill>
                <a:latin typeface="Calibri"/>
              </a:rPr>
              <a:t>BOTTOM/TOP STORES - BASED ON REDEMPTION - (MAR'25)</a:t>
            </a:r>
            <a:endParaRPr lang="en-US" dirty="0">
              <a:solidFill>
                <a:schemeClr val="tx1">
                  <a:lumMod val="75000"/>
                  <a:lumOff val="25000"/>
                </a:schemeClr>
              </a:solidFill>
              <a:latin typeface="Calibri"/>
              <a:ea typeface="Calibri"/>
              <a:cs typeface="Calibri"/>
            </a:endParaRPr>
          </a:p>
        </p:txBody>
      </p:sp>
      <p:graphicFrame>
        <p:nvGraphicFramePr>
          <p:cNvPr id="6" name="Table 5">
            <a:extLst>
              <a:ext uri="{FF2B5EF4-FFF2-40B4-BE49-F238E27FC236}">
                <a16:creationId xmlns:a16="http://schemas.microsoft.com/office/drawing/2014/main" id="{CECA4DA3-00B5-6FDB-4C58-E2BE812F8F4A}"/>
              </a:ext>
            </a:extLst>
          </p:cNvPr>
          <p:cNvGraphicFramePr>
            <a:graphicFrameLocks noGrp="1"/>
          </p:cNvGraphicFramePr>
          <p:nvPr>
            <p:extLst>
              <p:ext uri="{D42A27DB-BD31-4B8C-83A1-F6EECF244321}">
                <p14:modId xmlns:p14="http://schemas.microsoft.com/office/powerpoint/2010/main" val="3293029348"/>
              </p:ext>
            </p:extLst>
          </p:nvPr>
        </p:nvGraphicFramePr>
        <p:xfrm>
          <a:off x="271057" y="1249682"/>
          <a:ext cx="5618752" cy="4810474"/>
        </p:xfrm>
        <a:graphic>
          <a:graphicData uri="http://schemas.openxmlformats.org/drawingml/2006/table">
            <a:tbl>
              <a:tblPr/>
              <a:tblGrid>
                <a:gridCol w="530135">
                  <a:extLst>
                    <a:ext uri="{9D8B030D-6E8A-4147-A177-3AD203B41FA5}">
                      <a16:colId xmlns:a16="http://schemas.microsoft.com/office/drawing/2014/main" val="656689790"/>
                    </a:ext>
                  </a:extLst>
                </a:gridCol>
                <a:gridCol w="2960915">
                  <a:extLst>
                    <a:ext uri="{9D8B030D-6E8A-4147-A177-3AD203B41FA5}">
                      <a16:colId xmlns:a16="http://schemas.microsoft.com/office/drawing/2014/main" val="3912025095"/>
                    </a:ext>
                  </a:extLst>
                </a:gridCol>
                <a:gridCol w="1001485">
                  <a:extLst>
                    <a:ext uri="{9D8B030D-6E8A-4147-A177-3AD203B41FA5}">
                      <a16:colId xmlns:a16="http://schemas.microsoft.com/office/drawing/2014/main" val="3392236834"/>
                    </a:ext>
                  </a:extLst>
                </a:gridCol>
                <a:gridCol w="1126217">
                  <a:extLst>
                    <a:ext uri="{9D8B030D-6E8A-4147-A177-3AD203B41FA5}">
                      <a16:colId xmlns:a16="http://schemas.microsoft.com/office/drawing/2014/main" val="3563508092"/>
                    </a:ext>
                  </a:extLst>
                </a:gridCol>
              </a:tblGrid>
              <a:tr h="475499">
                <a:tc>
                  <a:txBody>
                    <a:bodyPr/>
                    <a:lstStyle/>
                    <a:p>
                      <a:pPr algn="ctr" rtl="0" fontAlgn="ctr"/>
                      <a:r>
                        <a:rPr sz="1600" b="1" u="none" i="0">
                          <a:solidFill>
                            <a:srgbClr val="000000"/>
                          </a:solidFill>
                          <a:latin typeface="Calibri"/>
                        </a:rPr>
                        <a:t>Sr. No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AF2"/>
                    </a:solidFill>
                  </a:tcPr>
                </a:tc>
                <a:tc>
                  <a:txBody>
                    <a:bodyPr/>
                    <a:lstStyle/>
                    <a:p>
                      <a:pPr algn="ctr" rtl="0" fontAlgn="ctr"/>
                      <a:r>
                        <a:rPr sz="1600" b="1" u="none" i="0">
                          <a:solidFill>
                            <a:srgbClr val="000000"/>
                          </a:solidFill>
                          <a:latin typeface="Calibri"/>
                        </a:rPr>
                        <a:t>Store 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AF2"/>
                    </a:solidFill>
                  </a:tcPr>
                </a:tc>
                <a:tc>
                  <a:txBody>
                    <a:bodyPr/>
                    <a:lstStyle/>
                    <a:p>
                      <a:pPr algn="ctr" rtl="0" fontAlgn="ctr"/>
                      <a:r>
                        <a:rPr sz="1600" b="1" u="none" i="0">
                          <a:solidFill>
                            <a:srgbClr val="000000"/>
                          </a:solidFill>
                          <a:latin typeface="Calibri"/>
                        </a:rPr>
                        <a:t>Total Earn Points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AF2"/>
                    </a:solidFill>
                  </a:tcPr>
                </a:tc>
                <a:tc>
                  <a:txBody>
                    <a:bodyPr/>
                    <a:lstStyle/>
                    <a:p>
                      <a:pPr algn="ctr" rtl="0" fontAlgn="ctr"/>
                      <a:r>
                        <a:rPr sz="1600" b="1" u="none" i="0">
                          <a:solidFill>
                            <a:srgbClr val="000000"/>
                          </a:solidFill>
                          <a:latin typeface="Calibri"/>
                        </a:rPr>
                        <a:t>Total Burn Points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AF2"/>
                    </a:solidFill>
                  </a:tcPr>
                </a:tc>
                <a:extLst>
                  <a:ext uri="{0D108BD9-81ED-4DB2-BD59-A6C34878D82A}">
                    <a16:rowId xmlns:a16="http://schemas.microsoft.com/office/drawing/2014/main" val="3384176870"/>
                  </a:ext>
                </a:extLst>
              </a:tr>
              <a:tr h="416048">
                <a:tc>
                  <a:txBody>
                    <a:bodyPr/>
                    <a:lstStyle/>
                    <a:p>
                      <a:pPr algn="ctr" rtl="0" fontAlgn="t"/>
                      <a:r>
                        <a:rPr sz="1600" b="0" u="none" i="0">
                          <a:solidFill>
                            <a:srgbClr val="333333"/>
                          </a:solidFill>
                          <a:latin typeface="Calibri"/>
                        </a:rPr>
                        <a:t>1</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FOFO-CW01 City Walk Mall Srinagar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47,545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34688097"/>
                  </a:ext>
                </a:extLst>
              </a:tr>
              <a:tr h="475499">
                <a:tc>
                  <a:txBody>
                    <a:bodyPr/>
                    <a:lstStyle/>
                    <a:p>
                      <a:pPr algn="ctr" rtl="0" fontAlgn="t"/>
                      <a:r>
                        <a:rPr sz="1600" b="0" u="none" i="0">
                          <a:solidFill>
                            <a:srgbClr val="333333"/>
                          </a:solidFill>
                          <a:latin typeface="Calibri"/>
                        </a:rPr>
                        <a:t>2</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COLM-PL02 Mall Of Amritsar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6,817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0970022"/>
                  </a:ext>
                </a:extLst>
              </a:tr>
              <a:tr h="416048">
                <a:tc>
                  <a:txBody>
                    <a:bodyPr/>
                    <a:lstStyle/>
                    <a:p>
                      <a:pPr algn="ctr" rtl="0" fontAlgn="t"/>
                      <a:r>
                        <a:rPr sz="1600" b="0" u="none" i="0">
                          <a:solidFill>
                            <a:srgbClr val="333333"/>
                          </a:solidFill>
                          <a:latin typeface="Calibri"/>
                        </a:rPr>
                        <a:t>3</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FOFO-RSM01 Ridhi Sidhi Malls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296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157493"/>
                  </a:ext>
                </a:extLst>
              </a:tr>
              <a:tr h="475499">
                <a:tc>
                  <a:txBody>
                    <a:bodyPr/>
                    <a:lstStyle/>
                    <a:p>
                      <a:pPr algn="ctr" rtl="0" fontAlgn="t"/>
                      <a:r>
                        <a:rPr sz="1600" b="0" u="none" i="0">
                          <a:solidFill>
                            <a:srgbClr val="333333"/>
                          </a:solidFill>
                          <a:latin typeface="Calibri"/>
                        </a:rPr>
                        <a:t>4</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COLM-WM01 Wave Mall Jammu</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11,577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66002645"/>
                  </a:ext>
                </a:extLst>
              </a:tr>
              <a:tr h="416048">
                <a:tc>
                  <a:txBody>
                    <a:bodyPr/>
                    <a:lstStyle/>
                    <a:p>
                      <a:pPr algn="ctr" rtl="0" fontAlgn="t"/>
                      <a:r>
                        <a:rPr sz="1600" b="0" u="none" i="0">
                          <a:solidFill>
                            <a:srgbClr val="333333"/>
                          </a:solidFill>
                          <a:latin typeface="Calibri"/>
                        </a:rPr>
                        <a:t>5</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COLM-VR01 VR Mall Surat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14,274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4151214"/>
                  </a:ext>
                </a:extLst>
              </a:tr>
              <a:tr h="416048">
                <a:tc>
                  <a:txBody>
                    <a:bodyPr/>
                    <a:lstStyle/>
                    <a:p>
                      <a:pPr algn="ctr" rtl="0" fontAlgn="t"/>
                      <a:r>
                        <a:rPr sz="1600" b="0" u="none" i="0">
                          <a:solidFill>
                            <a:srgbClr val="333333"/>
                          </a:solidFill>
                          <a:latin typeface="Calibri"/>
                        </a:rPr>
                        <a:t>6</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FOFO-CW02 Wear Stack Retail Anantnag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7,026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15859242"/>
                  </a:ext>
                </a:extLst>
              </a:tr>
              <a:tr h="416048">
                <a:tc>
                  <a:txBody>
                    <a:bodyPr/>
                    <a:lstStyle/>
                    <a:p>
                      <a:pPr algn="ctr" rtl="0" fontAlgn="t"/>
                      <a:r>
                        <a:rPr sz="1600" b="0" u="none" i="0">
                          <a:solidFill>
                            <a:srgbClr val="333333"/>
                          </a:solidFill>
                          <a:latin typeface="Calibri"/>
                        </a:rPr>
                        <a:t>7</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COLM-AG01 Rajan Mall Agra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5,727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59413676"/>
                  </a:ext>
                </a:extLst>
              </a:tr>
              <a:tr h="416048">
                <a:tc>
                  <a:txBody>
                    <a:bodyPr/>
                    <a:lstStyle/>
                    <a:p>
                      <a:pPr algn="ctr" rtl="0" fontAlgn="t"/>
                      <a:r>
                        <a:rPr sz="1600" b="0" u="none" i="0">
                          <a:solidFill>
                            <a:srgbClr val="333333"/>
                          </a:solidFill>
                          <a:latin typeface="Calibri"/>
                        </a:rPr>
                        <a:t>8</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COLM-LK01 Lulu Mall Lucknow</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40,093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350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23913131"/>
                  </a:ext>
                </a:extLst>
              </a:tr>
              <a:tr h="416048">
                <a:tc>
                  <a:txBody>
                    <a:bodyPr/>
                    <a:lstStyle/>
                    <a:p>
                      <a:pPr algn="ctr" rtl="0" fontAlgn="t"/>
                      <a:r>
                        <a:rPr sz="1600" b="0" u="none" i="0">
                          <a:solidFill>
                            <a:srgbClr val="333333"/>
                          </a:solidFill>
                          <a:latin typeface="Calibri"/>
                        </a:rPr>
                        <a:t>9</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COLM-PL01 Pavilion Mall Ludhiana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27,100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550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21530993"/>
                  </a:ext>
                </a:extLst>
              </a:tr>
              <a:tr h="416048">
                <a:tc>
                  <a:txBody>
                    <a:bodyPr/>
                    <a:lstStyle/>
                    <a:p>
                      <a:pPr algn="ctr" rtl="0" fontAlgn="t"/>
                      <a:r>
                        <a:rPr sz="1600" b="0" u="none" i="0">
                          <a:solidFill>
                            <a:srgbClr val="333333"/>
                          </a:solidFill>
                          <a:latin typeface="Calibri"/>
                        </a:rPr>
                        <a:t>10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COLM-MP01 Market City Pune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rtl="0" fontAlgn="ctr"/>
                      <a:r>
                        <a:rPr sz="1600" b="0" u="none" i="0">
                          <a:solidFill>
                            <a:srgbClr val="000000"/>
                          </a:solidFill>
                          <a:latin typeface="Calibri"/>
                        </a:rPr>
                        <a:t>37,964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660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21761459"/>
                  </a:ext>
                </a:extLst>
              </a:tr>
            </a:tbl>
          </a:graphicData>
        </a:graphic>
      </p:graphicFrame>
      <p:graphicFrame>
        <p:nvGraphicFramePr>
          <p:cNvPr id="7" name="Table 6">
            <a:extLst>
              <a:ext uri="{FF2B5EF4-FFF2-40B4-BE49-F238E27FC236}">
                <a16:creationId xmlns:a16="http://schemas.microsoft.com/office/drawing/2014/main" id="{FDC028D4-51A0-5B04-33D6-C370095ADDD5}"/>
              </a:ext>
            </a:extLst>
          </p:cNvPr>
          <p:cNvGraphicFramePr>
            <a:graphicFrameLocks noGrp="1"/>
          </p:cNvGraphicFramePr>
          <p:nvPr>
            <p:extLst>
              <p:ext uri="{D42A27DB-BD31-4B8C-83A1-F6EECF244321}">
                <p14:modId xmlns:p14="http://schemas.microsoft.com/office/powerpoint/2010/main" val="528217603"/>
              </p:ext>
            </p:extLst>
          </p:nvPr>
        </p:nvGraphicFramePr>
        <p:xfrm>
          <a:off x="6302192" y="1249682"/>
          <a:ext cx="5618752" cy="4815723"/>
        </p:xfrm>
        <a:graphic>
          <a:graphicData uri="http://schemas.openxmlformats.org/drawingml/2006/table">
            <a:tbl>
              <a:tblPr/>
              <a:tblGrid>
                <a:gridCol w="530135">
                  <a:extLst>
                    <a:ext uri="{9D8B030D-6E8A-4147-A177-3AD203B41FA5}">
                      <a16:colId xmlns:a16="http://schemas.microsoft.com/office/drawing/2014/main" val="2893877718"/>
                    </a:ext>
                  </a:extLst>
                </a:gridCol>
                <a:gridCol w="2960915">
                  <a:extLst>
                    <a:ext uri="{9D8B030D-6E8A-4147-A177-3AD203B41FA5}">
                      <a16:colId xmlns:a16="http://schemas.microsoft.com/office/drawing/2014/main" val="185238148"/>
                    </a:ext>
                  </a:extLst>
                </a:gridCol>
                <a:gridCol w="1001485">
                  <a:extLst>
                    <a:ext uri="{9D8B030D-6E8A-4147-A177-3AD203B41FA5}">
                      <a16:colId xmlns:a16="http://schemas.microsoft.com/office/drawing/2014/main" val="143526934"/>
                    </a:ext>
                  </a:extLst>
                </a:gridCol>
                <a:gridCol w="1126217">
                  <a:extLst>
                    <a:ext uri="{9D8B030D-6E8A-4147-A177-3AD203B41FA5}">
                      <a16:colId xmlns:a16="http://schemas.microsoft.com/office/drawing/2014/main" val="3253882076"/>
                    </a:ext>
                  </a:extLst>
                </a:gridCol>
              </a:tblGrid>
              <a:tr h="492717">
                <a:tc>
                  <a:txBody>
                    <a:bodyPr/>
                    <a:lstStyle/>
                    <a:p>
                      <a:pPr algn="ctr" rtl="0" fontAlgn="ctr"/>
                      <a:r>
                        <a:rPr sz="1600" b="1" u="none" i="0">
                          <a:solidFill>
                            <a:srgbClr val="000000"/>
                          </a:solidFill>
                          <a:latin typeface="Calibri"/>
                        </a:rPr>
                        <a:t>Sr. No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AF2"/>
                    </a:solidFill>
                  </a:tcPr>
                </a:tc>
                <a:tc>
                  <a:txBody>
                    <a:bodyPr/>
                    <a:lstStyle/>
                    <a:p>
                      <a:pPr algn="ctr" rtl="0" fontAlgn="ctr"/>
                      <a:r>
                        <a:rPr sz="1600" b="1" u="none" i="0">
                          <a:solidFill>
                            <a:srgbClr val="000000"/>
                          </a:solidFill>
                          <a:latin typeface="Calibri"/>
                        </a:rPr>
                        <a:t>Store 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AF2"/>
                    </a:solidFill>
                  </a:tcPr>
                </a:tc>
                <a:tc>
                  <a:txBody>
                    <a:bodyPr/>
                    <a:lstStyle/>
                    <a:p>
                      <a:pPr algn="ctr" rtl="0" fontAlgn="ctr"/>
                      <a:r>
                        <a:rPr sz="1600" b="1" u="none" i="0">
                          <a:solidFill>
                            <a:srgbClr val="000000"/>
                          </a:solidFill>
                          <a:latin typeface="Calibri"/>
                        </a:rPr>
                        <a:t>Total Earn Points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AF2"/>
                    </a:solidFill>
                  </a:tcPr>
                </a:tc>
                <a:tc>
                  <a:txBody>
                    <a:bodyPr/>
                    <a:lstStyle/>
                    <a:p>
                      <a:pPr algn="ctr" rtl="0" fontAlgn="ctr"/>
                      <a:r>
                        <a:rPr sz="1600" b="1" u="none" i="0">
                          <a:solidFill>
                            <a:srgbClr val="000000"/>
                          </a:solidFill>
                          <a:latin typeface="Calibri"/>
                        </a:rPr>
                        <a:t>Total Burn Points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AF2"/>
                    </a:solidFill>
                  </a:tcPr>
                </a:tc>
                <a:extLst>
                  <a:ext uri="{0D108BD9-81ED-4DB2-BD59-A6C34878D82A}">
                    <a16:rowId xmlns:a16="http://schemas.microsoft.com/office/drawing/2014/main" val="2719392222"/>
                  </a:ext>
                </a:extLst>
              </a:tr>
              <a:tr h="492717">
                <a:tc>
                  <a:txBody>
                    <a:bodyPr/>
                    <a:lstStyle/>
                    <a:p>
                      <a:pPr algn="ctr" rtl="0" fontAlgn="t"/>
                      <a:r>
                        <a:rPr sz="1600" b="0" u="none" i="0">
                          <a:solidFill>
                            <a:srgbClr val="333333"/>
                          </a:solidFill>
                          <a:latin typeface="Calibri"/>
                        </a:rPr>
                        <a:t>1</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COLM-MM02 INFINITI MALL MUMBAI</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52,543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30,015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23740391"/>
                  </a:ext>
                </a:extLst>
              </a:tr>
              <a:tr h="445439">
                <a:tc>
                  <a:txBody>
                    <a:bodyPr/>
                    <a:lstStyle/>
                    <a:p>
                      <a:pPr algn="ctr" rtl="0" fontAlgn="t"/>
                      <a:r>
                        <a:rPr sz="1600" b="0" u="none" i="0">
                          <a:solidFill>
                            <a:srgbClr val="333333"/>
                          </a:solidFill>
                          <a:latin typeface="Calibri"/>
                        </a:rPr>
                        <a:t>2</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COLM-GA01 City Center Mall Guwahati</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50,198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25,695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00874717"/>
                  </a:ext>
                </a:extLst>
              </a:tr>
              <a:tr h="389745">
                <a:tc>
                  <a:txBody>
                    <a:bodyPr/>
                    <a:lstStyle/>
                    <a:p>
                      <a:pPr algn="ctr" rtl="0" fontAlgn="t"/>
                      <a:r>
                        <a:rPr sz="1600" b="0" u="none" i="0">
                          <a:solidFill>
                            <a:srgbClr val="333333"/>
                          </a:solidFill>
                          <a:latin typeface="Calibri"/>
                        </a:rPr>
                        <a:t>3</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COLM-TC02 Market City Chennai</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1,03,492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17,596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61439331"/>
                  </a:ext>
                </a:extLst>
              </a:tr>
              <a:tr h="445439">
                <a:tc>
                  <a:txBody>
                    <a:bodyPr/>
                    <a:lstStyle/>
                    <a:p>
                      <a:pPr algn="ctr" rtl="0" fontAlgn="t"/>
                      <a:r>
                        <a:rPr sz="1600" b="0" u="none" i="0">
                          <a:solidFill>
                            <a:srgbClr val="333333"/>
                          </a:solidFill>
                          <a:latin typeface="Calibri"/>
                        </a:rPr>
                        <a:t>4</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COLM-KB02 Orion Mall Bangalore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55,412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14,144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68905986"/>
                  </a:ext>
                </a:extLst>
              </a:tr>
              <a:tr h="492717">
                <a:tc>
                  <a:txBody>
                    <a:bodyPr/>
                    <a:lstStyle/>
                    <a:p>
                      <a:pPr algn="ctr" rtl="0" fontAlgn="t"/>
                      <a:r>
                        <a:rPr sz="1600" b="0" u="none" i="0">
                          <a:solidFill>
                            <a:srgbClr val="333333"/>
                          </a:solidFill>
                          <a:latin typeface="Calibri"/>
                        </a:rPr>
                        <a:t>5</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COLM-UN02 MALL OF INDIA NOIDA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96,966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14,138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589760"/>
                  </a:ext>
                </a:extLst>
              </a:tr>
              <a:tr h="389745">
                <a:tc>
                  <a:txBody>
                    <a:bodyPr/>
                    <a:lstStyle/>
                    <a:p>
                      <a:pPr algn="ctr" rtl="0" fontAlgn="t"/>
                      <a:r>
                        <a:rPr sz="1600" b="0" u="none" i="0">
                          <a:solidFill>
                            <a:srgbClr val="333333"/>
                          </a:solidFill>
                          <a:latin typeface="Calibri"/>
                        </a:rPr>
                        <a:t>6</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COLM-DL07 Select Citywalk Delhi</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1,57,454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13,253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2921331"/>
                  </a:ext>
                </a:extLst>
              </a:tr>
              <a:tr h="389745">
                <a:tc>
                  <a:txBody>
                    <a:bodyPr/>
                    <a:lstStyle/>
                    <a:p>
                      <a:pPr algn="ctr" rtl="0" fontAlgn="t"/>
                      <a:r>
                        <a:rPr sz="1600" b="0" u="none" i="0">
                          <a:solidFill>
                            <a:srgbClr val="333333"/>
                          </a:solidFill>
                          <a:latin typeface="Calibri"/>
                        </a:rPr>
                        <a:t>7</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COLM-HG02 MGF Metropolitan Mall Gurugram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1,02,016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12,015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32859406"/>
                  </a:ext>
                </a:extLst>
              </a:tr>
              <a:tr h="492717">
                <a:tc>
                  <a:txBody>
                    <a:bodyPr/>
                    <a:lstStyle/>
                    <a:p>
                      <a:pPr algn="ctr" rtl="0" fontAlgn="t"/>
                      <a:r>
                        <a:rPr sz="1600" b="0" u="none" i="0">
                          <a:solidFill>
                            <a:srgbClr val="333333"/>
                          </a:solidFill>
                          <a:latin typeface="Calibri"/>
                        </a:rPr>
                        <a:t>8</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COLM-MM08 Linking Road Mumbai</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1,31,098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10,527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7733544"/>
                  </a:ext>
                </a:extLst>
              </a:tr>
              <a:tr h="389745">
                <a:tc>
                  <a:txBody>
                    <a:bodyPr/>
                    <a:lstStyle/>
                    <a:p>
                      <a:pPr algn="ctr" rtl="0" fontAlgn="t"/>
                      <a:r>
                        <a:rPr sz="1600" b="0" u="none" i="0">
                          <a:solidFill>
                            <a:srgbClr val="333333"/>
                          </a:solidFill>
                          <a:latin typeface="Calibri"/>
                        </a:rPr>
                        <a:t>9</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COLM-MM05 R City Mumbai</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52,303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10,345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08135701"/>
                  </a:ext>
                </a:extLst>
              </a:tr>
              <a:tr h="389745">
                <a:tc>
                  <a:txBody>
                    <a:bodyPr/>
                    <a:lstStyle/>
                    <a:p>
                      <a:pPr algn="ctr" rtl="0" fontAlgn="t"/>
                      <a:r>
                        <a:rPr sz="1600" b="0" u="none" i="0">
                          <a:solidFill>
                            <a:srgbClr val="333333"/>
                          </a:solidFill>
                          <a:latin typeface="Calibri"/>
                        </a:rPr>
                        <a:t>10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COLM-MM01 Phoenix Lower Parel Mumbai</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5F5"/>
                    </a:solidFill>
                  </a:tcPr>
                </a:tc>
                <a:tc>
                  <a:txBody>
                    <a:bodyPr/>
                    <a:lstStyle/>
                    <a:p>
                      <a:pPr algn="ctr" rtl="0" fontAlgn="ctr"/>
                      <a:r>
                        <a:rPr sz="1600" b="0" u="none" i="0">
                          <a:solidFill>
                            <a:srgbClr val="000000"/>
                          </a:solidFill>
                          <a:latin typeface="Calibri"/>
                        </a:rPr>
                        <a:t>1,74,656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9,957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9398172"/>
                  </a:ext>
                </a:extLst>
              </a:tr>
            </a:tbl>
          </a:graphicData>
        </a:graphic>
      </p:graphicFrame>
    </p:spTree>
    <p:extLst>
      <p:ext uri="{BB962C8B-B14F-4D97-AF65-F5344CB8AC3E}">
        <p14:creationId xmlns:p14="http://schemas.microsoft.com/office/powerpoint/2010/main" val="420482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269;p29"/>
          <p:cNvSpPr txBox="1"/>
          <p:nvPr/>
        </p:nvSpPr>
        <p:spPr>
          <a:xfrm>
            <a:off x="361071" y="1047416"/>
            <a:ext cx="7099394" cy="1785074"/>
          </a:xfrm>
          <a:prstGeom prst="rect">
            <a:avLst/>
          </a:prstGeom>
          <a:noFill/>
          <a:ln>
            <a:noFill/>
          </a:ln>
        </p:spPr>
        <p:txBody>
          <a:bodyPr spcFirstLastPara="1" wrap="square" lIns="91425" tIns="91425" rIns="91425" bIns="91425" anchor="t" anchorCtr="0">
            <a:spAutoFit/>
          </a:bodyPr>
          <a:lstStyle/>
          <a:p>
            <a:pPr marL="285750" indent="-285750">
              <a:buClr>
                <a:schemeClr val="dk1"/>
              </a:buClr>
              <a:buSzPts val="1300"/>
              <a:buFont typeface="Inter"/>
              <a:buChar char="✔"/>
            </a:pPr>
            <a:r>
              <a:rPr sz="1300" b="1" u="none" i="0">
                <a:solidFill>
                  <a:schemeClr val="dk1"/>
                </a:solidFill>
                <a:latin typeface="Inter"/>
              </a:rPr>
              <a:t>One Timer : (MAR'25) - 3,191</a:t>
            </a:r>
            <a:endParaRPr lang="en-US" sz="1300" b="1" i="0" u="none" strike="noStrike" cap="none" dirty="0" err="1">
              <a:solidFill>
                <a:schemeClr val="dk1"/>
              </a:solidFill>
              <a:latin typeface="Inter"/>
              <a:ea typeface="Inter"/>
              <a:cs typeface="Inter"/>
            </a:endParaRPr>
          </a:p>
          <a:p>
            <a:pPr marL="285750" indent="-285750">
              <a:buClr>
                <a:schemeClr val="dk1"/>
              </a:buClr>
              <a:buSzPts val="1300"/>
              <a:buFont typeface="Inter"/>
              <a:buChar char="✔"/>
            </a:pPr>
            <a:r>
              <a:rPr sz="1300" b="1" u="none" i="0">
                <a:solidFill>
                  <a:schemeClr val="dk1"/>
                </a:solidFill>
                <a:latin typeface="Inter"/>
              </a:rPr>
              <a:t>Repeat customers : (MAR'25) - 1,750</a:t>
            </a:r>
            <a:endParaRPr lang="en-IN" sz="1300" b="1" dirty="0">
              <a:solidFill>
                <a:schemeClr val="dk1"/>
              </a:solidFill>
              <a:latin typeface="Inter"/>
              <a:ea typeface="Inter"/>
              <a:cs typeface="Inter"/>
            </a:endParaRPr>
          </a:p>
          <a:p>
            <a:pPr marL="0" marR="0" lvl="0" indent="0" algn="l" rtl="0">
              <a:lnSpc>
                <a:spcPct val="100000"/>
              </a:lnSpc>
              <a:spcBef>
                <a:spcPts val="0"/>
              </a:spcBef>
              <a:spcAft>
                <a:spcPts val="0"/>
              </a:spcAft>
              <a:buClr>
                <a:srgbClr val="000000"/>
              </a:buClr>
              <a:buSzPts val="1200"/>
              <a:buFont typeface="Arial"/>
              <a:buNone/>
            </a:pPr>
            <a:endParaRPr sz="1300" b="1" i="0" u="none" strike="noStrike" cap="none">
              <a:solidFill>
                <a:schemeClr val="dk1"/>
              </a:solidFill>
              <a:latin typeface="Inter"/>
              <a:ea typeface="Inter"/>
              <a:cs typeface="Inter"/>
              <a:sym typeface="Inter"/>
            </a:endParaRPr>
          </a:p>
          <a:p>
            <a:pPr marL="285750" marR="0" lvl="0" indent="-285750" algn="l" rtl="0">
              <a:lnSpc>
                <a:spcPct val="100000"/>
              </a:lnSpc>
              <a:spcBef>
                <a:spcPts val="0"/>
              </a:spcBef>
              <a:spcAft>
                <a:spcPts val="0"/>
              </a:spcAft>
              <a:buClr>
                <a:schemeClr val="dk1"/>
              </a:buClr>
              <a:buSzPts val="1300"/>
              <a:buFont typeface="Inter"/>
              <a:buChar char="✔"/>
            </a:pPr>
            <a:r>
              <a:rPr sz="1300" b="1" u="none" i="0">
                <a:solidFill>
                  <a:schemeClr val="dk1"/>
                </a:solidFill>
                <a:latin typeface="Inter"/>
              </a:rPr>
              <a:t>Average bill value of Loyal Members MAR'25 : 11,197</a:t>
            </a:r>
            <a:endParaRPr sz="1300" b="1" i="0" u="none" strike="noStrike" cap="none" dirty="0" err="1">
              <a:solidFill>
                <a:schemeClr val="dk1"/>
              </a:solidFill>
              <a:latin typeface="Inter"/>
              <a:ea typeface="Inter"/>
              <a:cs typeface="Inter"/>
              <a:sym typeface="Inter"/>
            </a:endParaRPr>
          </a:p>
          <a:p>
            <a:pPr marL="285750" marR="0" lvl="0" indent="-285750" algn="l" rtl="0">
              <a:lnSpc>
                <a:spcPct val="100000"/>
              </a:lnSpc>
              <a:spcBef>
                <a:spcPts val="0"/>
              </a:spcBef>
              <a:spcAft>
                <a:spcPts val="0"/>
              </a:spcAft>
              <a:buClr>
                <a:schemeClr val="dk1"/>
              </a:buClr>
              <a:buSzPts val="1300"/>
              <a:buFont typeface="Inter"/>
              <a:buChar char="✔"/>
            </a:pPr>
            <a:r>
              <a:rPr sz="1300" b="1" u="none" i="0">
                <a:solidFill>
                  <a:schemeClr val="dk1"/>
                </a:solidFill>
                <a:latin typeface="Inter"/>
              </a:rPr>
              <a:t>Average bill value of Repeat Members MAR'25 : 10,730</a:t>
            </a:r>
            <a:endParaRPr sz="1200" b="1" i="0" u="none" strike="noStrike" cap="none" err="1">
              <a:solidFill>
                <a:schemeClr val="dk1"/>
              </a:solidFill>
              <a:latin typeface="Arial"/>
              <a:ea typeface="Arial"/>
              <a:cs typeface="Arial"/>
              <a:sym typeface="Arial"/>
            </a:endParaRPr>
          </a:p>
          <a:p>
            <a:pPr>
              <a:buClr>
                <a:srgbClr val="000000"/>
              </a:buClr>
              <a:buSzPts val="1300"/>
            </a:pPr>
            <a:endParaRPr lang="en-IN" sz="1300" b="1" dirty="0">
              <a:solidFill>
                <a:schemeClr val="dk1"/>
              </a:solidFill>
              <a:latin typeface="Inter"/>
              <a:ea typeface="+mn-lt"/>
              <a:cs typeface="+mn-lt"/>
            </a:endParaRPr>
          </a:p>
          <a:p>
            <a:pPr marL="285750" indent="-285750">
              <a:buClr>
                <a:srgbClr val="000000"/>
              </a:buClr>
              <a:buSzPts val="1300"/>
              <a:buFont typeface="Inter"/>
              <a:buChar char="✔"/>
            </a:pPr>
            <a:r>
              <a:rPr sz="1300" b="1">
                <a:solidFill>
                  <a:schemeClr val="dk1"/>
                </a:solidFill>
              </a:rPr>
              <a:t>MAR'25 - : Sunday : Max sale - 1.7Cr, Tuesday : Min Sale - 0.7Cr</a:t>
            </a:r>
            <a:endParaRPr lang="en-IN" sz="1300" b="1" dirty="0" err="1">
              <a:solidFill>
                <a:schemeClr val="dk1"/>
              </a:solidFill>
              <a:latin typeface="Inter"/>
              <a:ea typeface="Inter"/>
              <a:cs typeface="Inter"/>
              <a:sym typeface="Inter"/>
            </a:endParaRPr>
          </a:p>
          <a:p>
            <a:pPr marL="285750" indent="-285750">
              <a:buClr>
                <a:srgbClr val="000000"/>
              </a:buClr>
              <a:buSzPts val="1300"/>
              <a:buFont typeface="Inter"/>
              <a:buChar char="✔"/>
            </a:pPr>
            <a:r>
              <a:rPr sz="1300" b="1">
                <a:solidFill>
                  <a:schemeClr val="dk1"/>
                </a:solidFill>
              </a:rPr>
              <a:t>FY(24-25) - : Sunday : Max sale - 20.5Cr, Tuesday : Min Sale - 10.2Cr</a:t>
            </a:r>
            <a:endParaRPr sz="1300" b="1" i="0" u="none" strike="noStrike" cap="none" dirty="0" err="1">
              <a:solidFill>
                <a:schemeClr val="dk1"/>
              </a:solidFill>
              <a:latin typeface="Inter"/>
              <a:ea typeface="Inter"/>
              <a:cs typeface="Inter"/>
            </a:endParaRPr>
          </a:p>
        </p:txBody>
      </p:sp>
      <p:graphicFrame>
        <p:nvGraphicFramePr>
          <p:cNvPr id="8" name="Table 7"/>
          <p:cNvGraphicFramePr>
            <a:graphicFrameLocks noGrp="1"/>
          </p:cNvGraphicFramePr>
          <p:nvPr>
            <p:extLst>
              <p:ext uri="{D42A27DB-BD31-4B8C-83A1-F6EECF244321}">
                <p14:modId xmlns:p14="http://schemas.microsoft.com/office/powerpoint/2010/main" val="4120987455"/>
              </p:ext>
            </p:extLst>
          </p:nvPr>
        </p:nvGraphicFramePr>
        <p:xfrm>
          <a:off x="122834" y="3826409"/>
          <a:ext cx="5279160" cy="2090814"/>
        </p:xfrm>
        <a:graphic>
          <a:graphicData uri="http://schemas.openxmlformats.org/drawingml/2006/table">
            <a:tbl>
              <a:tblPr/>
              <a:tblGrid>
                <a:gridCol w="2188253">
                  <a:extLst>
                    <a:ext uri="{9D8B030D-6E8A-4147-A177-3AD203B41FA5}">
                      <a16:colId xmlns:a16="http://schemas.microsoft.com/office/drawing/2014/main" val="20000"/>
                    </a:ext>
                  </a:extLst>
                </a:gridCol>
                <a:gridCol w="1777955">
                  <a:extLst>
                    <a:ext uri="{9D8B030D-6E8A-4147-A177-3AD203B41FA5}">
                      <a16:colId xmlns:a16="http://schemas.microsoft.com/office/drawing/2014/main" val="20001"/>
                    </a:ext>
                  </a:extLst>
                </a:gridCol>
                <a:gridCol w="1312952">
                  <a:extLst>
                    <a:ext uri="{9D8B030D-6E8A-4147-A177-3AD203B41FA5}">
                      <a16:colId xmlns:a16="http://schemas.microsoft.com/office/drawing/2014/main" val="20002"/>
                    </a:ext>
                  </a:extLst>
                </a:gridCol>
              </a:tblGrid>
              <a:tr h="348469">
                <a:tc>
                  <a:txBody>
                    <a:bodyPr/>
                    <a:lstStyle/>
                    <a:p>
                      <a:pPr algn="ctr" rtl="0" fontAlgn="ctr"/>
                      <a:r>
                        <a:rPr sz="1600" b="1" u="none" i="0">
                          <a:solidFill>
                            <a:srgbClr val="000000"/>
                          </a:solidFill>
                          <a:latin typeface="Calibri"/>
                        </a:rPr>
                        <a:t>FEB'25</a:t>
                      </a:r>
                    </a:p>
                  </a:txBody>
                  <a:tcPr marL="6350" marR="6350" marT="6350" marB="0" anchor="ctr">
                    <a:solidFill>
                      <a:srgbClr val="00B0F0"/>
                    </a:solidFill>
                  </a:tcPr>
                </a:tc>
                <a:tc>
                  <a:txBody>
                    <a:bodyPr/>
                    <a:lstStyle/>
                    <a:p>
                      <a:pPr algn="ctr" rtl="0" fontAlgn="ctr"/>
                      <a:r>
                        <a:rPr sz="1600" b="1" u="none" i="0">
                          <a:solidFill>
                            <a:srgbClr val="000000"/>
                          </a:solidFill>
                          <a:latin typeface="Calibri"/>
                        </a:rPr>
                        <a:t>One Timer</a:t>
                      </a:r>
                    </a:p>
                  </a:txBody>
                  <a:tcPr marL="6350" marR="6350" marT="6350" marB="0" anchor="ctr">
                    <a:solidFill>
                      <a:srgbClr val="00B0F0"/>
                    </a:solidFill>
                  </a:tcPr>
                </a:tc>
                <a:tc>
                  <a:txBody>
                    <a:bodyPr/>
                    <a:lstStyle/>
                    <a:p>
                      <a:pPr algn="ctr" rtl="0" fontAlgn="ctr"/>
                      <a:r>
                        <a:rPr sz="1600" b="1" u="none" i="0">
                          <a:solidFill>
                            <a:srgbClr val="000000"/>
                          </a:solidFill>
                          <a:latin typeface="Calibri"/>
                        </a:rPr>
                        <a:t>Repeat</a:t>
                      </a:r>
                    </a:p>
                  </a:txBody>
                  <a:tcPr marL="6350" marR="6350" marT="6350" marB="0" anchor="ctr">
                    <a:solidFill>
                      <a:srgbClr val="00B0F0"/>
                    </a:solidFill>
                  </a:tcPr>
                </a:tc>
                <a:extLst>
                  <a:ext uri="{0D108BD9-81ED-4DB2-BD59-A6C34878D82A}">
                    <a16:rowId xmlns:a16="http://schemas.microsoft.com/office/drawing/2014/main" val="10000"/>
                  </a:ext>
                </a:extLst>
              </a:tr>
              <a:tr h="348469">
                <a:tc>
                  <a:txBody>
                    <a:bodyPr/>
                    <a:lstStyle/>
                    <a:p>
                      <a:pPr algn="ctr" rtl="0" fontAlgn="b"/>
                      <a:r>
                        <a:rPr sz="1600" b="0" u="none" i="0">
                          <a:solidFill>
                            <a:srgbClr val="000000"/>
                          </a:solidFill>
                          <a:latin typeface="Calibri"/>
                        </a:rPr>
                        <a:t>Customers</a:t>
                      </a:r>
                    </a:p>
                  </a:txBody>
                  <a:tcPr marL="6350" marR="6350" marT="6350" marB="0" anchor="b"/>
                </a:tc>
                <a:tc>
                  <a:txBody>
                    <a:bodyPr/>
                    <a:lstStyle/>
                    <a:p>
                      <a:pPr algn="ctr" rtl="0" fontAlgn="ctr"/>
                      <a:r>
                        <a:rPr sz="1600" b="0" u="none" i="0">
                          <a:solidFill>
                            <a:srgbClr val="000000"/>
                          </a:solidFill>
                          <a:latin typeface="Calibri"/>
                        </a:rPr>
                        <a:t>3,031</a:t>
                      </a:r>
                    </a:p>
                  </a:txBody>
                  <a:tcPr marL="6350" marR="6350" marT="6350" marB="0" anchor="ctr"/>
                </a:tc>
                <a:tc>
                  <a:txBody>
                    <a:bodyPr/>
                    <a:lstStyle/>
                    <a:p>
                      <a:pPr algn="ctr" rtl="0" fontAlgn="ctr"/>
                      <a:r>
                        <a:rPr sz="1600" b="0" u="none" i="0">
                          <a:solidFill>
                            <a:srgbClr val="000000"/>
                          </a:solidFill>
                          <a:latin typeface="Calibri"/>
                        </a:rPr>
                        <a:t>1,540</a:t>
                      </a:r>
                    </a:p>
                  </a:txBody>
                  <a:tcPr marL="6350" marR="6350" marT="6350" marB="0" anchor="ctr"/>
                </a:tc>
                <a:extLst>
                  <a:ext uri="{0D108BD9-81ED-4DB2-BD59-A6C34878D82A}">
                    <a16:rowId xmlns:a16="http://schemas.microsoft.com/office/drawing/2014/main" val="10001"/>
                  </a:ext>
                </a:extLst>
              </a:tr>
              <a:tr h="348469">
                <a:tc>
                  <a:txBody>
                    <a:bodyPr/>
                    <a:lstStyle/>
                    <a:p>
                      <a:pPr algn="ctr" rtl="0" fontAlgn="b"/>
                      <a:r>
                        <a:rPr sz="1600" b="0" u="none" i="0">
                          <a:solidFill>
                            <a:srgbClr val="000000"/>
                          </a:solidFill>
                          <a:latin typeface="Calibri"/>
                        </a:rPr>
                        <a:t>Sales</a:t>
                      </a:r>
                    </a:p>
                  </a:txBody>
                  <a:tcPr marL="6350" marR="6350" marT="6350" marB="0" anchor="b"/>
                </a:tc>
                <a:tc>
                  <a:txBody>
                    <a:bodyPr/>
                    <a:lstStyle/>
                    <a:p>
                      <a:pPr algn="ctr" rtl="0" fontAlgn="ctr"/>
                      <a:r>
                        <a:rPr sz="1600" b="0" u="none" i="0">
                          <a:solidFill>
                            <a:srgbClr val="000000"/>
                          </a:solidFill>
                          <a:latin typeface="Calibri"/>
                        </a:rPr>
                        <a:t>4.1 Cr</a:t>
                      </a:r>
                    </a:p>
                  </a:txBody>
                  <a:tcPr marL="6350" marR="6350" marT="6350" marB="0" anchor="ctr"/>
                </a:tc>
                <a:tc>
                  <a:txBody>
                    <a:bodyPr/>
                    <a:lstStyle/>
                    <a:p>
                      <a:pPr algn="ctr" rtl="0" fontAlgn="ctr"/>
                      <a:r>
                        <a:rPr sz="1600" b="0" u="none" i="0">
                          <a:solidFill>
                            <a:srgbClr val="000000"/>
                          </a:solidFill>
                          <a:latin typeface="Calibri"/>
                        </a:rPr>
                        <a:t>2.9 Cr</a:t>
                      </a:r>
                    </a:p>
                  </a:txBody>
                  <a:tcPr marL="6350" marR="6350" marT="6350" marB="0" anchor="ctr"/>
                </a:tc>
                <a:extLst>
                  <a:ext uri="{0D108BD9-81ED-4DB2-BD59-A6C34878D82A}">
                    <a16:rowId xmlns:a16="http://schemas.microsoft.com/office/drawing/2014/main" val="10002"/>
                  </a:ext>
                </a:extLst>
              </a:tr>
              <a:tr h="348469">
                <a:tc>
                  <a:txBody>
                    <a:bodyPr/>
                    <a:lstStyle/>
                    <a:p>
                      <a:pPr algn="ctr" rtl="0" fontAlgn="b"/>
                      <a:r>
                        <a:rPr sz="1600" b="0" u="none" i="0">
                          <a:solidFill>
                            <a:srgbClr val="000000"/>
                          </a:solidFill>
                          <a:latin typeface="Calibri"/>
                        </a:rPr>
                        <a:t>Bills</a:t>
                      </a:r>
                    </a:p>
                  </a:txBody>
                  <a:tcPr marL="6350" marR="6350" marT="6350" marB="0" anchor="b"/>
                </a:tc>
                <a:tc>
                  <a:txBody>
                    <a:bodyPr/>
                    <a:lstStyle/>
                    <a:p>
                      <a:pPr algn="ctr" rtl="0" fontAlgn="ctr"/>
                      <a:r>
                        <a:rPr sz="1600" b="0" u="none" i="0">
                          <a:solidFill>
                            <a:srgbClr val="000000"/>
                          </a:solidFill>
                          <a:latin typeface="Calibri"/>
                        </a:rPr>
                        <a:t>3,166</a:t>
                      </a:r>
                    </a:p>
                  </a:txBody>
                  <a:tcPr marL="6350" marR="6350" marT="6350" marB="0" anchor="ctr"/>
                </a:tc>
                <a:tc>
                  <a:txBody>
                    <a:bodyPr/>
                    <a:lstStyle/>
                    <a:p>
                      <a:pPr algn="ctr" rtl="0" fontAlgn="ctr"/>
                      <a:r>
                        <a:rPr sz="1600" b="0" u="none" i="0">
                          <a:solidFill>
                            <a:srgbClr val="000000"/>
                          </a:solidFill>
                          <a:latin typeface="Calibri"/>
                        </a:rPr>
                        <a:t>2,670</a:t>
                      </a:r>
                    </a:p>
                  </a:txBody>
                  <a:tcPr marL="6350" marR="6350" marT="6350" marB="0" anchor="ctr"/>
                </a:tc>
                <a:extLst>
                  <a:ext uri="{0D108BD9-81ED-4DB2-BD59-A6C34878D82A}">
                    <a16:rowId xmlns:a16="http://schemas.microsoft.com/office/drawing/2014/main" val="10003"/>
                  </a:ext>
                </a:extLst>
              </a:tr>
              <a:tr h="348469">
                <a:tc>
                  <a:txBody>
                    <a:bodyPr/>
                    <a:lstStyle/>
                    <a:p>
                      <a:pPr algn="ctr" rtl="0" fontAlgn="b"/>
                      <a:r>
                        <a:rPr sz="1600" b="0" u="none" i="0">
                          <a:solidFill>
                            <a:srgbClr val="000000"/>
                          </a:solidFill>
                          <a:latin typeface="Calibri"/>
                        </a:rPr>
                        <a:t>ATV</a:t>
                      </a:r>
                    </a:p>
                  </a:txBody>
                  <a:tcPr marL="6350" marR="6350" marT="6350" marB="0" anchor="b"/>
                </a:tc>
                <a:tc>
                  <a:txBody>
                    <a:bodyPr/>
                    <a:lstStyle/>
                    <a:p>
                      <a:pPr algn="ctr" rtl="0" fontAlgn="ctr"/>
                      <a:r>
                        <a:rPr sz="1600" b="0" u="none" i="0">
                          <a:solidFill>
                            <a:srgbClr val="000000"/>
                          </a:solidFill>
                          <a:latin typeface="Calibri"/>
                        </a:rPr>
                        <a:t>12,849</a:t>
                      </a:r>
                    </a:p>
                  </a:txBody>
                  <a:tcPr marL="6350" marR="6350" marT="6350" marB="0" anchor="ctr"/>
                </a:tc>
                <a:tc>
                  <a:txBody>
                    <a:bodyPr/>
                    <a:lstStyle/>
                    <a:p>
                      <a:pPr algn="ctr" rtl="0" fontAlgn="ctr"/>
                      <a:r>
                        <a:rPr sz="1600" b="0" u="none" i="0">
                          <a:solidFill>
                            <a:srgbClr val="000000"/>
                          </a:solidFill>
                          <a:latin typeface="Calibri"/>
                        </a:rPr>
                        <a:t>11,012</a:t>
                      </a:r>
                    </a:p>
                  </a:txBody>
                  <a:tcPr marL="6350" marR="6350" marT="6350" marB="0" anchor="ctr"/>
                </a:tc>
                <a:extLst>
                  <a:ext uri="{0D108BD9-81ED-4DB2-BD59-A6C34878D82A}">
                    <a16:rowId xmlns:a16="http://schemas.microsoft.com/office/drawing/2014/main" val="10004"/>
                  </a:ext>
                </a:extLst>
              </a:tr>
              <a:tr h="348469">
                <a:tc>
                  <a:txBody>
                    <a:bodyPr/>
                    <a:lstStyle/>
                    <a:p>
                      <a:pPr algn="ctr" rtl="0" fontAlgn="b"/>
                      <a:r>
                        <a:rPr sz="1600" b="0" u="none" i="0">
                          <a:solidFill>
                            <a:srgbClr val="000000"/>
                          </a:solidFill>
                          <a:latin typeface="Calibri"/>
                        </a:rPr>
                        <a:t>AMV</a:t>
                      </a:r>
                    </a:p>
                  </a:txBody>
                  <a:tcPr marL="6350" marR="6350" marT="6350" marB="0" anchor="b"/>
                </a:tc>
                <a:tc>
                  <a:txBody>
                    <a:bodyPr/>
                    <a:lstStyle/>
                    <a:p>
                      <a:pPr algn="ctr" rtl="0" fontAlgn="ctr"/>
                      <a:r>
                        <a:rPr sz="1600" b="0" u="none" i="0">
                          <a:solidFill>
                            <a:srgbClr val="000000"/>
                          </a:solidFill>
                          <a:latin typeface="Calibri"/>
                        </a:rPr>
                        <a:t>13,421</a:t>
                      </a:r>
                    </a:p>
                  </a:txBody>
                  <a:tcPr marL="6350" marR="6350" marT="6350" marB="0" anchor="ctr"/>
                </a:tc>
                <a:tc>
                  <a:txBody>
                    <a:bodyPr/>
                    <a:lstStyle/>
                    <a:p>
                      <a:pPr algn="ctr" rtl="0" fontAlgn="ctr"/>
                      <a:r>
                        <a:rPr sz="1600" b="0" u="none" i="0">
                          <a:solidFill>
                            <a:srgbClr val="000000"/>
                          </a:solidFill>
                          <a:latin typeface="Calibri"/>
                        </a:rPr>
                        <a:t>19,092</a:t>
                      </a:r>
                    </a:p>
                  </a:txBody>
                  <a:tcPr marL="6350" marR="6350" marT="6350" marB="0" anchor="ctr"/>
                </a:tc>
                <a:extLst>
                  <a:ext uri="{0D108BD9-81ED-4DB2-BD59-A6C34878D82A}">
                    <a16:rowId xmlns:a16="http://schemas.microsoft.com/office/drawing/2014/main" val="10005"/>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764606438"/>
              </p:ext>
            </p:extLst>
          </p:nvPr>
        </p:nvGraphicFramePr>
        <p:xfrm>
          <a:off x="6358597" y="3826409"/>
          <a:ext cx="5472332" cy="2090814"/>
        </p:xfrm>
        <a:graphic>
          <a:graphicData uri="http://schemas.openxmlformats.org/drawingml/2006/table">
            <a:tbl>
              <a:tblPr/>
              <a:tblGrid>
                <a:gridCol w="1794284">
                  <a:extLst>
                    <a:ext uri="{9D8B030D-6E8A-4147-A177-3AD203B41FA5}">
                      <a16:colId xmlns:a16="http://schemas.microsoft.com/office/drawing/2014/main" val="20000"/>
                    </a:ext>
                  </a:extLst>
                </a:gridCol>
                <a:gridCol w="1601199">
                  <a:extLst>
                    <a:ext uri="{9D8B030D-6E8A-4147-A177-3AD203B41FA5}">
                      <a16:colId xmlns:a16="http://schemas.microsoft.com/office/drawing/2014/main" val="20001"/>
                    </a:ext>
                  </a:extLst>
                </a:gridCol>
                <a:gridCol w="2076849">
                  <a:extLst>
                    <a:ext uri="{9D8B030D-6E8A-4147-A177-3AD203B41FA5}">
                      <a16:colId xmlns:a16="http://schemas.microsoft.com/office/drawing/2014/main" val="20002"/>
                    </a:ext>
                  </a:extLst>
                </a:gridCol>
              </a:tblGrid>
              <a:tr h="348469">
                <a:tc>
                  <a:txBody>
                    <a:bodyPr/>
                    <a:lstStyle/>
                    <a:p>
                      <a:pPr algn="ctr" rtl="0" fontAlgn="ctr"/>
                      <a:r>
                        <a:rPr sz="1600" b="1" u="none" i="0">
                          <a:solidFill>
                            <a:srgbClr val="000000"/>
                          </a:solidFill>
                          <a:latin typeface="Calibri"/>
                        </a:rPr>
                        <a:t>MAR'25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sz="1600" b="1" u="none" i="0">
                          <a:solidFill>
                            <a:srgbClr val="000000"/>
                          </a:solidFill>
                          <a:latin typeface="Calibri"/>
                        </a:rPr>
                        <a:t>One Timer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sz="1600" b="1" u="none" i="0">
                          <a:solidFill>
                            <a:srgbClr val="000000"/>
                          </a:solidFill>
                          <a:latin typeface="Calibri"/>
                        </a:rPr>
                        <a:t>Repeat</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48469">
                <a:tc>
                  <a:txBody>
                    <a:bodyPr/>
                    <a:lstStyle/>
                    <a:p>
                      <a:pPr algn="ctr" rtl="0" fontAlgn="b"/>
                      <a:r>
                        <a:rPr sz="1600" b="0" u="none" i="0">
                          <a:solidFill>
                            <a:srgbClr val="000000"/>
                          </a:solidFill>
                          <a:latin typeface="Calibri"/>
                        </a:rPr>
                        <a:t>Customers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sz="1600" b="0" u="none" i="0">
                          <a:solidFill>
                            <a:srgbClr val="000000"/>
                          </a:solidFill>
                          <a:latin typeface="Calibri"/>
                        </a:rPr>
                        <a:t>3,191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sz="1600" b="0" u="none" i="0">
                          <a:solidFill>
                            <a:srgbClr val="000000"/>
                          </a:solidFill>
                          <a:latin typeface="Calibri"/>
                        </a:rPr>
                        <a:t>1,750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8469">
                <a:tc>
                  <a:txBody>
                    <a:bodyPr/>
                    <a:lstStyle/>
                    <a:p>
                      <a:pPr algn="ctr" rtl="0" fontAlgn="b"/>
                      <a:r>
                        <a:rPr sz="1600" b="0" u="none" i="0">
                          <a:solidFill>
                            <a:srgbClr val="000000"/>
                          </a:solidFill>
                          <a:latin typeface="Calibri"/>
                        </a:rPr>
                        <a:t>Sales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sz="1600" b="0" u="none" i="0">
                          <a:solidFill>
                            <a:srgbClr val="000000"/>
                          </a:solidFill>
                          <a:latin typeface="Calibri"/>
                        </a:rPr>
                        <a:t>3.9 Cr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sz="1600" b="0" u="none" i="0">
                          <a:solidFill>
                            <a:srgbClr val="000000"/>
                          </a:solidFill>
                          <a:latin typeface="Calibri"/>
                        </a:rPr>
                        <a:t>3.0 Cr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48469">
                <a:tc>
                  <a:txBody>
                    <a:bodyPr/>
                    <a:lstStyle/>
                    <a:p>
                      <a:pPr algn="ctr" rtl="0" fontAlgn="b"/>
                      <a:r>
                        <a:rPr sz="1600" b="0" u="none" i="0">
                          <a:solidFill>
                            <a:srgbClr val="000000"/>
                          </a:solidFill>
                          <a:latin typeface="Calibri"/>
                        </a:rPr>
                        <a:t>Bills</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sz="1600" b="0" u="none" i="0">
                          <a:solidFill>
                            <a:srgbClr val="000000"/>
                          </a:solidFill>
                          <a:latin typeface="Calibri"/>
                        </a:rPr>
                        <a:t>3,328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sz="1600" b="0" u="none" i="0">
                          <a:solidFill>
                            <a:srgbClr val="000000"/>
                          </a:solidFill>
                          <a:latin typeface="Calibri"/>
                        </a:rPr>
                        <a:t>2,837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48469">
                <a:tc>
                  <a:txBody>
                    <a:bodyPr/>
                    <a:lstStyle/>
                    <a:p>
                      <a:pPr algn="ctr" rtl="0" fontAlgn="b"/>
                      <a:r>
                        <a:rPr sz="1600" b="0" u="none" i="0">
                          <a:solidFill>
                            <a:srgbClr val="000000"/>
                          </a:solidFill>
                          <a:latin typeface="Calibri"/>
                        </a:rPr>
                        <a:t>ATV</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sz="1600" b="0" u="none" i="0">
                          <a:solidFill>
                            <a:srgbClr val="000000"/>
                          </a:solidFill>
                          <a:latin typeface="Calibri"/>
                        </a:rPr>
                        <a:t>11,595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sz="1600" b="0" u="none" i="0">
                          <a:solidFill>
                            <a:srgbClr val="000000"/>
                          </a:solidFill>
                          <a:latin typeface="Calibri"/>
                        </a:rPr>
                        <a:t>10,730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48469">
                <a:tc>
                  <a:txBody>
                    <a:bodyPr/>
                    <a:lstStyle/>
                    <a:p>
                      <a:pPr algn="ctr" rtl="0" fontAlgn="b"/>
                      <a:r>
                        <a:rPr sz="1600" b="0" u="none" i="0">
                          <a:solidFill>
                            <a:srgbClr val="000000"/>
                          </a:solidFill>
                          <a:latin typeface="Calibri"/>
                        </a:rPr>
                        <a:t>AMV</a:t>
                      </a:r>
                    </a:p>
                  </a:txBody>
                  <a:tcPr marL="6350" marR="6350" marT="635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sz="1600" b="0" u="none" i="0">
                          <a:solidFill>
                            <a:srgbClr val="000000"/>
                          </a:solidFill>
                          <a:latin typeface="Calibri"/>
                        </a:rPr>
                        <a:t>12,093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sz="1600" b="0" u="none" i="0">
                          <a:solidFill>
                            <a:srgbClr val="000000"/>
                          </a:solidFill>
                          <a:latin typeface="Calibri"/>
                        </a:rPr>
                        <a:t>17,394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2" name="object 2">
            <a:extLst>
              <a:ext uri="{FF2B5EF4-FFF2-40B4-BE49-F238E27FC236}">
                <a16:creationId xmlns:a16="http://schemas.microsoft.com/office/drawing/2014/main" id="{7224735B-2558-885A-6AD2-EABB36595BC6}"/>
              </a:ext>
            </a:extLst>
          </p:cNvPr>
          <p:cNvSpPr txBox="1">
            <a:spLocks/>
          </p:cNvSpPr>
          <p:nvPr/>
        </p:nvSpPr>
        <p:spPr>
          <a:xfrm>
            <a:off x="862383" y="154214"/>
            <a:ext cx="9783882" cy="382156"/>
          </a:xfrm>
          <a:prstGeom prst="rect">
            <a:avLst/>
          </a:prstGeom>
        </p:spPr>
        <p:txBody>
          <a:bodyPr vert="horz" wrap="square" lIns="0" tIns="12700" rIns="0" bIns="0" rtlCol="0" anchor="ctr">
            <a:spAutoFit/>
          </a:bodyPr>
          <a:lstStyle>
            <a:defPPr>
              <a:defRPr lang="en-US"/>
            </a:defPPr>
            <a:lvl1pPr marL="12700">
              <a:lnSpc>
                <a:spcPct val="100000"/>
              </a:lnSpc>
              <a:spcBef>
                <a:spcPts val="100"/>
              </a:spcBef>
              <a:buNone/>
              <a:defRPr sz="2400" b="1" spc="-5">
                <a:solidFill>
                  <a:srgbClr val="404040"/>
                </a:solidFill>
                <a:ea typeface="+mj-ea"/>
                <a:cs typeface="+mj-cs"/>
              </a:defRPr>
            </a:lvl1pPr>
          </a:lstStyle>
          <a:p>
            <a:r>
              <a:rPr lang="en-US" b="1">
                <a:solidFill>
                  <a:schemeClr val="tx1">
                    <a:lumMod val="75000"/>
                    <a:lumOff val="25000"/>
                  </a:schemeClr>
                </a:solidFill>
                <a:latin typeface="Calibri"/>
                <a:ea typeface="Inter"/>
                <a:cs typeface="Inter"/>
                <a:sym typeface="Inter"/>
              </a:rPr>
              <a:t>OVERALL PROGRAM KPIs</a:t>
            </a:r>
            <a:endParaRPr lang="en-US">
              <a:solidFill>
                <a:schemeClr val="tx1">
                  <a:lumMod val="75000"/>
                  <a:lumOff val="25000"/>
                </a:schemeClr>
              </a:solidFill>
              <a:latin typeface="Calibri"/>
              <a:ea typeface="Calibri"/>
              <a:cs typeface="Calibri"/>
            </a:endParaRPr>
          </a:p>
        </p:txBody>
      </p:sp>
      <p:pic>
        <p:nvPicPr>
          <p:cNvPr id="10" name="Picture 9" descr="graph.png"/>
          <p:cNvPicPr>
            <a:picLocks noChangeAspect="1"/>
          </p:cNvPicPr>
          <p:nvPr/>
        </p:nvPicPr>
        <p:blipFill>
          <a:blip r:embed="rId2"/>
          <a:stretch>
            <a:fillRect/>
          </a:stretch>
        </p:blipFill>
        <p:spPr>
          <a:xfrm>
            <a:off x="5824728" y="859536"/>
            <a:ext cx="5870448" cy="2633472"/>
          </a:xfrm>
          <a:prstGeom prst="rect">
            <a:avLst/>
          </a:prstGeom>
        </p:spPr>
      </p:pic>
    </p:spTree>
    <p:extLst>
      <p:ext uri="{BB962C8B-B14F-4D97-AF65-F5344CB8AC3E}">
        <p14:creationId xmlns:p14="http://schemas.microsoft.com/office/powerpoint/2010/main" val="4175891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03;p33"/>
          <p:cNvSpPr/>
          <p:nvPr/>
        </p:nvSpPr>
        <p:spPr>
          <a:xfrm rot="-276962">
            <a:off x="6635710" y="5120739"/>
            <a:ext cx="3735818" cy="980244"/>
          </a:xfrm>
          <a:custGeom>
            <a:avLst/>
            <a:gdLst/>
            <a:ahLst/>
            <a:cxnLst/>
            <a:rect l="l" t="t" r="r" b="b"/>
            <a:pathLst>
              <a:path w="134369" h="36104" extrusionOk="0">
                <a:moveTo>
                  <a:pt x="0" y="36104"/>
                </a:moveTo>
                <a:lnTo>
                  <a:pt x="49877" y="16749"/>
                </a:lnTo>
                <a:lnTo>
                  <a:pt x="72582" y="22704"/>
                </a:lnTo>
                <a:lnTo>
                  <a:pt x="134369" y="0"/>
                </a:lnTo>
              </a:path>
            </a:pathLst>
          </a:custGeom>
          <a:noFill/>
          <a:ln w="38100" cap="flat" cmpd="sng">
            <a:solidFill>
              <a:schemeClr val="lt1"/>
            </a:solidFill>
            <a:prstDash val="solid"/>
            <a:round/>
            <a:headEnd type="none" w="sm" len="sm"/>
            <a:tailEnd type="none" w="sm" len="sm"/>
          </a:ln>
        </p:spPr>
      </p:sp>
      <p:cxnSp>
        <p:nvCxnSpPr>
          <p:cNvPr id="4" name="Google Shape;304;p33"/>
          <p:cNvCxnSpPr/>
          <p:nvPr/>
        </p:nvCxnSpPr>
        <p:spPr>
          <a:xfrm rot="10800000" flipH="1">
            <a:off x="9849225" y="4926951"/>
            <a:ext cx="596100" cy="272700"/>
          </a:xfrm>
          <a:prstGeom prst="straightConnector1">
            <a:avLst/>
          </a:prstGeom>
          <a:noFill/>
          <a:ln w="38100" cap="flat" cmpd="sng">
            <a:solidFill>
              <a:schemeClr val="lt1"/>
            </a:solidFill>
            <a:prstDash val="solid"/>
            <a:round/>
            <a:headEnd type="none" w="sm" len="sm"/>
            <a:tailEnd type="triangle" w="med" len="med"/>
          </a:ln>
        </p:spPr>
      </p:cxnSp>
      <p:graphicFrame>
        <p:nvGraphicFramePr>
          <p:cNvPr id="5" name="Google Shape;305;p33"/>
          <p:cNvGraphicFramePr/>
          <p:nvPr>
            <p:extLst>
              <p:ext uri="{D42A27DB-BD31-4B8C-83A1-F6EECF244321}">
                <p14:modId xmlns:p14="http://schemas.microsoft.com/office/powerpoint/2010/main" val="1101070744"/>
              </p:ext>
            </p:extLst>
          </p:nvPr>
        </p:nvGraphicFramePr>
        <p:xfrm>
          <a:off x="3871953" y="1127761"/>
          <a:ext cx="4124600" cy="2286000"/>
        </p:xfrm>
        <a:graphic>
          <a:graphicData uri="http://schemas.openxmlformats.org/drawingml/2006/table">
            <a:tbl>
              <a:tblPr>
                <a:noFill/>
              </a:tblPr>
              <a:tblGrid>
                <a:gridCol w="2152737">
                  <a:extLst>
                    <a:ext uri="{9D8B030D-6E8A-4147-A177-3AD203B41FA5}">
                      <a16:colId xmlns:a16="http://schemas.microsoft.com/office/drawing/2014/main" val="20000"/>
                    </a:ext>
                  </a:extLst>
                </a:gridCol>
                <a:gridCol w="1971863">
                  <a:extLst>
                    <a:ext uri="{9D8B030D-6E8A-4147-A177-3AD203B41FA5}">
                      <a16:colId xmlns:a16="http://schemas.microsoft.com/office/drawing/2014/main" val="20001"/>
                    </a:ext>
                  </a:extLst>
                </a:gridCol>
              </a:tblGrid>
              <a:tr h="542549">
                <a:tc gridSpan="2">
                  <a:txBody>
                    <a:bodyPr/>
                    <a:lstStyle/>
                    <a:p>
                      <a:pPr algn="ctr" rtl="0" fontAlgn="ctr"/>
                      <a:r>
                        <a:rPr lang="en-IN" sz="1600" b="1" i="0" u="none" strike="noStrike">
                          <a:solidFill>
                            <a:srgbClr val="FFFFFF"/>
                          </a:solidFill>
                          <a:effectLst/>
                          <a:latin typeface="Calibri" panose="020F0502020204030204" pitchFamily="34" charset="0"/>
                        </a:rPr>
                        <a:t>Average Member ABV</a:t>
                      </a:r>
                    </a:p>
                  </a:txBody>
                  <a:tcPr marL="6350" marR="6350" marT="63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rgbClr val="00B0F0"/>
                    </a:solidFill>
                  </a:tcPr>
                </a:tc>
                <a:tc hMerge="1">
                  <a:txBody>
                    <a:bodyPr/>
                    <a:lstStyle/>
                    <a:p>
                      <a:r>
                        <a:rPr>
                          <a:solidFill/>
                        </a:rPr>
                        <a:t/>
                      </a:r>
                      <a:endParaRPr lang="en-IN"/>
                    </a:p>
                  </a:txBody>
                  <a:tcPr/>
                </a:tc>
                <a:extLst>
                  <a:ext uri="{0D108BD9-81ED-4DB2-BD59-A6C34878D82A}">
                    <a16:rowId xmlns:a16="http://schemas.microsoft.com/office/drawing/2014/main" val="10000"/>
                  </a:ext>
                </a:extLst>
              </a:tr>
              <a:tr h="319171">
                <a:tc>
                  <a:txBody>
                    <a:bodyPr/>
                    <a:lstStyle/>
                    <a:p>
                      <a:pPr algn="ctr" rtl="0" fontAlgn="ctr"/>
                      <a:r>
                        <a:rPr sz="1600" b="0" u="none" i="0">
                          <a:solidFill>
                            <a:srgbClr val="000000"/>
                          </a:solidFill>
                          <a:latin typeface="Calibri"/>
                        </a:rPr>
                        <a:t>DEC'24</a:t>
                      </a:r>
                    </a:p>
                  </a:txBody>
                  <a:tcPr marL="6350" marR="6350" marT="6350" marB="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BF5"/>
                    </a:solidFill>
                  </a:tcPr>
                </a:tc>
                <a:tc>
                  <a:txBody>
                    <a:bodyPr/>
                    <a:lstStyle/>
                    <a:p>
                      <a:pPr algn="ctr" rtl="0" fontAlgn="ctr"/>
                      <a:r>
                        <a:rPr sz="1600" b="0" u="none" i="0">
                          <a:solidFill>
                            <a:srgbClr val="000000"/>
                          </a:solidFill>
                          <a:latin typeface="Calibri"/>
                        </a:rPr>
                        <a:t>15,116</a:t>
                      </a:r>
                    </a:p>
                  </a:txBody>
                  <a:tcPr marL="6350" marR="6350" marT="63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rgbClr val="E9EBF5"/>
                    </a:solidFill>
                  </a:tcPr>
                </a:tc>
                <a:extLst>
                  <a:ext uri="{0D108BD9-81ED-4DB2-BD59-A6C34878D82A}">
                    <a16:rowId xmlns:a16="http://schemas.microsoft.com/office/drawing/2014/main" val="10001"/>
                  </a:ext>
                </a:extLst>
              </a:tr>
              <a:tr h="474760">
                <a:tc>
                  <a:txBody>
                    <a:bodyPr/>
                    <a:lstStyle/>
                    <a:p>
                      <a:pPr algn="ctr" rtl="0" fontAlgn="ctr"/>
                      <a:r>
                        <a:rPr sz="1600" b="0" u="none" i="0">
                          <a:solidFill>
                            <a:srgbClr val="000000"/>
                          </a:solidFill>
                          <a:latin typeface="Calibri"/>
                        </a:rPr>
                        <a:t>JAN'25</a:t>
                      </a:r>
                    </a:p>
                  </a:txBody>
                  <a:tcPr marL="6350" marR="6350" marT="6350" marB="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BF5"/>
                    </a:solidFill>
                  </a:tcPr>
                </a:tc>
                <a:tc>
                  <a:txBody>
                    <a:bodyPr/>
                    <a:lstStyle/>
                    <a:p>
                      <a:pPr algn="ctr" rtl="0" fontAlgn="ctr"/>
                      <a:r>
                        <a:rPr sz="1600" b="0" u="none" i="0">
                          <a:solidFill>
                            <a:srgbClr val="000000"/>
                          </a:solidFill>
                          <a:latin typeface="Calibri"/>
                        </a:rPr>
                        <a:t>13,613</a:t>
                      </a:r>
                    </a:p>
                  </a:txBody>
                  <a:tcPr marL="6350" marR="6350" marT="63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rgbClr val="E9EBF5"/>
                    </a:solidFill>
                  </a:tcPr>
                </a:tc>
                <a:extLst>
                  <a:ext uri="{0D108BD9-81ED-4DB2-BD59-A6C34878D82A}">
                    <a16:rowId xmlns:a16="http://schemas.microsoft.com/office/drawing/2014/main" val="10002"/>
                  </a:ext>
                </a:extLst>
              </a:tr>
              <a:tr h="474760">
                <a:tc>
                  <a:txBody>
                    <a:bodyPr/>
                    <a:lstStyle/>
                    <a:p>
                      <a:pPr algn="ctr" rtl="0" fontAlgn="ctr"/>
                      <a:r>
                        <a:rPr sz="1600" b="0" u="none" i="0">
                          <a:solidFill>
                            <a:srgbClr val="000000"/>
                          </a:solidFill>
                          <a:latin typeface="Calibri"/>
                        </a:rPr>
                        <a:t>FEB'25</a:t>
                      </a:r>
                    </a:p>
                  </a:txBody>
                  <a:tcPr marL="6350" marR="6350" marT="6350" marB="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BF5"/>
                    </a:solidFill>
                  </a:tcPr>
                </a:tc>
                <a:tc>
                  <a:txBody>
                    <a:bodyPr/>
                    <a:lstStyle/>
                    <a:p>
                      <a:pPr algn="ctr" rtl="0" fontAlgn="ctr"/>
                      <a:r>
                        <a:rPr sz="1600" b="0" u="none" i="0">
                          <a:solidFill>
                            <a:srgbClr val="000000"/>
                          </a:solidFill>
                          <a:latin typeface="Calibri"/>
                        </a:rPr>
                        <a:t>12,602</a:t>
                      </a:r>
                    </a:p>
                  </a:txBody>
                  <a:tcPr marL="6350" marR="6350" marT="63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solidFill>
                      <a:srgbClr val="E9EBF5"/>
                    </a:solidFill>
                  </a:tcPr>
                </a:tc>
                <a:extLst>
                  <a:ext uri="{0D108BD9-81ED-4DB2-BD59-A6C34878D82A}">
                    <a16:rowId xmlns:a16="http://schemas.microsoft.com/office/drawing/2014/main" val="10003"/>
                  </a:ext>
                </a:extLst>
              </a:tr>
              <a:tr h="474760">
                <a:tc>
                  <a:txBody>
                    <a:bodyPr/>
                    <a:lstStyle/>
                    <a:p>
                      <a:pPr algn="ctr" rtl="0" fontAlgn="ctr"/>
                      <a:r>
                        <a:rPr sz="1600" b="0" u="none" i="0">
                          <a:solidFill>
                            <a:srgbClr val="000000"/>
                          </a:solidFill>
                          <a:latin typeface="Calibri"/>
                        </a:rPr>
                        <a:t>MAR'25</a:t>
                      </a:r>
                    </a:p>
                  </a:txBody>
                  <a:tcPr marL="6350" marR="6350" marT="6350" marB="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BF5"/>
                    </a:solidFill>
                  </a:tcPr>
                </a:tc>
                <a:tc>
                  <a:txBody>
                    <a:bodyPr/>
                    <a:lstStyle/>
                    <a:p>
                      <a:pPr algn="ctr" rtl="0" fontAlgn="ctr"/>
                      <a:r>
                        <a:rPr sz="1600" b="0" u="none" i="0">
                          <a:solidFill>
                            <a:srgbClr val="000000"/>
                          </a:solidFill>
                          <a:latin typeface="Calibri"/>
                        </a:rPr>
                        <a:t>11,629</a:t>
                      </a:r>
                    </a:p>
                  </a:txBody>
                  <a:tcPr marL="6350" marR="6350" marT="635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E9EBF5"/>
                    </a:solidFill>
                  </a:tcPr>
                </a:tc>
                <a:extLst>
                  <a:ext uri="{0D108BD9-81ED-4DB2-BD59-A6C34878D82A}">
                    <a16:rowId xmlns:a16="http://schemas.microsoft.com/office/drawing/2014/main" val="10004"/>
                  </a:ext>
                </a:extLst>
              </a:tr>
            </a:tbl>
          </a:graphicData>
        </a:graphic>
      </p:graphicFrame>
      <p:graphicFrame>
        <p:nvGraphicFramePr>
          <p:cNvPr id="6" name="Google Shape;314;p34"/>
          <p:cNvGraphicFramePr/>
          <p:nvPr>
            <p:extLst>
              <p:ext uri="{D42A27DB-BD31-4B8C-83A1-F6EECF244321}">
                <p14:modId xmlns:p14="http://schemas.microsoft.com/office/powerpoint/2010/main" val="2136477236"/>
              </p:ext>
            </p:extLst>
          </p:nvPr>
        </p:nvGraphicFramePr>
        <p:xfrm>
          <a:off x="2183903" y="4397589"/>
          <a:ext cx="7961416" cy="1852130"/>
        </p:xfrm>
        <a:graphic>
          <a:graphicData uri="http://schemas.openxmlformats.org/drawingml/2006/table">
            <a:tbl>
              <a:tblPr>
                <a:noFill/>
              </a:tblPr>
              <a:tblGrid>
                <a:gridCol w="2826876">
                  <a:extLst>
                    <a:ext uri="{9D8B030D-6E8A-4147-A177-3AD203B41FA5}">
                      <a16:colId xmlns:a16="http://schemas.microsoft.com/office/drawing/2014/main" val="20000"/>
                    </a:ext>
                  </a:extLst>
                </a:gridCol>
                <a:gridCol w="2567270">
                  <a:extLst>
                    <a:ext uri="{9D8B030D-6E8A-4147-A177-3AD203B41FA5}">
                      <a16:colId xmlns:a16="http://schemas.microsoft.com/office/drawing/2014/main" val="20001"/>
                    </a:ext>
                  </a:extLst>
                </a:gridCol>
                <a:gridCol w="2567270">
                  <a:extLst>
                    <a:ext uri="{9D8B030D-6E8A-4147-A177-3AD203B41FA5}">
                      <a16:colId xmlns:a16="http://schemas.microsoft.com/office/drawing/2014/main" val="20002"/>
                    </a:ext>
                  </a:extLst>
                </a:gridCol>
              </a:tblGrid>
              <a:tr h="370426">
                <a:tc>
                  <a:txBody>
                    <a:bodyPr/>
                    <a:lstStyle/>
                    <a:p>
                      <a:pPr algn="ctr" rtl="0" fontAlgn="ctr"/>
                      <a:r>
                        <a:rPr sz="1600" b="1" u="none" i="0">
                          <a:solidFill>
                            <a:srgbClr val="FFFFFF"/>
                          </a:solidFill>
                          <a:latin typeface="+mn-lt"/>
                        </a:rPr>
                        <a:t>KPIs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AF2"/>
                    </a:solidFill>
                  </a:tcPr>
                </a:tc>
                <a:tc>
                  <a:txBody>
                    <a:bodyPr/>
                    <a:lstStyle/>
                    <a:p>
                      <a:pPr algn="ctr" rtl="0" fontAlgn="ctr"/>
                      <a:r>
                        <a:rPr sz="1600" b="1" u="none" i="0">
                          <a:solidFill>
                            <a:srgbClr val="FFFFFF"/>
                          </a:solidFill>
                          <a:latin typeface="+mn-lt"/>
                        </a:rPr>
                        <a:t>MAR'25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AF2"/>
                    </a:solidFill>
                  </a:tcPr>
                </a:tc>
                <a:tc>
                  <a:txBody>
                    <a:bodyPr/>
                    <a:lstStyle/>
                    <a:p>
                      <a:pPr algn="ctr" rtl="0" fontAlgn="ctr"/>
                      <a:r>
                        <a:rPr sz="1600" b="1" u="none" i="0">
                          <a:solidFill>
                            <a:srgbClr val="FFFFFF"/>
                          </a:solidFill>
                          <a:latin typeface="+mn-lt"/>
                        </a:rPr>
                        <a:t>MAR'24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AF2"/>
                    </a:solidFill>
                  </a:tcPr>
                </a:tc>
                <a:extLst>
                  <a:ext uri="{0D108BD9-81ED-4DB2-BD59-A6C34878D82A}">
                    <a16:rowId xmlns:a16="http://schemas.microsoft.com/office/drawing/2014/main" val="10000"/>
                  </a:ext>
                </a:extLst>
              </a:tr>
              <a:tr h="370426">
                <a:tc>
                  <a:txBody>
                    <a:bodyPr/>
                    <a:lstStyle/>
                    <a:p>
                      <a:pPr algn="ctr" rtl="0" fontAlgn="ctr"/>
                      <a:r>
                        <a:rPr sz="1600" b="0" u="none" i="0">
                          <a:solidFill>
                            <a:srgbClr val="000000"/>
                          </a:solidFill>
                          <a:latin typeface="+mn-lt"/>
                        </a:rPr>
                        <a:t>Total Loyalty Bills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rtl="0" fontAlgn="ctr"/>
                      <a:r>
                        <a:rPr sz="1600" b="0" u="none" i="0">
                          <a:solidFill>
                            <a:srgbClr val="000000"/>
                          </a:solidFill>
                          <a:latin typeface="+mn-lt"/>
                        </a:rPr>
                        <a:t>6,165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rtl="0" fontAlgn="ctr"/>
                      <a:r>
                        <a:rPr sz="1600" b="0" u="none" i="0">
                          <a:solidFill>
                            <a:srgbClr val="000000"/>
                          </a:solidFill>
                          <a:latin typeface="+mn-lt"/>
                        </a:rPr>
                        <a:t>4,491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extLst>
                  <a:ext uri="{0D108BD9-81ED-4DB2-BD59-A6C34878D82A}">
                    <a16:rowId xmlns:a16="http://schemas.microsoft.com/office/drawing/2014/main" val="10001"/>
                  </a:ext>
                </a:extLst>
              </a:tr>
              <a:tr h="370426">
                <a:tc>
                  <a:txBody>
                    <a:bodyPr/>
                    <a:lstStyle/>
                    <a:p>
                      <a:pPr algn="ctr" rtl="0" fontAlgn="ctr"/>
                      <a:r>
                        <a:rPr sz="1600" b="0" u="none" i="0">
                          <a:solidFill>
                            <a:srgbClr val="000000"/>
                          </a:solidFill>
                          <a:latin typeface="+mn-lt"/>
                        </a:rPr>
                        <a:t>Total Repeat Bills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rtl="0" fontAlgn="ctr"/>
                      <a:r>
                        <a:rPr sz="1600" b="0" u="none" i="0">
                          <a:solidFill>
                            <a:srgbClr val="000000"/>
                          </a:solidFill>
                          <a:latin typeface="+mn-lt"/>
                        </a:rPr>
                        <a:t>2,837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rtl="0" fontAlgn="ctr"/>
                      <a:r>
                        <a:rPr sz="1600" b="0" u="none" i="0">
                          <a:solidFill>
                            <a:srgbClr val="000000"/>
                          </a:solidFill>
                          <a:latin typeface="+mn-lt"/>
                        </a:rPr>
                        <a:t>1,990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extLst>
                  <a:ext uri="{0D108BD9-81ED-4DB2-BD59-A6C34878D82A}">
                    <a16:rowId xmlns:a16="http://schemas.microsoft.com/office/drawing/2014/main" val="10002"/>
                  </a:ext>
                </a:extLst>
              </a:tr>
              <a:tr h="370426">
                <a:tc>
                  <a:txBody>
                    <a:bodyPr/>
                    <a:lstStyle/>
                    <a:p>
                      <a:pPr algn="ctr" rtl="0" fontAlgn="ctr"/>
                      <a:r>
                        <a:rPr sz="1600" b="0" u="none" i="0">
                          <a:solidFill>
                            <a:srgbClr val="000000"/>
                          </a:solidFill>
                          <a:latin typeface="+mn-lt"/>
                        </a:rPr>
                        <a:t>Total Loyalty Sales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rtl="0" fontAlgn="ctr"/>
                      <a:r>
                        <a:rPr sz="1600" b="0" u="none" i="0">
                          <a:solidFill>
                            <a:srgbClr val="000000"/>
                          </a:solidFill>
                          <a:latin typeface="+mn-lt"/>
                        </a:rPr>
                        <a:t>6.9 Cr</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rtl="0" fontAlgn="ctr"/>
                      <a:r>
                        <a:rPr sz="1600" b="0" u="none" i="0">
                          <a:solidFill>
                            <a:srgbClr val="000000"/>
                          </a:solidFill>
                          <a:latin typeface="+mn-lt"/>
                        </a:rPr>
                        <a:t>5.2 Cr</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extLst>
                  <a:ext uri="{0D108BD9-81ED-4DB2-BD59-A6C34878D82A}">
                    <a16:rowId xmlns:a16="http://schemas.microsoft.com/office/drawing/2014/main" val="10003"/>
                  </a:ext>
                </a:extLst>
              </a:tr>
              <a:tr h="370426">
                <a:tc>
                  <a:txBody>
                    <a:bodyPr/>
                    <a:lstStyle/>
                    <a:p>
                      <a:pPr algn="ctr" rtl="0" fontAlgn="ctr"/>
                      <a:r>
                        <a:rPr sz="1600" b="0" u="none" i="0">
                          <a:solidFill>
                            <a:srgbClr val="000000"/>
                          </a:solidFill>
                          <a:latin typeface="+mn-lt"/>
                        </a:rPr>
                        <a:t>Total Repeat Sales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rtl="0" fontAlgn="ctr"/>
                      <a:r>
                        <a:rPr sz="1600" b="0" u="none" i="0">
                          <a:solidFill>
                            <a:srgbClr val="000000"/>
                          </a:solidFill>
                          <a:latin typeface="+mn-lt"/>
                        </a:rPr>
                        <a:t>3.0 Cr</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tc>
                  <a:txBody>
                    <a:bodyPr/>
                    <a:lstStyle/>
                    <a:p>
                      <a:pPr algn="ctr" rtl="0" fontAlgn="ctr"/>
                      <a:r>
                        <a:rPr sz="1600" b="0" u="none" i="0">
                          <a:solidFill>
                            <a:srgbClr val="000000"/>
                          </a:solidFill>
                          <a:latin typeface="+mn-lt"/>
                        </a:rPr>
                        <a:t>2.2 Cr</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9EBF5"/>
                    </a:solidFill>
                  </a:tcPr>
                </a:tc>
                <a:extLst>
                  <a:ext uri="{0D108BD9-81ED-4DB2-BD59-A6C34878D82A}">
                    <a16:rowId xmlns:a16="http://schemas.microsoft.com/office/drawing/2014/main" val="10004"/>
                  </a:ext>
                </a:extLst>
              </a:tr>
            </a:tbl>
          </a:graphicData>
        </a:graphic>
      </p:graphicFrame>
      <p:sp>
        <p:nvSpPr>
          <p:cNvPr id="7" name="Google Shape;316;p34"/>
          <p:cNvSpPr txBox="1"/>
          <p:nvPr/>
        </p:nvSpPr>
        <p:spPr>
          <a:xfrm>
            <a:off x="1958175" y="3745377"/>
            <a:ext cx="81891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rgbClr val="000000"/>
                </a:solidFill>
                <a:latin typeface="Arial"/>
                <a:ea typeface="Arial"/>
                <a:cs typeface="Arial"/>
                <a:sym typeface="Arial"/>
              </a:rPr>
              <a:t> KPI Comparison</a:t>
            </a:r>
            <a:endParaRPr sz="2000" b="1" i="0" u="none" strike="noStrike" cap="none">
              <a:solidFill>
                <a:srgbClr val="000000"/>
              </a:solidFill>
              <a:latin typeface="Arial"/>
              <a:ea typeface="Arial"/>
              <a:cs typeface="Arial"/>
              <a:sym typeface="Arial"/>
            </a:endParaRPr>
          </a:p>
        </p:txBody>
      </p:sp>
      <p:sp>
        <p:nvSpPr>
          <p:cNvPr id="8" name="object 2">
            <a:extLst>
              <a:ext uri="{FF2B5EF4-FFF2-40B4-BE49-F238E27FC236}">
                <a16:creationId xmlns:a16="http://schemas.microsoft.com/office/drawing/2014/main" id="{D97B806A-ABD0-5F1E-EE70-4FB0814C7080}"/>
              </a:ext>
            </a:extLst>
          </p:cNvPr>
          <p:cNvSpPr txBox="1">
            <a:spLocks/>
          </p:cNvSpPr>
          <p:nvPr/>
        </p:nvSpPr>
        <p:spPr>
          <a:xfrm>
            <a:off x="862383" y="154214"/>
            <a:ext cx="9783882" cy="382156"/>
          </a:xfrm>
          <a:prstGeom prst="rect">
            <a:avLst/>
          </a:prstGeom>
        </p:spPr>
        <p:txBody>
          <a:bodyPr vert="horz" wrap="square" lIns="0" tIns="12700" rIns="0" bIns="0" rtlCol="0" anchor="ctr">
            <a:spAutoFit/>
          </a:bodyPr>
          <a:lstStyle>
            <a:defPPr>
              <a:defRPr lang="en-US"/>
            </a:defPPr>
            <a:lvl1pPr marL="12700">
              <a:lnSpc>
                <a:spcPct val="100000"/>
              </a:lnSpc>
              <a:spcBef>
                <a:spcPts val="100"/>
              </a:spcBef>
              <a:buNone/>
              <a:defRPr sz="2400" b="1" spc="-5">
                <a:solidFill>
                  <a:srgbClr val="404040"/>
                </a:solidFill>
                <a:ea typeface="+mj-ea"/>
                <a:cs typeface="+mj-cs"/>
              </a:defRPr>
            </a:lvl1p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IN" b="1" i="0" u="none" strike="noStrike" kern="1200" cap="none" spc="0" normalizeH="0" baseline="0" noProof="0">
                <a:ln>
                  <a:noFill/>
                </a:ln>
                <a:solidFill>
                  <a:schemeClr val="tx1">
                    <a:lumMod val="75000"/>
                    <a:lumOff val="25000"/>
                  </a:schemeClr>
                </a:solidFill>
                <a:effectLst/>
                <a:uLnTx/>
                <a:uFillTx/>
                <a:ea typeface="Inter"/>
                <a:cs typeface="Inter"/>
                <a:sym typeface="Inter"/>
              </a:rPr>
              <a:t>AVERAGE BASKET VALUE- MOM</a:t>
            </a:r>
            <a:endParaRPr kumimoji="0" lang="en-IN" sz="2200" b="1" i="0" u="none" strike="noStrike" kern="1200" cap="none" spc="0" normalizeH="0" baseline="0" noProof="0">
              <a:ln>
                <a:noFill/>
              </a:ln>
              <a:solidFill>
                <a:schemeClr val="tx1">
                  <a:lumMod val="75000"/>
                  <a:lumOff val="25000"/>
                </a:schemeClr>
              </a:solidFill>
              <a:effectLst/>
              <a:uLnTx/>
              <a:uFillTx/>
              <a:ea typeface="Inter"/>
              <a:cs typeface="Inter"/>
              <a:sym typeface="Inter"/>
            </a:endParaRPr>
          </a:p>
        </p:txBody>
      </p:sp>
    </p:spTree>
    <p:extLst>
      <p:ext uri="{BB962C8B-B14F-4D97-AF65-F5344CB8AC3E}">
        <p14:creationId xmlns:p14="http://schemas.microsoft.com/office/powerpoint/2010/main" val="11711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E58A6-0A72-16ED-7E78-A60508F6E89B}"/>
            </a:ext>
          </a:extLst>
        </p:cNvPr>
        <p:cNvGrpSpPr/>
        <p:nvPr/>
      </p:nvGrpSpPr>
      <p:grpSpPr>
        <a:xfrm>
          <a:off x="0" y="0"/>
          <a:ext cx="0" cy="0"/>
          <a:chOff x="0" y="0"/>
          <a:chExt cx="0" cy="0"/>
        </a:xfrm>
      </p:grpSpPr>
      <p:cxnSp>
        <p:nvCxnSpPr>
          <p:cNvPr id="4" name="Google Shape;304;p33">
            <a:extLst>
              <a:ext uri="{FF2B5EF4-FFF2-40B4-BE49-F238E27FC236}">
                <a16:creationId xmlns:a16="http://schemas.microsoft.com/office/drawing/2014/main" id="{96DA957A-1C87-89DD-381B-6774CA45542D}"/>
              </a:ext>
            </a:extLst>
          </p:cNvPr>
          <p:cNvCxnSpPr>
            <a:cxnSpLocks/>
          </p:cNvCxnSpPr>
          <p:nvPr/>
        </p:nvCxnSpPr>
        <p:spPr>
          <a:xfrm rot="10800000" flipH="1">
            <a:off x="9849225" y="4926951"/>
            <a:ext cx="596100" cy="272700"/>
          </a:xfrm>
          <a:prstGeom prst="straightConnector1">
            <a:avLst/>
          </a:prstGeom>
          <a:noFill/>
          <a:ln w="38100" cap="flat" cmpd="sng">
            <a:solidFill>
              <a:schemeClr val="lt1"/>
            </a:solidFill>
            <a:prstDash val="solid"/>
            <a:round/>
            <a:headEnd type="none" w="sm" len="sm"/>
            <a:tailEnd type="triangle" w="med" len="med"/>
          </a:ln>
        </p:spPr>
      </p:cxnSp>
      <p:sp>
        <p:nvSpPr>
          <p:cNvPr id="8" name="object 2">
            <a:extLst>
              <a:ext uri="{FF2B5EF4-FFF2-40B4-BE49-F238E27FC236}">
                <a16:creationId xmlns:a16="http://schemas.microsoft.com/office/drawing/2014/main" id="{34039BB6-E414-163E-1D18-9DDD6CDCDB02}"/>
              </a:ext>
            </a:extLst>
          </p:cNvPr>
          <p:cNvSpPr txBox="1">
            <a:spLocks/>
          </p:cNvSpPr>
          <p:nvPr/>
        </p:nvSpPr>
        <p:spPr>
          <a:xfrm>
            <a:off x="862383" y="154214"/>
            <a:ext cx="9783882" cy="382156"/>
          </a:xfrm>
          <a:prstGeom prst="rect">
            <a:avLst/>
          </a:prstGeom>
        </p:spPr>
        <p:txBody>
          <a:bodyPr vert="horz" wrap="square" lIns="0" tIns="12700" rIns="0" bIns="0" rtlCol="0" anchor="ctr">
            <a:spAutoFit/>
          </a:bodyPr>
          <a:lstStyle>
            <a:defPPr>
              <a:defRPr lang="en-US"/>
            </a:defPPr>
            <a:lvl1pPr marL="12700">
              <a:lnSpc>
                <a:spcPct val="100000"/>
              </a:lnSpc>
              <a:spcBef>
                <a:spcPts val="100"/>
              </a:spcBef>
              <a:buNone/>
              <a:defRPr sz="2400" b="1" spc="-5">
                <a:solidFill>
                  <a:srgbClr val="404040"/>
                </a:solidFill>
                <a:ea typeface="+mj-ea"/>
                <a:cs typeface="+mj-cs"/>
              </a:defRPr>
            </a:lvl1p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IN" b="1" i="0" u="none" strike="noStrike" kern="1200" cap="none" spc="0" normalizeH="0" baseline="0" noProof="0" dirty="0">
                <a:ln>
                  <a:noFill/>
                </a:ln>
                <a:solidFill>
                  <a:schemeClr val="tx1">
                    <a:lumMod val="75000"/>
                    <a:lumOff val="25000"/>
                  </a:schemeClr>
                </a:solidFill>
                <a:effectLst/>
                <a:uLnTx/>
                <a:uFillTx/>
                <a:ea typeface="Inter"/>
                <a:cs typeface="Inter"/>
                <a:sym typeface="Inter"/>
              </a:rPr>
              <a:t>GENDER WISE KPIS  </a:t>
            </a:r>
            <a:endParaRPr kumimoji="0" lang="en-IN" sz="2200" b="1" i="0" u="none" strike="noStrike" kern="1200" cap="none" spc="0" normalizeH="0" baseline="0" noProof="0" dirty="0">
              <a:ln>
                <a:noFill/>
              </a:ln>
              <a:solidFill>
                <a:schemeClr val="tx1">
                  <a:lumMod val="75000"/>
                  <a:lumOff val="25000"/>
                </a:schemeClr>
              </a:solidFill>
              <a:effectLst/>
              <a:uLnTx/>
              <a:uFillTx/>
              <a:ea typeface="Inter"/>
              <a:cs typeface="Inter"/>
              <a:sym typeface="Inter"/>
            </a:endParaRPr>
          </a:p>
        </p:txBody>
      </p:sp>
      <p:sp>
        <p:nvSpPr>
          <p:cNvPr id="16" name="TextBox 15">
            <a:extLst>
              <a:ext uri="{FF2B5EF4-FFF2-40B4-BE49-F238E27FC236}">
                <a16:creationId xmlns:a16="http://schemas.microsoft.com/office/drawing/2014/main" id="{A3BEFDF6-5313-73A1-5D71-C691B4E4E841}"/>
              </a:ext>
            </a:extLst>
          </p:cNvPr>
          <p:cNvSpPr txBox="1"/>
          <p:nvPr/>
        </p:nvSpPr>
        <p:spPr>
          <a:xfrm>
            <a:off x="925285" y="5576842"/>
            <a:ext cx="9285514" cy="338554"/>
          </a:xfrm>
          <a:prstGeom prst="rect">
            <a:avLst/>
          </a:prstGeom>
          <a:noFill/>
        </p:spPr>
        <p:txBody>
          <a:bodyPr wrap="square" lIns="91440" tIns="45720" rIns="91440" bIns="45720" rtlCol="0" anchor="t">
            <a:spAutoFit/>
          </a:bodyPr>
          <a:lstStyle/>
          <a:p>
            <a:r>
              <a:rPr lang="en-IN" sz="1600" dirty="0"/>
              <a:t>Insights:</a:t>
            </a:r>
            <a:endParaRPr lang="en-US" dirty="0">
              <a:ea typeface="Calibri" panose="020F0502020204030204"/>
              <a:cs typeface="Calibri" panose="020F0502020204030204"/>
            </a:endParaRPr>
          </a:p>
        </p:txBody>
      </p:sp>
      <p:graphicFrame>
        <p:nvGraphicFramePr>
          <p:cNvPr id="18" name="Table 17">
            <a:extLst>
              <a:ext uri="{FF2B5EF4-FFF2-40B4-BE49-F238E27FC236}">
                <a16:creationId xmlns:a16="http://schemas.microsoft.com/office/drawing/2014/main" id="{28C56CB3-2739-05E0-0129-613E0FDC7C21}"/>
              </a:ext>
            </a:extLst>
          </p:cNvPr>
          <p:cNvGraphicFramePr>
            <a:graphicFrameLocks noGrp="1"/>
          </p:cNvGraphicFramePr>
          <p:nvPr/>
        </p:nvGraphicFramePr>
        <p:xfrm>
          <a:off x="892628" y="768433"/>
          <a:ext cx="6803572" cy="4456710"/>
        </p:xfrm>
        <a:graphic>
          <a:graphicData uri="http://schemas.openxmlformats.org/drawingml/2006/table">
            <a:tbl>
              <a:tblPr/>
              <a:tblGrid>
                <a:gridCol w="2779838">
                  <a:extLst>
                    <a:ext uri="{9D8B030D-6E8A-4147-A177-3AD203B41FA5}">
                      <a16:colId xmlns:a16="http://schemas.microsoft.com/office/drawing/2014/main" val="2077320747"/>
                    </a:ext>
                  </a:extLst>
                </a:gridCol>
                <a:gridCol w="2011867">
                  <a:extLst>
                    <a:ext uri="{9D8B030D-6E8A-4147-A177-3AD203B41FA5}">
                      <a16:colId xmlns:a16="http://schemas.microsoft.com/office/drawing/2014/main" val="1460634723"/>
                    </a:ext>
                  </a:extLst>
                </a:gridCol>
                <a:gridCol w="2011867">
                  <a:extLst>
                    <a:ext uri="{9D8B030D-6E8A-4147-A177-3AD203B41FA5}">
                      <a16:colId xmlns:a16="http://schemas.microsoft.com/office/drawing/2014/main" val="3307563939"/>
                    </a:ext>
                  </a:extLst>
                </a:gridCol>
              </a:tblGrid>
              <a:tr h="518222">
                <a:tc>
                  <a:txBody>
                    <a:bodyPr/>
                    <a:lstStyle/>
                    <a:p>
                      <a:pPr algn="ctr" rtl="0" fontAlgn="ctr"/>
                      <a:r>
                        <a:rPr sz="1600" b="1" u="none" i="0">
                          <a:solidFill>
                            <a:srgbClr val="FFFFFF"/>
                          </a:solidFill>
                          <a:latin typeface="Calibri"/>
                        </a:rPr>
                        <a:t>KPIS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05868"/>
                    </a:solidFill>
                  </a:tcPr>
                </a:tc>
                <a:tc>
                  <a:txBody>
                    <a:bodyPr/>
                    <a:lstStyle/>
                    <a:p>
                      <a:pPr algn="ctr" rtl="0" fontAlgn="ctr"/>
                      <a:r>
                        <a:rPr sz="1600" b="1" u="none" i="0">
                          <a:solidFill>
                            <a:srgbClr val="FFFFFF"/>
                          </a:solidFill>
                          <a:latin typeface="Calibri"/>
                        </a:rPr>
                        <a:t>Male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sz="1600" b="1" u="none" i="0">
                          <a:solidFill>
                            <a:srgbClr val="FFFFFF"/>
                          </a:solidFill>
                          <a:latin typeface="Calibri"/>
                        </a:rPr>
                        <a:t>Female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24588173"/>
                  </a:ext>
                </a:extLst>
              </a:tr>
              <a:tr h="492311">
                <a:tc>
                  <a:txBody>
                    <a:bodyPr/>
                    <a:lstStyle/>
                    <a:p>
                      <a:pPr algn="ctr" rtl="0" fontAlgn="b"/>
                      <a:r>
                        <a:rPr sz="1600" b="1" u="none" i="0">
                          <a:solidFill>
                            <a:srgbClr val="000000"/>
                          </a:solidFill>
                          <a:latin typeface="Calibri"/>
                        </a:rPr>
                        <a:t>Customers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3,441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588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1295456"/>
                  </a:ext>
                </a:extLst>
              </a:tr>
              <a:tr h="492311">
                <a:tc>
                  <a:txBody>
                    <a:bodyPr/>
                    <a:lstStyle/>
                    <a:p>
                      <a:pPr algn="ctr" rtl="0" fontAlgn="b"/>
                      <a:r>
                        <a:rPr sz="1600" b="1" u="none" i="0">
                          <a:solidFill>
                            <a:srgbClr val="000000"/>
                          </a:solidFill>
                          <a:latin typeface="Calibri"/>
                        </a:rPr>
                        <a:t>No of Units Sold</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24,591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1,553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90346044"/>
                  </a:ext>
                </a:extLst>
              </a:tr>
              <a:tr h="492311">
                <a:tc>
                  <a:txBody>
                    <a:bodyPr/>
                    <a:lstStyle/>
                    <a:p>
                      <a:pPr algn="ctr" rtl="0" fontAlgn="b"/>
                      <a:r>
                        <a:rPr sz="1600" b="1" u="none" i="0">
                          <a:solidFill>
                            <a:srgbClr val="000000"/>
                          </a:solidFill>
                          <a:latin typeface="Calibri"/>
                        </a:rPr>
                        <a:t>Sales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4.9 Cr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0.9 Cr</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61742245"/>
                  </a:ext>
                </a:extLst>
              </a:tr>
              <a:tr h="492311">
                <a:tc>
                  <a:txBody>
                    <a:bodyPr/>
                    <a:lstStyle/>
                    <a:p>
                      <a:pPr algn="ctr" rtl="0" fontAlgn="b"/>
                      <a:r>
                        <a:rPr sz="1600" b="1" u="none" i="0">
                          <a:solidFill>
                            <a:srgbClr val="000000"/>
                          </a:solidFill>
                          <a:latin typeface="Calibri"/>
                        </a:rPr>
                        <a:t>Bills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4,255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742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2434945"/>
                  </a:ext>
                </a:extLst>
              </a:tr>
              <a:tr h="492311">
                <a:tc>
                  <a:txBody>
                    <a:bodyPr/>
                    <a:lstStyle/>
                    <a:p>
                      <a:pPr algn="ctr" rtl="0" fontAlgn="b"/>
                      <a:r>
                        <a:rPr sz="1600" b="1" u="none" i="0">
                          <a:solidFill>
                            <a:srgbClr val="000000"/>
                          </a:solidFill>
                          <a:latin typeface="Calibri"/>
                        </a:rPr>
                        <a:t>ABV</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11,456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12,755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33377365"/>
                  </a:ext>
                </a:extLst>
              </a:tr>
              <a:tr h="492311">
                <a:tc>
                  <a:txBody>
                    <a:bodyPr/>
                    <a:lstStyle/>
                    <a:p>
                      <a:pPr algn="ctr" rtl="0" fontAlgn="b"/>
                      <a:r>
                        <a:rPr sz="1600" b="1" u="none" i="0">
                          <a:solidFill>
                            <a:srgbClr val="000000"/>
                          </a:solidFill>
                          <a:latin typeface="Calibri"/>
                        </a:rPr>
                        <a:t>AMV</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14,167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16,096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78105751"/>
                  </a:ext>
                </a:extLst>
              </a:tr>
              <a:tr h="492311">
                <a:tc>
                  <a:txBody>
                    <a:bodyPr/>
                    <a:lstStyle/>
                    <a:p>
                      <a:pPr algn="ctr" rtl="0" fontAlgn="b"/>
                      <a:r>
                        <a:rPr sz="1600" b="1" u="none" i="0">
                          <a:solidFill>
                            <a:srgbClr val="000000"/>
                          </a:solidFill>
                          <a:latin typeface="Calibri"/>
                        </a:rPr>
                        <a:t>UPT</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5.78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2.09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1969710"/>
                  </a:ext>
                </a:extLst>
              </a:tr>
              <a:tr h="492311">
                <a:tc>
                  <a:txBody>
                    <a:bodyPr/>
                    <a:lstStyle/>
                    <a:p>
                      <a:pPr algn="ctr" rtl="0" fontAlgn="b"/>
                      <a:r>
                        <a:rPr sz="1600" b="1" u="none" i="0">
                          <a:solidFill>
                            <a:srgbClr val="000000"/>
                          </a:solidFill>
                          <a:latin typeface="Calibri"/>
                        </a:rPr>
                        <a:t>ASP</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1,982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600" b="0" u="none" i="0">
                          <a:solidFill>
                            <a:srgbClr val="000000"/>
                          </a:solidFill>
                          <a:latin typeface="Calibri"/>
                        </a:rPr>
                        <a:t>6,094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3111902"/>
                  </a:ext>
                </a:extLst>
              </a:tr>
            </a:tbl>
          </a:graphicData>
        </a:graphic>
      </p:graphicFrame>
    </p:spTree>
    <p:extLst>
      <p:ext uri="{BB962C8B-B14F-4D97-AF65-F5344CB8AC3E}">
        <p14:creationId xmlns:p14="http://schemas.microsoft.com/office/powerpoint/2010/main" val="1541265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304;p33">
            <a:extLst>
              <a:ext uri="{FF2B5EF4-FFF2-40B4-BE49-F238E27FC236}">
                <a16:creationId xmlns:a16="http://schemas.microsoft.com/office/drawing/2014/main" id="{94910603-3F62-AEBF-B0B3-C96515C84940}"/>
              </a:ext>
            </a:extLst>
          </p:cNvPr>
          <p:cNvCxnSpPr>
            <a:cxnSpLocks/>
          </p:cNvCxnSpPr>
          <p:nvPr/>
        </p:nvCxnSpPr>
        <p:spPr>
          <a:xfrm rot="10800000" flipH="1">
            <a:off x="9849225" y="4926951"/>
            <a:ext cx="596100" cy="272700"/>
          </a:xfrm>
          <a:prstGeom prst="straightConnector1">
            <a:avLst/>
          </a:prstGeom>
          <a:noFill/>
          <a:ln w="38100" cap="flat" cmpd="sng">
            <a:solidFill>
              <a:schemeClr val="lt1"/>
            </a:solidFill>
            <a:prstDash val="solid"/>
            <a:round/>
            <a:headEnd type="none" w="sm" len="sm"/>
            <a:tailEnd type="triangle" w="med" len="med"/>
          </a:ln>
        </p:spPr>
      </p:cxnSp>
      <p:sp>
        <p:nvSpPr>
          <p:cNvPr id="3" name="object 2">
            <a:extLst>
              <a:ext uri="{FF2B5EF4-FFF2-40B4-BE49-F238E27FC236}">
                <a16:creationId xmlns:a16="http://schemas.microsoft.com/office/drawing/2014/main" id="{593A1716-C52A-8FCD-40DF-1F7F6A5C438B}"/>
              </a:ext>
            </a:extLst>
          </p:cNvPr>
          <p:cNvSpPr txBox="1">
            <a:spLocks/>
          </p:cNvSpPr>
          <p:nvPr/>
        </p:nvSpPr>
        <p:spPr>
          <a:xfrm>
            <a:off x="862383" y="154214"/>
            <a:ext cx="9783882" cy="382156"/>
          </a:xfrm>
          <a:prstGeom prst="rect">
            <a:avLst/>
          </a:prstGeom>
        </p:spPr>
        <p:txBody>
          <a:bodyPr vert="horz" wrap="square" lIns="0" tIns="12700" rIns="0" bIns="0" rtlCol="0" anchor="ctr">
            <a:spAutoFit/>
          </a:bodyPr>
          <a:lstStyle>
            <a:defPPr>
              <a:defRPr lang="en-US"/>
            </a:defPPr>
            <a:lvl1pPr marL="12700">
              <a:lnSpc>
                <a:spcPct val="100000"/>
              </a:lnSpc>
              <a:spcBef>
                <a:spcPts val="100"/>
              </a:spcBef>
              <a:buNone/>
              <a:defRPr sz="2400" b="1" spc="-5">
                <a:solidFill>
                  <a:srgbClr val="404040"/>
                </a:solidFill>
                <a:ea typeface="+mj-ea"/>
                <a:cs typeface="+mj-cs"/>
              </a:defRPr>
            </a:lvl1p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IN" b="1" i="0" u="none" strike="noStrike" kern="1200" cap="none" spc="0" normalizeH="0" baseline="0" noProof="0" dirty="0">
                <a:ln>
                  <a:noFill/>
                </a:ln>
                <a:solidFill>
                  <a:schemeClr val="tx1">
                    <a:lumMod val="75000"/>
                    <a:lumOff val="25000"/>
                  </a:schemeClr>
                </a:solidFill>
                <a:effectLst/>
                <a:uLnTx/>
                <a:uFillTx/>
                <a:ea typeface="Inter"/>
                <a:cs typeface="Inter"/>
                <a:sym typeface="Inter"/>
              </a:rPr>
              <a:t>TOP 10 </a:t>
            </a:r>
            <a:r>
              <a:rPr lang="en-IN" spc="0" dirty="0">
                <a:solidFill>
                  <a:schemeClr val="tx1">
                    <a:lumMod val="75000"/>
                    <a:lumOff val="25000"/>
                  </a:schemeClr>
                </a:solidFill>
                <a:ea typeface="Inter"/>
                <a:cs typeface="Inter"/>
                <a:sym typeface="Inter"/>
              </a:rPr>
              <a:t>SELLING PRODUCTS </a:t>
            </a:r>
            <a:r>
              <a:rPr kumimoji="0" lang="en-IN" b="1" i="0" u="none" strike="noStrike" kern="1200" cap="none" spc="0" normalizeH="0" baseline="0" noProof="0" dirty="0">
                <a:ln>
                  <a:noFill/>
                </a:ln>
                <a:solidFill>
                  <a:schemeClr val="tx1">
                    <a:lumMod val="75000"/>
                    <a:lumOff val="25000"/>
                  </a:schemeClr>
                </a:solidFill>
                <a:effectLst/>
                <a:uLnTx/>
                <a:uFillTx/>
                <a:ea typeface="Inter"/>
                <a:cs typeface="Inter"/>
                <a:sym typeface="Inter"/>
              </a:rPr>
              <a:t>GENDER WISE</a:t>
            </a:r>
            <a:endParaRPr kumimoji="0" lang="en-IN" sz="2200" b="1" i="0" u="none" strike="noStrike" kern="1200" cap="none" spc="0" normalizeH="0" baseline="0" noProof="0" dirty="0">
              <a:ln>
                <a:noFill/>
              </a:ln>
              <a:solidFill>
                <a:schemeClr val="tx1">
                  <a:lumMod val="75000"/>
                  <a:lumOff val="25000"/>
                </a:schemeClr>
              </a:solidFill>
              <a:effectLst/>
              <a:uLnTx/>
              <a:uFillTx/>
              <a:ea typeface="Inter"/>
              <a:cs typeface="Inter"/>
              <a:sym typeface="Inter"/>
            </a:endParaRPr>
          </a:p>
        </p:txBody>
      </p:sp>
      <p:graphicFrame>
        <p:nvGraphicFramePr>
          <p:cNvPr id="7" name="Table 6">
            <a:extLst>
              <a:ext uri="{FF2B5EF4-FFF2-40B4-BE49-F238E27FC236}">
                <a16:creationId xmlns:a16="http://schemas.microsoft.com/office/drawing/2014/main" id="{19C33BEC-1E78-5BFE-6FD9-4E67EF701CD6}"/>
              </a:ext>
            </a:extLst>
          </p:cNvPr>
          <p:cNvGraphicFramePr>
            <a:graphicFrameLocks noGrp="1"/>
          </p:cNvGraphicFramePr>
          <p:nvPr>
            <p:extLst>
              <p:ext uri="{D42A27DB-BD31-4B8C-83A1-F6EECF244321}">
                <p14:modId xmlns:p14="http://schemas.microsoft.com/office/powerpoint/2010/main" val="877936"/>
              </p:ext>
            </p:extLst>
          </p:nvPr>
        </p:nvGraphicFramePr>
        <p:xfrm>
          <a:off x="587566" y="624288"/>
          <a:ext cx="11267558" cy="4548348"/>
        </p:xfrm>
        <a:graphic>
          <a:graphicData uri="http://schemas.openxmlformats.org/drawingml/2006/table">
            <a:tbl>
              <a:tblPr/>
              <a:tblGrid>
                <a:gridCol w="553100">
                  <a:extLst>
                    <a:ext uri="{9D8B030D-6E8A-4147-A177-3AD203B41FA5}">
                      <a16:colId xmlns:a16="http://schemas.microsoft.com/office/drawing/2014/main" val="1590630553"/>
                    </a:ext>
                  </a:extLst>
                </a:gridCol>
                <a:gridCol w="834186">
                  <a:extLst>
                    <a:ext uri="{9D8B030D-6E8A-4147-A177-3AD203B41FA5}">
                      <a16:colId xmlns:a16="http://schemas.microsoft.com/office/drawing/2014/main" val="568395324"/>
                    </a:ext>
                  </a:extLst>
                </a:gridCol>
                <a:gridCol w="3817315">
                  <a:extLst>
                    <a:ext uri="{9D8B030D-6E8A-4147-A177-3AD203B41FA5}">
                      <a16:colId xmlns:a16="http://schemas.microsoft.com/office/drawing/2014/main" val="167638977"/>
                    </a:ext>
                  </a:extLst>
                </a:gridCol>
                <a:gridCol w="769937">
                  <a:extLst>
                    <a:ext uri="{9D8B030D-6E8A-4147-A177-3AD203B41FA5}">
                      <a16:colId xmlns:a16="http://schemas.microsoft.com/office/drawing/2014/main" val="1510652237"/>
                    </a:ext>
                  </a:extLst>
                </a:gridCol>
                <a:gridCol w="788849">
                  <a:extLst>
                    <a:ext uri="{9D8B030D-6E8A-4147-A177-3AD203B41FA5}">
                      <a16:colId xmlns:a16="http://schemas.microsoft.com/office/drawing/2014/main" val="93351986"/>
                    </a:ext>
                  </a:extLst>
                </a:gridCol>
                <a:gridCol w="3699441">
                  <a:extLst>
                    <a:ext uri="{9D8B030D-6E8A-4147-A177-3AD203B41FA5}">
                      <a16:colId xmlns:a16="http://schemas.microsoft.com/office/drawing/2014/main" val="4142590305"/>
                    </a:ext>
                  </a:extLst>
                </a:gridCol>
                <a:gridCol w="804730">
                  <a:extLst>
                    <a:ext uri="{9D8B030D-6E8A-4147-A177-3AD203B41FA5}">
                      <a16:colId xmlns:a16="http://schemas.microsoft.com/office/drawing/2014/main" val="106609365"/>
                    </a:ext>
                  </a:extLst>
                </a:gridCol>
              </a:tblGrid>
              <a:tr h="379029">
                <a:tc rowSpan="2">
                  <a:txBody>
                    <a:bodyPr/>
                    <a:lstStyle/>
                    <a:p>
                      <a:pPr algn="ctr" rtl="0" fontAlgn="ctr"/>
                      <a:r>
                        <a:rPr lang="en-IN" sz="1400" b="1" i="0" u="none" strike="noStrike" dirty="0">
                          <a:solidFill>
                            <a:srgbClr val="FFFFFF"/>
                          </a:solidFill>
                          <a:effectLst/>
                          <a:latin typeface="Calibri"/>
                        </a:rPr>
                        <a:t>Sr. No.</a:t>
                      </a:r>
                    </a:p>
                  </a:txBody>
                  <a:tcPr marL="6350" marR="6350" marT="635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205868"/>
                    </a:solidFill>
                  </a:tcPr>
                </a:tc>
                <a:tc gridSpan="3">
                  <a:txBody>
                    <a:bodyPr/>
                    <a:lstStyle/>
                    <a:p>
                      <a:pPr algn="ctr" rtl="0" fontAlgn="ctr"/>
                      <a:r>
                        <a:rPr lang="en-IN" sz="1400" b="1" i="0" u="none" strike="noStrike" dirty="0">
                          <a:solidFill>
                            <a:srgbClr val="FFFFFF"/>
                          </a:solidFill>
                          <a:effectLst/>
                          <a:latin typeface="Calibri"/>
                        </a:rPr>
                        <a:t>Male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B0F0"/>
                    </a:solidFill>
                  </a:tcPr>
                </a:tc>
                <a:tc hMerge="1">
                  <a:txBody>
                    <a:bodyPr/>
                    <a:lstStyle/>
                    <a:p>
                      <a:r>
                        <a:rPr>
                          <a:solidFill/>
                        </a:rPr>
                        <a:t/>
                      </a:r>
                      <a:endParaRPr lang="en-GB"/>
                    </a:p>
                  </a:txBody>
                  <a:tcPr marL="6350" marR="6350" marT="6350" marB="0" anchor="ctr">
                    <a:lnL w="12700">
                      <a:solidFill>
                        <a:srgbClr val="000000"/>
                      </a:solidFill>
                    </a:lnL>
                    <a:lnR w="12700">
                      <a:solidFill>
                        <a:srgbClr val="000000"/>
                      </a:solidFill>
                    </a:lnR>
                    <a:lnT w="0">
                      <a:noFill/>
                    </a:lnT>
                    <a:lnB w="12700">
                      <a:solidFill>
                        <a:srgbClr val="000000"/>
                      </a:solidFill>
                    </a:lnB>
                    <a:solidFill>
                      <a:srgbClr val="00B0F0"/>
                    </a:solidFill>
                  </a:tcPr>
                </a:tc>
                <a:tc hMerge="1">
                  <a:txBody>
                    <a:bodyPr/>
                    <a:lstStyle/>
                    <a:p>
                      <a:r>
                        <a:rPr>
                          <a:solidFill/>
                        </a:rPr>
                        <a:t/>
                      </a:r>
                      <a:endParaRPr lang="en-IN"/>
                    </a:p>
                  </a:txBody>
                  <a:tcPr/>
                </a:tc>
                <a:tc gridSpan="3">
                  <a:txBody>
                    <a:bodyPr/>
                    <a:lstStyle/>
                    <a:p>
                      <a:pPr algn="ctr" rtl="0" fontAlgn="ctr"/>
                      <a:r>
                        <a:rPr lang="en-IN" sz="1400" b="1" i="0" u="none" strike="noStrike" dirty="0">
                          <a:solidFill>
                            <a:srgbClr val="FFFFFF"/>
                          </a:solidFill>
                          <a:effectLst/>
                          <a:latin typeface="Calibri"/>
                        </a:rPr>
                        <a:t>Female</a:t>
                      </a:r>
                    </a:p>
                  </a:txBody>
                  <a:tcPr marL="6350" marR="6350" marT="635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00B0F0"/>
                    </a:solidFill>
                  </a:tcPr>
                </a:tc>
                <a:tc hMerge="1">
                  <a:txBody>
                    <a:bodyPr/>
                    <a:lstStyle/>
                    <a:p>
                      <a:r>
                        <a:rPr>
                          <a:solidFill/>
                        </a:rPr>
                        <a:t/>
                      </a:r>
                      <a:endParaRPr lang="en-GB"/>
                    </a:p>
                  </a:txBody>
                  <a:tcPr marL="6350" marR="6350" marT="6350" marB="0" anchor="ctr">
                    <a:lnL w="12700">
                      <a:solidFill>
                        <a:srgbClr val="000000"/>
                      </a:solidFill>
                    </a:lnL>
                    <a:lnR w="0">
                      <a:noFill/>
                    </a:lnR>
                    <a:lnT w="0">
                      <a:noFill/>
                    </a:lnT>
                    <a:lnB w="12700">
                      <a:solidFill>
                        <a:srgbClr val="000000"/>
                      </a:solidFill>
                    </a:lnB>
                    <a:solidFill>
                      <a:srgbClr val="00B0F0"/>
                    </a:solidFill>
                  </a:tcPr>
                </a:tc>
                <a:tc hMerge="1">
                  <a:txBody>
                    <a:bodyPr/>
                    <a:lstStyle/>
                    <a:p>
                      <a:r>
                        <a:rPr>
                          <a:solidFill/>
                        </a:rPr>
                        <a:t/>
                      </a:r>
                      <a:endParaRPr lang="en-IN"/>
                    </a:p>
                  </a:txBody>
                  <a:tcPr>
                    <a:lnL w="12700" cmpd="sng">
                      <a:noFill/>
                      <a:prstDash val="solid"/>
                    </a:lnL>
                  </a:tcPr>
                </a:tc>
                <a:extLst>
                  <a:ext uri="{0D108BD9-81ED-4DB2-BD59-A6C34878D82A}">
                    <a16:rowId xmlns:a16="http://schemas.microsoft.com/office/drawing/2014/main" val="3773243434"/>
                  </a:ext>
                </a:extLst>
              </a:tr>
              <a:tr h="379029">
                <a:tc vMerge="1">
                  <a:txBody>
                    <a:bodyPr/>
                    <a:lstStyle/>
                    <a:p>
                      <a:r>
                        <a:rPr>
                          <a:solidFill/>
                        </a:rPr>
                        <a:t/>
                      </a:r>
                      <a:endParaRPr lang="en-IN"/>
                    </a:p>
                  </a:txBody>
                  <a:tcPr/>
                </a:tc>
                <a:tc>
                  <a:txBody>
                    <a:bodyPr/>
                    <a:lstStyle/>
                    <a:p>
                      <a:pPr algn="ctr" rtl="0" fontAlgn="ctr"/>
                      <a:r>
                        <a:rPr lang="en-IN" sz="1400" b="1" i="0" u="none" strike="noStrike" dirty="0">
                          <a:solidFill>
                            <a:srgbClr val="FFFFFF"/>
                          </a:solidFill>
                          <a:effectLst/>
                          <a:latin typeface="Calibri"/>
                        </a:rPr>
                        <a:t>Item Code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lvl="0" algn="ctr">
                        <a:lnSpc>
                          <a:spcPct val="100000"/>
                        </a:lnSpc>
                        <a:spcBef>
                          <a:spcPts val="0"/>
                        </a:spcBef>
                        <a:spcAft>
                          <a:spcPts val="0"/>
                        </a:spcAft>
                        <a:buNone/>
                      </a:pPr>
                      <a:r>
                        <a:rPr lang="en-IN" sz="1400" b="1" i="0" u="none" strike="noStrike" noProof="0" dirty="0">
                          <a:solidFill>
                            <a:srgbClr val="FFFFFF"/>
                          </a:solidFill>
                          <a:effectLst/>
                          <a:latin typeface="Calibri"/>
                        </a:rPr>
                        <a:t>Item Name</a:t>
                      </a:r>
                      <a:endParaRPr lang="en-IN" sz="1400" b="0" i="0" u="none" strike="noStrike" noProof="0" dirty="0">
                        <a:solidFill>
                          <a:srgbClr val="000000"/>
                        </a:solidFill>
                        <a:effectLst/>
                        <a:latin typeface="Calibri"/>
                      </a:endParaRP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solidFill>
                      <a:srgbClr val="00B0F0"/>
                    </a:solidFill>
                  </a:tcPr>
                </a:tc>
                <a:tc>
                  <a:txBody>
                    <a:bodyPr/>
                    <a:lstStyle/>
                    <a:p>
                      <a:pPr algn="ctr" rtl="0" fontAlgn="ctr"/>
                      <a:r>
                        <a:rPr lang="en-IN" sz="1400" b="1" i="0" u="none" strike="noStrike" dirty="0">
                          <a:solidFill>
                            <a:srgbClr val="FFFFFF"/>
                          </a:solidFill>
                          <a:effectLst/>
                          <a:latin typeface="Calibri"/>
                        </a:rPr>
                        <a:t>Units Sold</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algn="ctr" rtl="0" fontAlgn="ctr"/>
                      <a:r>
                        <a:rPr lang="en-IN" sz="1400" b="1" i="0" u="none" strike="noStrike" dirty="0">
                          <a:solidFill>
                            <a:srgbClr val="FFFFFF"/>
                          </a:solidFill>
                          <a:effectLst/>
                          <a:latin typeface="Calibri"/>
                        </a:rPr>
                        <a:t>Item Code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F0"/>
                    </a:solidFill>
                  </a:tcPr>
                </a:tc>
                <a:tc>
                  <a:txBody>
                    <a:bodyPr/>
                    <a:lstStyle/>
                    <a:p>
                      <a:pPr lvl="0" algn="ctr">
                        <a:lnSpc>
                          <a:spcPct val="100000"/>
                        </a:lnSpc>
                        <a:spcBef>
                          <a:spcPts val="0"/>
                        </a:spcBef>
                        <a:spcAft>
                          <a:spcPts val="0"/>
                        </a:spcAft>
                        <a:buNone/>
                      </a:pPr>
                      <a:r>
                        <a:rPr lang="en-IN" sz="1400" b="1" i="0" u="none" strike="noStrike" noProof="0" dirty="0">
                          <a:solidFill>
                            <a:srgbClr val="FFFFFF"/>
                          </a:solidFill>
                          <a:effectLst/>
                          <a:latin typeface="Calibri"/>
                        </a:rPr>
                        <a:t>Item Name</a:t>
                      </a:r>
                      <a:endParaRPr lang="en-IN" sz="1400" b="0" i="0" u="none" strike="noStrike" noProof="0" dirty="0">
                        <a:solidFill>
                          <a:srgbClr val="000000"/>
                        </a:solidFill>
                        <a:effectLst/>
                        <a:latin typeface="Calibri"/>
                      </a:endParaRP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solidFill>
                      <a:srgbClr val="00B0F0"/>
                    </a:solidFill>
                  </a:tcPr>
                </a:tc>
                <a:tc>
                  <a:txBody>
                    <a:bodyPr/>
                    <a:lstStyle/>
                    <a:p>
                      <a:pPr algn="ctr" rtl="0" fontAlgn="ctr"/>
                      <a:r>
                        <a:rPr lang="en-IN" sz="1400" b="1" i="0" u="none" strike="noStrike" dirty="0">
                          <a:solidFill>
                            <a:srgbClr val="FFFFFF"/>
                          </a:solidFill>
                          <a:effectLst/>
                          <a:latin typeface="Calibri"/>
                        </a:rPr>
                        <a:t>Units Sold</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788017523"/>
                  </a:ext>
                </a:extLst>
              </a:tr>
              <a:tr h="379029">
                <a:tc>
                  <a:txBody>
                    <a:bodyPr/>
                    <a:lstStyle/>
                    <a:p>
                      <a:pPr algn="ctr" fontAlgn="ctr"/>
                      <a:r>
                        <a:rPr lang="en-IN" sz="1400" b="0" i="0" u="none" strike="noStrike" dirty="0">
                          <a:solidFill>
                            <a:srgbClr val="000000"/>
                          </a:solidFill>
                          <a:effectLst/>
                          <a:latin typeface="Arial"/>
                        </a:rPr>
                        <a:t>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400" b="0" u="none" i="0">
                          <a:solidFill>
                            <a:srgbClr val="000000"/>
                          </a:solidFill>
                          <a:latin typeface="Calibri"/>
                        </a:rPr>
                        <a:t>CI19733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sz="1400" b="0" u="none" i="0">
                          <a:solidFill>
                            <a:srgbClr val="000000"/>
                          </a:solidFill>
                          <a:latin typeface="Calibri"/>
                        </a:rPr>
                        <a:t>SPORTSWEAR-MENS-BASELAYER BOTTOM</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sz="1400" b="0" u="none" i="0">
                          <a:solidFill>
                            <a:srgbClr val="000000"/>
                          </a:solidFill>
                          <a:latin typeface="Calibri"/>
                        </a:rPr>
                        <a:t>57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400" b="0" u="none" i="0">
                          <a:solidFill>
                            <a:srgbClr val="000000"/>
                          </a:solidFill>
                          <a:latin typeface="Calibri"/>
                        </a:rPr>
                        <a:t>CI20224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sz="1400" b="0" u="none" i="0">
                          <a:solidFill>
                            <a:srgbClr val="000000"/>
                          </a:solidFill>
                          <a:latin typeface="Calibri"/>
                        </a:rPr>
                        <a:t>SPORTSWEAR-WOMENS-BASELAYER TOP</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sz="1400" b="0" u="none" i="0">
                          <a:solidFill>
                            <a:srgbClr val="000000"/>
                          </a:solidFill>
                          <a:latin typeface="Calibri"/>
                        </a:rPr>
                        <a:t>20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73481702"/>
                  </a:ext>
                </a:extLst>
              </a:tr>
              <a:tr h="379029">
                <a:tc>
                  <a:txBody>
                    <a:bodyPr/>
                    <a:lstStyle/>
                    <a:p>
                      <a:pPr algn="ctr" fontAlgn="ctr"/>
                      <a:r>
                        <a:rPr lang="en-IN" sz="1400" b="0" i="0" u="none" strike="noStrike" dirty="0">
                          <a:solidFill>
                            <a:srgbClr val="000000"/>
                          </a:solidFill>
                          <a:effectLst/>
                          <a:latin typeface="Arial"/>
                        </a:rPr>
                        <a:t>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400" b="0" u="none" i="0">
                          <a:solidFill>
                            <a:srgbClr val="000000"/>
                          </a:solidFill>
                          <a:latin typeface="Calibri"/>
                        </a:rPr>
                        <a:t>CI20221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sz="1400" b="0" u="none" i="0">
                          <a:solidFill>
                            <a:srgbClr val="000000"/>
                          </a:solidFill>
                          <a:latin typeface="Calibri"/>
                        </a:rPr>
                        <a:t>SPORTSWEAR-MENS-BASELAYER TOP</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sz="1400" b="0" u="none" i="0">
                          <a:solidFill>
                            <a:srgbClr val="000000"/>
                          </a:solidFill>
                          <a:latin typeface="Calibri"/>
                        </a:rPr>
                        <a:t>51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400" b="0" u="none" i="0">
                          <a:solidFill>
                            <a:srgbClr val="000000"/>
                          </a:solidFill>
                          <a:latin typeface="Calibri"/>
                        </a:rPr>
                        <a:t>CI19998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sz="1400" b="0" u="none" i="0">
                          <a:solidFill>
                            <a:srgbClr val="000000"/>
                          </a:solidFill>
                          <a:latin typeface="Calibri"/>
                        </a:rPr>
                        <a:t>SPORTSWEAR-WOMENS-BASELAYER BOTTOM</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sz="1400" b="0" u="none" i="0">
                          <a:solidFill>
                            <a:srgbClr val="000000"/>
                          </a:solidFill>
                          <a:latin typeface="Calibri"/>
                        </a:rPr>
                        <a:t>16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3783216"/>
                  </a:ext>
                </a:extLst>
              </a:tr>
              <a:tr h="379029">
                <a:tc>
                  <a:txBody>
                    <a:bodyPr/>
                    <a:lstStyle/>
                    <a:p>
                      <a:pPr algn="ctr" fontAlgn="ctr"/>
                      <a:r>
                        <a:rPr lang="en-IN" sz="1400" b="0" i="0" u="none" strike="noStrike" dirty="0">
                          <a:solidFill>
                            <a:srgbClr val="000000"/>
                          </a:solidFill>
                          <a:effectLst/>
                          <a:latin typeface="Arial"/>
                        </a:rPr>
                        <a:t>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400" b="0" u="none" i="0">
                          <a:solidFill>
                            <a:srgbClr val="000000"/>
                          </a:solidFill>
                          <a:latin typeface="Calibri"/>
                        </a:rPr>
                        <a:t>CI20220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sz="1400" b="0" u="none" i="0">
                          <a:solidFill>
                            <a:srgbClr val="000000"/>
                          </a:solidFill>
                          <a:latin typeface="Calibri"/>
                        </a:rPr>
                        <a:t>SPORTSWEAR-MENS-BASELAYER TOP</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sz="1400" b="0" u="none" i="0">
                          <a:solidFill>
                            <a:srgbClr val="000000"/>
                          </a:solidFill>
                          <a:latin typeface="Calibri"/>
                        </a:rPr>
                        <a:t>47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400" b="0" u="none" i="0">
                          <a:solidFill>
                            <a:srgbClr val="000000"/>
                          </a:solidFill>
                          <a:latin typeface="Calibri"/>
                        </a:rPr>
                        <a:t>CI20225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sz="1400" b="0" u="none" i="0">
                          <a:solidFill>
                            <a:srgbClr val="000000"/>
                          </a:solidFill>
                          <a:latin typeface="Calibri"/>
                        </a:rPr>
                        <a:t>SPORTSWEAR-WOMENS-BASELAYER TOP</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sz="1400" b="0" u="none" i="0">
                          <a:solidFill>
                            <a:srgbClr val="000000"/>
                          </a:solidFill>
                          <a:latin typeface="Calibri"/>
                        </a:rPr>
                        <a:t>14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13422215"/>
                  </a:ext>
                </a:extLst>
              </a:tr>
              <a:tr h="379029">
                <a:tc>
                  <a:txBody>
                    <a:bodyPr/>
                    <a:lstStyle/>
                    <a:p>
                      <a:pPr algn="ctr" fontAlgn="ctr"/>
                      <a:r>
                        <a:rPr lang="en-IN" sz="1400" b="0" i="0" u="none" strike="noStrike" dirty="0">
                          <a:solidFill>
                            <a:srgbClr val="000000"/>
                          </a:solidFill>
                          <a:effectLst/>
                          <a:latin typeface="Arial"/>
                        </a:rPr>
                        <a:t>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400" b="0" u="none" i="0">
                          <a:solidFill>
                            <a:srgbClr val="000000"/>
                          </a:solidFill>
                          <a:latin typeface="Calibri"/>
                        </a:rPr>
                        <a:t>CI19920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sz="1400" b="0" u="none" i="0">
                          <a:solidFill>
                            <a:srgbClr val="000000"/>
                          </a:solidFill>
                          <a:latin typeface="Calibri"/>
                        </a:rPr>
                        <a:t>SPORTSWEAR-MENS-BASELAYER TOP</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sz="1400" b="0" u="none" i="0">
                          <a:solidFill>
                            <a:srgbClr val="000000"/>
                          </a:solidFill>
                          <a:latin typeface="Calibri"/>
                        </a:rPr>
                        <a:t>45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400" b="0" u="none" i="0">
                          <a:solidFill>
                            <a:srgbClr val="000000"/>
                          </a:solidFill>
                          <a:latin typeface="Calibri"/>
                        </a:rPr>
                        <a:t>CI23830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sz="1400" b="0" u="none" i="0">
                          <a:solidFill>
                            <a:srgbClr val="000000"/>
                          </a:solidFill>
                          <a:latin typeface="Calibri"/>
                        </a:rPr>
                        <a:t>SPORTSWEAR-WOMENS-BASELAYER BOTTOM</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sz="1400" b="0" u="none" i="0">
                          <a:solidFill>
                            <a:srgbClr val="000000"/>
                          </a:solidFill>
                          <a:latin typeface="Calibri"/>
                        </a:rPr>
                        <a:t>14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76983625"/>
                  </a:ext>
                </a:extLst>
              </a:tr>
              <a:tr h="379029">
                <a:tc>
                  <a:txBody>
                    <a:bodyPr/>
                    <a:lstStyle/>
                    <a:p>
                      <a:pPr algn="ctr" fontAlgn="ctr"/>
                      <a:r>
                        <a:rPr lang="en-IN" sz="1400" b="0" i="0" u="none" strike="noStrike" dirty="0">
                          <a:solidFill>
                            <a:srgbClr val="000000"/>
                          </a:solidFill>
                          <a:effectLst/>
                          <a:latin typeface="Arial"/>
                        </a:rPr>
                        <a:t>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400" b="0" u="none" i="0">
                          <a:solidFill>
                            <a:srgbClr val="000000"/>
                          </a:solidFill>
                          <a:latin typeface="Calibri"/>
                        </a:rPr>
                        <a:t>CI19921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sz="1400" b="0" u="none" i="0">
                          <a:solidFill>
                            <a:srgbClr val="000000"/>
                          </a:solidFill>
                          <a:latin typeface="Calibri"/>
                        </a:rPr>
                        <a:t>SPORTSWEAR-MENS-BASELAYER TOP</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sz="1400" b="0" u="none" i="0">
                          <a:solidFill>
                            <a:srgbClr val="000000"/>
                          </a:solidFill>
                          <a:latin typeface="Calibri"/>
                        </a:rPr>
                        <a:t>44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400" b="0" u="none" i="0">
                          <a:solidFill>
                            <a:srgbClr val="000000"/>
                          </a:solidFill>
                          <a:latin typeface="Calibri"/>
                        </a:rPr>
                        <a:t>CI32091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sz="1400" b="0" u="none" i="0">
                          <a:solidFill>
                            <a:srgbClr val="000000"/>
                          </a:solidFill>
                          <a:latin typeface="Calibri"/>
                        </a:rPr>
                        <a:t>ACCESSORIES-UNISEX-SOCKS</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sz="1400" b="0" u="none" i="0">
                          <a:solidFill>
                            <a:srgbClr val="000000"/>
                          </a:solidFill>
                          <a:latin typeface="Calibri"/>
                        </a:rPr>
                        <a:t>13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60328392"/>
                  </a:ext>
                </a:extLst>
              </a:tr>
              <a:tr h="379029">
                <a:tc>
                  <a:txBody>
                    <a:bodyPr/>
                    <a:lstStyle/>
                    <a:p>
                      <a:pPr algn="ctr" fontAlgn="ctr"/>
                      <a:r>
                        <a:rPr lang="en-IN" sz="1400" b="0" i="0" u="none" strike="noStrike" dirty="0">
                          <a:solidFill>
                            <a:srgbClr val="000000"/>
                          </a:solidFill>
                          <a:effectLst/>
                          <a:latin typeface="Arial"/>
                        </a:rPr>
                        <a:t>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400" b="0" u="none" i="0">
                          <a:solidFill>
                            <a:srgbClr val="000000"/>
                          </a:solidFill>
                          <a:latin typeface="Calibri"/>
                        </a:rPr>
                        <a:t>CI28996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sz="1400" b="0" u="none" i="0">
                          <a:solidFill>
                            <a:srgbClr val="000000"/>
                          </a:solidFill>
                          <a:latin typeface="Calibri"/>
                        </a:rPr>
                        <a:t>OUTERWEAR-MENS-DOWN JACKET</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sz="1400" b="0" u="none" i="0">
                          <a:solidFill>
                            <a:srgbClr val="000000"/>
                          </a:solidFill>
                          <a:latin typeface="Calibri"/>
                        </a:rPr>
                        <a:t>41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400" b="0" u="none" i="0">
                          <a:solidFill>
                            <a:srgbClr val="000000"/>
                          </a:solidFill>
                          <a:latin typeface="Calibri"/>
                        </a:rPr>
                        <a:t>CI20226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sz="1400" b="0" u="none" i="0">
                          <a:solidFill>
                            <a:srgbClr val="000000"/>
                          </a:solidFill>
                          <a:latin typeface="Calibri"/>
                        </a:rPr>
                        <a:t>SPORTSWEAR-WOMENS-BASELAYER TOP</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sz="1400" b="0" u="none" i="0">
                          <a:solidFill>
                            <a:srgbClr val="000000"/>
                          </a:solidFill>
                          <a:latin typeface="Calibri"/>
                        </a:rPr>
                        <a:t>12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01093866"/>
                  </a:ext>
                </a:extLst>
              </a:tr>
              <a:tr h="379029">
                <a:tc>
                  <a:txBody>
                    <a:bodyPr/>
                    <a:lstStyle/>
                    <a:p>
                      <a:pPr algn="ctr" fontAlgn="ctr"/>
                      <a:r>
                        <a:rPr lang="en-IN" sz="1400" b="0" i="0" u="none" strike="noStrike" dirty="0">
                          <a:solidFill>
                            <a:srgbClr val="000000"/>
                          </a:solidFill>
                          <a:effectLst/>
                          <a:latin typeface="Arial"/>
                        </a:rPr>
                        <a:t>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400" b="0" u="none" i="0">
                          <a:solidFill>
                            <a:srgbClr val="000000"/>
                          </a:solidFill>
                          <a:latin typeface="Calibri"/>
                        </a:rPr>
                        <a:t>CI19995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sz="1400" b="0" u="none" i="0">
                          <a:solidFill>
                            <a:srgbClr val="000000"/>
                          </a:solidFill>
                          <a:latin typeface="Calibri"/>
                        </a:rPr>
                        <a:t>SPORTSWEAR-MENS-BASELAYER BOTTOM</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sz="1400" b="0" u="none" i="0">
                          <a:solidFill>
                            <a:srgbClr val="000000"/>
                          </a:solidFill>
                          <a:latin typeface="Calibri"/>
                        </a:rPr>
                        <a:t>39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400" b="0" u="none" i="0">
                          <a:solidFill>
                            <a:srgbClr val="000000"/>
                          </a:solidFill>
                          <a:latin typeface="Calibri"/>
                        </a:rPr>
                        <a:t>CI19842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sz="1400" b="0" u="none" i="0">
                          <a:solidFill>
                            <a:srgbClr val="000000"/>
                          </a:solidFill>
                          <a:latin typeface="Calibri"/>
                        </a:rPr>
                        <a:t>ACCESSORIES-UNISEX-GLOVES</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sz="1400" b="0" u="none" i="0">
                          <a:solidFill>
                            <a:srgbClr val="000000"/>
                          </a:solidFill>
                          <a:latin typeface="Calibri"/>
                        </a:rPr>
                        <a:t>11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8605773"/>
                  </a:ext>
                </a:extLst>
              </a:tr>
              <a:tr h="379029">
                <a:tc>
                  <a:txBody>
                    <a:bodyPr/>
                    <a:lstStyle/>
                    <a:p>
                      <a:pPr algn="ctr" fontAlgn="ctr"/>
                      <a:r>
                        <a:rPr lang="en-IN" sz="1400" b="0" i="0" u="none" strike="noStrike" dirty="0">
                          <a:solidFill>
                            <a:srgbClr val="000000"/>
                          </a:solidFill>
                          <a:effectLst/>
                          <a:latin typeface="Arial"/>
                        </a:rPr>
                        <a:t>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400" b="0" u="none" i="0">
                          <a:solidFill>
                            <a:srgbClr val="000000"/>
                          </a:solidFill>
                          <a:latin typeface="Calibri"/>
                        </a:rPr>
                        <a:t>CI20222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sz="1400" b="0" u="none" i="0">
                          <a:solidFill>
                            <a:srgbClr val="000000"/>
                          </a:solidFill>
                          <a:latin typeface="Calibri"/>
                        </a:rPr>
                        <a:t>SPORTSWEAR-MENS-BASELAYER TOP</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sz="1400" b="0" u="none" i="0">
                          <a:solidFill>
                            <a:srgbClr val="000000"/>
                          </a:solidFill>
                          <a:latin typeface="Calibri"/>
                        </a:rPr>
                        <a:t>38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400" b="0" u="none" i="0">
                          <a:solidFill>
                            <a:srgbClr val="000000"/>
                          </a:solidFill>
                          <a:latin typeface="Calibri"/>
                        </a:rPr>
                        <a:t>CI23829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sz="1400" b="0" u="none" i="0">
                          <a:solidFill>
                            <a:srgbClr val="000000"/>
                          </a:solidFill>
                          <a:latin typeface="Calibri"/>
                        </a:rPr>
                        <a:t>SPORTSWEAR-WOMENS-BASELAYER BOTTOM</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sz="1400" b="0" u="none" i="0">
                          <a:solidFill>
                            <a:srgbClr val="000000"/>
                          </a:solidFill>
                          <a:latin typeface="Calibri"/>
                        </a:rPr>
                        <a:t>11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35897191"/>
                  </a:ext>
                </a:extLst>
              </a:tr>
              <a:tr h="379029">
                <a:tc>
                  <a:txBody>
                    <a:bodyPr/>
                    <a:lstStyle/>
                    <a:p>
                      <a:pPr algn="ctr" fontAlgn="ctr"/>
                      <a:r>
                        <a:rPr lang="en-IN" sz="1400" b="0" i="0" u="none" strike="noStrike" dirty="0">
                          <a:solidFill>
                            <a:srgbClr val="000000"/>
                          </a:solidFill>
                          <a:effectLst/>
                          <a:latin typeface="Arial"/>
                        </a:rPr>
                        <a:t>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400" b="0" u="none" i="0">
                          <a:solidFill>
                            <a:srgbClr val="000000"/>
                          </a:solidFill>
                          <a:latin typeface="Calibri"/>
                        </a:rPr>
                        <a:t>CI19994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sz="1400" b="0" u="none" i="0">
                          <a:solidFill>
                            <a:srgbClr val="000000"/>
                          </a:solidFill>
                          <a:latin typeface="Calibri"/>
                        </a:rPr>
                        <a:t>SPORTSWEAR-MENS-BASELAYER BOTTOM</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sz="1400" b="0" u="none" i="0">
                          <a:solidFill>
                            <a:srgbClr val="000000"/>
                          </a:solidFill>
                          <a:latin typeface="Calibri"/>
                        </a:rPr>
                        <a:t>35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400" b="0" u="none" i="0">
                          <a:solidFill>
                            <a:srgbClr val="000000"/>
                          </a:solidFill>
                          <a:latin typeface="Calibri"/>
                        </a:rPr>
                        <a:t>CI23834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sz="1400" b="0" u="none" i="0">
                          <a:solidFill>
                            <a:srgbClr val="000000"/>
                          </a:solidFill>
                          <a:latin typeface="Calibri"/>
                        </a:rPr>
                        <a:t>SPORTSWEAR-WOMENS-BASELAYER TOP</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sz="1400" b="0" u="none" i="0">
                          <a:solidFill>
                            <a:srgbClr val="000000"/>
                          </a:solidFill>
                          <a:latin typeface="Calibri"/>
                        </a:rPr>
                        <a:t>10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42596827"/>
                  </a:ext>
                </a:extLst>
              </a:tr>
              <a:tr h="379029">
                <a:tc>
                  <a:txBody>
                    <a:bodyPr/>
                    <a:lstStyle/>
                    <a:p>
                      <a:pPr algn="ctr" fontAlgn="ctr"/>
                      <a:r>
                        <a:rPr lang="en-IN" sz="1400" b="0" i="0" u="none" strike="noStrike" dirty="0">
                          <a:solidFill>
                            <a:srgbClr val="000000"/>
                          </a:solidFill>
                          <a:effectLst/>
                          <a:latin typeface="Arial"/>
                        </a:rPr>
                        <a:t>10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400" b="0" u="none" i="0">
                          <a:solidFill>
                            <a:srgbClr val="000000"/>
                          </a:solidFill>
                          <a:latin typeface="Calibri"/>
                        </a:rPr>
                        <a:t>CI19735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sz="1400" b="0" u="none" i="0">
                          <a:solidFill>
                            <a:srgbClr val="000000"/>
                          </a:solidFill>
                          <a:latin typeface="Calibri"/>
                        </a:rPr>
                        <a:t>SPORTSWEAR-MENS-BASELAYER BOTTOM</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sz="1400" b="0" u="none" i="0">
                          <a:solidFill>
                            <a:srgbClr val="000000"/>
                          </a:solidFill>
                          <a:latin typeface="Calibri"/>
                        </a:rPr>
                        <a:t>34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400" b="0" u="none" i="0">
                          <a:solidFill>
                            <a:srgbClr val="000000"/>
                          </a:solidFill>
                          <a:latin typeface="Calibri"/>
                        </a:rPr>
                        <a:t>CI30336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sz="1400" b="0" u="none" i="0">
                          <a:solidFill>
                            <a:srgbClr val="000000"/>
                          </a:solidFill>
                          <a:latin typeface="Calibri"/>
                        </a:rPr>
                        <a:t>ACCESSORIES-WOMENS-BEANIE</a:t>
                      </a:r>
                    </a:p>
                  </a:txBody>
                  <a:tcPr marL="6350" marR="6350" marT="6350" marB="0" anchor="ctr">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rtl="0" fontAlgn="ctr"/>
                      <a:r>
                        <a:rPr sz="1400" b="0" u="none" i="0">
                          <a:solidFill>
                            <a:srgbClr val="000000"/>
                          </a:solidFill>
                          <a:latin typeface="Calibri"/>
                        </a:rPr>
                        <a:t>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85099496"/>
                  </a:ext>
                </a:extLst>
              </a:tr>
            </a:tbl>
          </a:graphicData>
        </a:graphic>
      </p:graphicFrame>
    </p:spTree>
    <p:extLst>
      <p:ext uri="{BB962C8B-B14F-4D97-AF65-F5344CB8AC3E}">
        <p14:creationId xmlns:p14="http://schemas.microsoft.com/office/powerpoint/2010/main" val="4177143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5E6955-B4F7-2F0D-A61F-FB2AFBB00EF3}"/>
              </a:ext>
            </a:extLst>
          </p:cNvPr>
          <p:cNvSpPr txBox="1"/>
          <p:nvPr/>
        </p:nvSpPr>
        <p:spPr>
          <a:xfrm>
            <a:off x="946202" y="566889"/>
            <a:ext cx="10585642" cy="5847755"/>
          </a:xfrm>
          <a:prstGeom prst="rect">
            <a:avLst/>
          </a:prstGeom>
          <a:noFill/>
        </p:spPr>
        <p:txBody>
          <a:bodyPr wrap="square" rtlCol="0">
            <a:spAutoFit/>
          </a:bodyPr>
          <a:lstStyle/>
          <a:p>
            <a:pPr marL="285750" indent="-285750">
              <a:buFont typeface="Arial" panose="020B0604020202020204" pitchFamily="34" charset="0"/>
              <a:buChar char="•"/>
            </a:pPr>
            <a:r>
              <a:rPr lang="en-US" sz="2200" b="1" i="1"/>
              <a:t>WhatsApp Campaign:</a:t>
            </a:r>
            <a:r>
              <a:rPr lang="en-US" sz="2200" i="1"/>
              <a:t> WhatsApp campaign can be run for store specific promotions</a:t>
            </a:r>
          </a:p>
          <a:p>
            <a:pPr marL="285750" indent="-285750">
              <a:buFont typeface="Arial" panose="020B0604020202020204" pitchFamily="34" charset="0"/>
              <a:buChar char="•"/>
            </a:pPr>
            <a:endParaRPr lang="en-US" sz="2200" i="1"/>
          </a:p>
          <a:p>
            <a:pPr marL="285750" indent="-285750">
              <a:buFont typeface="Arial" panose="020B0604020202020204" pitchFamily="34" charset="0"/>
              <a:buChar char="•"/>
            </a:pPr>
            <a:r>
              <a:rPr lang="en-US" sz="2200" b="1" i="1"/>
              <a:t>Reactivation &amp; Win Back Campaign for Lapsed customer: </a:t>
            </a:r>
            <a:r>
              <a:rPr lang="en-US" sz="2200" i="1"/>
              <a:t>Points preload of 500 to drive sales for customers who have not visited the outlets for more than a year.</a:t>
            </a:r>
          </a:p>
          <a:p>
            <a:endParaRPr lang="en-US" sz="2200" i="1"/>
          </a:p>
          <a:p>
            <a:pPr marL="285750" indent="-285750">
              <a:buFont typeface="Arial" panose="020B0604020202020204" pitchFamily="34" charset="0"/>
              <a:buChar char="•"/>
            </a:pPr>
            <a:r>
              <a:rPr lang="en-US" sz="2200" b="1" i="1"/>
              <a:t>Enrolled &amp; not transacted :</a:t>
            </a:r>
            <a:r>
              <a:rPr lang="en-US" sz="2200" i="1"/>
              <a:t> To activate customers who have enrolled but haven’t transacted in lifetime , we can provide them with points to initiate 1st transaction.</a:t>
            </a:r>
          </a:p>
          <a:p>
            <a:pPr marL="285750" indent="-285750">
              <a:buFont typeface="Arial" panose="020B0604020202020204" pitchFamily="34" charset="0"/>
              <a:buChar char="•"/>
            </a:pPr>
            <a:endParaRPr lang="en-US" sz="2200" i="1"/>
          </a:p>
          <a:p>
            <a:pPr marL="285750" indent="-285750">
              <a:buFont typeface="Arial" panose="020B0604020202020204" pitchFamily="34" charset="0"/>
              <a:buChar char="•"/>
            </a:pPr>
            <a:r>
              <a:rPr lang="en-US" sz="2200" b="1" i="1"/>
              <a:t>Retail offer to drive repeat sales:</a:t>
            </a:r>
            <a:r>
              <a:rPr lang="en-US" sz="2200" i="1"/>
              <a:t> WhatsApp/ SMS campaigns can be run targeting high value customers to drive repeat sales.</a:t>
            </a:r>
          </a:p>
          <a:p>
            <a:pPr marL="285750" indent="-285750">
              <a:buFont typeface="Arial" panose="020B0604020202020204" pitchFamily="34" charset="0"/>
              <a:buChar char="•"/>
            </a:pPr>
            <a:endParaRPr lang="en-US" sz="2200" i="1"/>
          </a:p>
          <a:p>
            <a:pPr marL="285750" indent="-285750">
              <a:buFont typeface="Arial" panose="020B0604020202020204" pitchFamily="34" charset="0"/>
              <a:buChar char="•"/>
            </a:pPr>
            <a:r>
              <a:rPr lang="en-US" sz="2200" b="1" i="1"/>
              <a:t>ABV Builder Campaigns: </a:t>
            </a:r>
            <a:r>
              <a:rPr lang="en-US" sz="2200" i="1"/>
              <a:t>Targeted campaigns can be run for active customers who have ABV less than the Brand’s ABV </a:t>
            </a:r>
            <a:r>
              <a:rPr lang="en-US" sz="2200"/>
              <a:t>(have low UPT or buying low priced product) to increase their ABV.</a:t>
            </a:r>
          </a:p>
          <a:p>
            <a:pPr marL="285750" indent="-285750">
              <a:buFont typeface="Arial" panose="020B0604020202020204" pitchFamily="34" charset="0"/>
              <a:buChar char="•"/>
            </a:pPr>
            <a:endParaRPr lang="en-US" sz="2200" b="1"/>
          </a:p>
          <a:p>
            <a:pPr marL="285750" indent="-285750">
              <a:buFont typeface="Arial" panose="020B0604020202020204" pitchFamily="34" charset="0"/>
              <a:buChar char="•"/>
            </a:pPr>
            <a:r>
              <a:rPr lang="en-US" sz="2200" b="1" i="1"/>
              <a:t>New to Repeat Journey: </a:t>
            </a:r>
            <a:r>
              <a:rPr lang="en-US" sz="2200">
                <a:latin typeface="Calibri" panose="020F0502020204030204" pitchFamily="34" charset="0"/>
                <a:ea typeface="Times New Roman" panose="02020603050405020304" pitchFamily="18" charset="0"/>
              </a:rPr>
              <a:t>Incentives should be given to new customers for next 3 subsequent visits.</a:t>
            </a:r>
            <a:endParaRPr lang="en-US" sz="2200" b="1" i="1"/>
          </a:p>
        </p:txBody>
      </p:sp>
      <p:sp>
        <p:nvSpPr>
          <p:cNvPr id="2" name="object 2">
            <a:extLst>
              <a:ext uri="{FF2B5EF4-FFF2-40B4-BE49-F238E27FC236}">
                <a16:creationId xmlns:a16="http://schemas.microsoft.com/office/drawing/2014/main" id="{E99CF99E-68AC-22E5-70EF-0CD7B0D63CD6}"/>
              </a:ext>
            </a:extLst>
          </p:cNvPr>
          <p:cNvSpPr txBox="1">
            <a:spLocks/>
          </p:cNvSpPr>
          <p:nvPr/>
        </p:nvSpPr>
        <p:spPr>
          <a:xfrm>
            <a:off x="864818" y="143335"/>
            <a:ext cx="9904781" cy="34522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spc="-5">
                <a:solidFill>
                  <a:srgbClr val="404040"/>
                </a:solidFill>
                <a:latin typeface="+mn-lt"/>
              </a:rPr>
              <a:t>CAMPAIGN SUGGESTIONS</a:t>
            </a:r>
          </a:p>
        </p:txBody>
      </p:sp>
    </p:spTree>
    <p:extLst>
      <p:ext uri="{BB962C8B-B14F-4D97-AF65-F5344CB8AC3E}">
        <p14:creationId xmlns:p14="http://schemas.microsoft.com/office/powerpoint/2010/main" val="3828909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75489" y="110112"/>
            <a:ext cx="10906125" cy="431800"/>
          </a:xfrm>
        </p:spPr>
        <p:txBody>
          <a:bodyPr anchor="t">
            <a:noAutofit/>
          </a:bodyPr>
          <a:lstStyle/>
          <a:p>
            <a:r>
              <a:rPr lang="en-IN" sz="2400" b="1">
                <a:latin typeface="+mn-lt"/>
              </a:rPr>
              <a:t>GLOSSARY</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115381199"/>
              </p:ext>
            </p:extLst>
          </p:nvPr>
        </p:nvGraphicFramePr>
        <p:xfrm>
          <a:off x="924338" y="742021"/>
          <a:ext cx="9635317" cy="4406922"/>
        </p:xfrm>
        <a:graphic>
          <a:graphicData uri="http://schemas.openxmlformats.org/drawingml/2006/table">
            <a:tbl>
              <a:tblPr firstRow="1" bandRow="1"/>
              <a:tblGrid>
                <a:gridCol w="1655070">
                  <a:extLst>
                    <a:ext uri="{9D8B030D-6E8A-4147-A177-3AD203B41FA5}">
                      <a16:colId xmlns:a16="http://schemas.microsoft.com/office/drawing/2014/main" val="20000"/>
                    </a:ext>
                  </a:extLst>
                </a:gridCol>
                <a:gridCol w="7980247">
                  <a:extLst>
                    <a:ext uri="{9D8B030D-6E8A-4147-A177-3AD203B41FA5}">
                      <a16:colId xmlns:a16="http://schemas.microsoft.com/office/drawing/2014/main" val="20001"/>
                    </a:ext>
                  </a:extLst>
                </a:gridCol>
              </a:tblGrid>
              <a:tr h="342306">
                <a:tc>
                  <a:txBody>
                    <a:bodyPr/>
                    <a:lstStyle/>
                    <a:p>
                      <a:pPr algn="ctr" fontAlgn="ctr"/>
                      <a:r>
                        <a:rPr lang="en-IN" sz="1400" b="1" i="0" u="none" strike="noStrike">
                          <a:solidFill>
                            <a:srgbClr val="000000"/>
                          </a:solidFill>
                          <a:effectLst/>
                          <a:latin typeface="Calibri"/>
                        </a:rPr>
                        <a:t>KPIs</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0000"/>
                      </a:schemeClr>
                    </a:solidFill>
                  </a:tcPr>
                </a:tc>
                <a:tc>
                  <a:txBody>
                    <a:bodyPr/>
                    <a:lstStyle/>
                    <a:p>
                      <a:pPr algn="ctr" fontAlgn="ctr"/>
                      <a:r>
                        <a:rPr lang="en-IN" sz="1400" b="1" i="0" u="none" strike="noStrike">
                          <a:solidFill>
                            <a:srgbClr val="000000"/>
                          </a:solidFill>
                          <a:effectLst/>
                          <a:latin typeface="Calibri"/>
                        </a:rPr>
                        <a:t>Definitions/Formulae</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r h="34230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400" b="1" i="0" u="none" strike="noStrike">
                          <a:solidFill>
                            <a:srgbClr val="000000"/>
                          </a:solidFill>
                          <a:effectLst/>
                          <a:latin typeface="+mj-lt"/>
                        </a:rPr>
                        <a:t># </a:t>
                      </a:r>
                      <a:r>
                        <a:rPr lang="en-US" sz="1400" b="1">
                          <a:latin typeface="+mj-lt"/>
                        </a:rPr>
                        <a:t>Enrollments</a:t>
                      </a:r>
                      <a:endParaRPr lang="en-IN" sz="1400" b="1">
                        <a:latin typeface="+mj-lt"/>
                      </a:endParaRP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a:solidFill>
                            <a:srgbClr val="000000"/>
                          </a:solidFill>
                          <a:effectLst/>
                          <a:latin typeface="Calibri"/>
                        </a:rPr>
                        <a:t>Number of new members enrolled in the given time frame</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42306">
                <a:tc>
                  <a:txBody>
                    <a:bodyPr/>
                    <a:lstStyle/>
                    <a:p>
                      <a:pPr algn="ctr" rtl="0" fontAlgn="ctr"/>
                      <a:r>
                        <a:rPr lang="en-IN" sz="1400" b="1" i="0" u="none" strike="noStrike">
                          <a:solidFill>
                            <a:srgbClr val="000000"/>
                          </a:solidFill>
                          <a:effectLst/>
                          <a:latin typeface="Calibri Light"/>
                        </a:rPr>
                        <a:t>Customers</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a:solidFill>
                            <a:srgbClr val="000000"/>
                          </a:solidFill>
                          <a:effectLst/>
                          <a:latin typeface="Calibri"/>
                        </a:rPr>
                        <a:t>Numbers of members who transacted in the given time frame</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70260">
                <a:tc>
                  <a:txBody>
                    <a:bodyPr/>
                    <a:lstStyle/>
                    <a:p>
                      <a:pPr algn="ctr" rtl="0" fontAlgn="ctr"/>
                      <a:r>
                        <a:rPr lang="en-US" sz="1400" b="1" i="0" u="none" strike="noStrike">
                          <a:solidFill>
                            <a:srgbClr val="000000"/>
                          </a:solidFill>
                          <a:effectLst/>
                          <a:latin typeface="Calibri Light"/>
                        </a:rPr>
                        <a:t>New One Timer</a:t>
                      </a:r>
                      <a:endParaRPr lang="en-IN" sz="1400" b="1" i="0" u="none" strike="noStrike">
                        <a:solidFill>
                          <a:srgbClr val="000000"/>
                        </a:solidFill>
                        <a:effectLst/>
                        <a:latin typeface="Calibri Light"/>
                      </a:endParaRP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a:solidFill>
                            <a:srgbClr val="000000"/>
                          </a:solidFill>
                          <a:effectLst/>
                          <a:latin typeface="Calibri"/>
                        </a:rPr>
                        <a:t>Number of members who purchased first time with brand in lifetime and visited only once in given time period</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884888"/>
                  </a:ext>
                </a:extLst>
              </a:tr>
              <a:tr h="67026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1" i="0" u="none" strike="noStrike">
                          <a:solidFill>
                            <a:srgbClr val="000000"/>
                          </a:solidFill>
                          <a:effectLst/>
                          <a:latin typeface="Calibri Light"/>
                        </a:rPr>
                        <a:t>New Repeater</a:t>
                      </a:r>
                      <a:endParaRPr lang="en-IN" sz="1400" b="1" i="0" u="none" strike="noStrike">
                        <a:solidFill>
                          <a:srgbClr val="000000"/>
                        </a:solidFill>
                        <a:effectLst/>
                        <a:latin typeface="Calibri Light"/>
                      </a:endParaRP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a:solidFill>
                            <a:srgbClr val="000000"/>
                          </a:solidFill>
                          <a:effectLst/>
                          <a:latin typeface="+mn-lt"/>
                        </a:rPr>
                        <a:t>Number of members who purchased first time with brand in lifetime and visited more than once in given time period</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4960"/>
                  </a:ext>
                </a:extLst>
              </a:tr>
              <a:tr h="670260">
                <a:tc>
                  <a:txBody>
                    <a:bodyPr/>
                    <a:lstStyle/>
                    <a:p>
                      <a:pPr algn="ctr" rtl="0" fontAlgn="ctr"/>
                      <a:r>
                        <a:rPr lang="en-US" sz="1400" b="1" i="0" u="none" strike="noStrike">
                          <a:solidFill>
                            <a:srgbClr val="000000"/>
                          </a:solidFill>
                          <a:effectLst/>
                          <a:latin typeface="Calibri Light"/>
                        </a:rPr>
                        <a:t>Old Repeater</a:t>
                      </a:r>
                      <a:endParaRPr lang="en-IN" sz="1400" b="1" i="0" u="none" strike="noStrike">
                        <a:solidFill>
                          <a:srgbClr val="000000"/>
                        </a:solidFill>
                        <a:effectLst/>
                        <a:latin typeface="Calibri Light"/>
                      </a:endParaRP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GB" sz="1400" b="0" i="0" u="none" strike="noStrike">
                          <a:solidFill>
                            <a:srgbClr val="000000"/>
                          </a:solidFill>
                          <a:effectLst/>
                          <a:latin typeface="+mn-lt"/>
                        </a:rPr>
                        <a:t>Number of members who have visited before analysis time period as well and doing shopping in analysis time period as well (Example, purchased in Sep’23 and revisited in Mar’24, so Old repeater for Mar’24)</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0035600"/>
                  </a:ext>
                </a:extLst>
              </a:tr>
              <a:tr h="342306">
                <a:tc>
                  <a:txBody>
                    <a:bodyPr/>
                    <a:lstStyle/>
                    <a:p>
                      <a:pPr algn="ctr" rtl="0" fontAlgn="ctr"/>
                      <a:r>
                        <a:rPr lang="en-IN" sz="1400" b="1" i="0" u="none" strike="noStrike">
                          <a:solidFill>
                            <a:srgbClr val="000000"/>
                          </a:solidFill>
                          <a:effectLst/>
                          <a:latin typeface="Calibri Light"/>
                        </a:rPr>
                        <a:t>Bills</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a:solidFill>
                            <a:srgbClr val="000000"/>
                          </a:solidFill>
                          <a:effectLst/>
                          <a:latin typeface="Calibri"/>
                        </a:rPr>
                        <a:t>Bills made by the transacted customers</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42306">
                <a:tc>
                  <a:txBody>
                    <a:bodyPr/>
                    <a:lstStyle/>
                    <a:p>
                      <a:pPr algn="ctr" rtl="0" fontAlgn="ctr"/>
                      <a:r>
                        <a:rPr lang="en-IN" sz="1400" b="1" i="0" u="none" strike="noStrike">
                          <a:solidFill>
                            <a:srgbClr val="000000"/>
                          </a:solidFill>
                          <a:effectLst/>
                          <a:latin typeface="Calibri Light"/>
                        </a:rPr>
                        <a:t>Sales(Cr)</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a:solidFill>
                            <a:srgbClr val="000000"/>
                          </a:solidFill>
                          <a:effectLst/>
                          <a:latin typeface="Calibri"/>
                        </a:rPr>
                        <a:t>Sales generated by the transacted customers</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42306">
                <a:tc>
                  <a:txBody>
                    <a:bodyPr/>
                    <a:lstStyle/>
                    <a:p>
                      <a:pPr algn="ctr" rtl="0" fontAlgn="ctr"/>
                      <a:r>
                        <a:rPr lang="en-IN" sz="1400" b="1" i="0" u="none" strike="noStrike">
                          <a:solidFill>
                            <a:srgbClr val="000000"/>
                          </a:solidFill>
                          <a:effectLst/>
                          <a:latin typeface="Calibri Light"/>
                        </a:rPr>
                        <a:t>ABV</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a:solidFill>
                            <a:srgbClr val="000000"/>
                          </a:solidFill>
                          <a:effectLst/>
                          <a:latin typeface="Calibri"/>
                        </a:rPr>
                        <a:t>ABV= Total Sales generated by Transacted Customers/Total Bills generated by Transacted customers</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42306">
                <a:tc>
                  <a:txBody>
                    <a:bodyPr/>
                    <a:lstStyle/>
                    <a:p>
                      <a:pPr algn="ctr" rtl="0" fontAlgn="ctr"/>
                      <a:r>
                        <a:rPr lang="en-IN" sz="1400" b="1" i="0" u="none" strike="noStrike">
                          <a:solidFill>
                            <a:srgbClr val="000000"/>
                          </a:solidFill>
                          <a:effectLst/>
                          <a:latin typeface="Calibri Light"/>
                        </a:rPr>
                        <a:t>AMV</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GB" sz="1400" b="0" i="0" u="none" strike="noStrike">
                          <a:solidFill>
                            <a:srgbClr val="000000"/>
                          </a:solidFill>
                          <a:effectLst/>
                          <a:latin typeface="Calibri"/>
                        </a:rPr>
                        <a:t>AMV = Total Sales generated by Transacted Customers/Total Transacted customers</a:t>
                      </a:r>
                    </a:p>
                  </a:txBody>
                  <a:tcPr marL="8196" marR="8196" marT="81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142407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84CD412E-EF60-CC82-A4DB-C53C77C7E49A}"/>
              </a:ext>
            </a:extLst>
          </p:cNvPr>
          <p:cNvSpPr/>
          <p:nvPr/>
        </p:nvSpPr>
        <p:spPr>
          <a:xfrm>
            <a:off x="0" y="635"/>
            <a:ext cx="12192000" cy="6857365"/>
          </a:xfrm>
          <a:custGeom>
            <a:avLst/>
            <a:gdLst/>
            <a:ahLst/>
            <a:cxnLst/>
            <a:rect l="l" t="t" r="r" b="b"/>
            <a:pathLst>
              <a:path w="12192000" h="6857365">
                <a:moveTo>
                  <a:pt x="12191999" y="0"/>
                </a:moveTo>
                <a:lnTo>
                  <a:pt x="0" y="0"/>
                </a:lnTo>
                <a:lnTo>
                  <a:pt x="0" y="6857235"/>
                </a:lnTo>
                <a:lnTo>
                  <a:pt x="12191999" y="6857235"/>
                </a:lnTo>
                <a:lnTo>
                  <a:pt x="12191999" y="0"/>
                </a:lnTo>
                <a:close/>
              </a:path>
            </a:pathLst>
          </a:custGeom>
          <a:solidFill>
            <a:srgbClr val="001831">
              <a:alpha val="90979"/>
            </a:srgbClr>
          </a:solid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 name="object 2">
            <a:extLst>
              <a:ext uri="{FF2B5EF4-FFF2-40B4-BE49-F238E27FC236}">
                <a16:creationId xmlns:a16="http://schemas.microsoft.com/office/drawing/2014/main" id="{88EBC12D-5E4C-D007-5F49-1A51D65AB8D3}"/>
              </a:ext>
            </a:extLst>
          </p:cNvPr>
          <p:cNvSpPr/>
          <p:nvPr/>
        </p:nvSpPr>
        <p:spPr>
          <a:xfrm>
            <a:off x="0" y="318"/>
            <a:ext cx="12192000" cy="6857365"/>
          </a:xfrm>
          <a:custGeom>
            <a:avLst/>
            <a:gdLst/>
            <a:ahLst/>
            <a:cxnLst/>
            <a:rect l="l" t="t" r="r" b="b"/>
            <a:pathLst>
              <a:path w="12192000" h="6857365">
                <a:moveTo>
                  <a:pt x="12191999" y="0"/>
                </a:moveTo>
                <a:lnTo>
                  <a:pt x="0" y="0"/>
                </a:lnTo>
                <a:lnTo>
                  <a:pt x="0" y="6857235"/>
                </a:lnTo>
                <a:lnTo>
                  <a:pt x="12191999" y="6857235"/>
                </a:lnTo>
                <a:lnTo>
                  <a:pt x="12191999" y="0"/>
                </a:lnTo>
                <a:close/>
              </a:path>
            </a:pathLst>
          </a:custGeom>
          <a:noFill/>
        </p:spPr>
        <p:txBody>
          <a:bodyPr wrap="square" lIns="0" tIns="0" rIns="0" bIns="0" rtlCol="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7" name="object 28">
            <a:extLst>
              <a:ext uri="{FF2B5EF4-FFF2-40B4-BE49-F238E27FC236}">
                <a16:creationId xmlns:a16="http://schemas.microsoft.com/office/drawing/2014/main" id="{0E0BA47D-A44E-2123-DB92-A6BB2F09E875}"/>
              </a:ext>
            </a:extLst>
          </p:cNvPr>
          <p:cNvPicPr/>
          <p:nvPr/>
        </p:nvPicPr>
        <p:blipFill>
          <a:blip r:embed="rId2" cstate="print"/>
          <a:stretch>
            <a:fillRect/>
          </a:stretch>
        </p:blipFill>
        <p:spPr>
          <a:xfrm>
            <a:off x="4800600" y="5600843"/>
            <a:ext cx="2590800" cy="862997"/>
          </a:xfrm>
          <a:prstGeom prst="rect">
            <a:avLst/>
          </a:prstGeom>
        </p:spPr>
      </p:pic>
      <p:sp>
        <p:nvSpPr>
          <p:cNvPr id="8" name="object 6">
            <a:extLst>
              <a:ext uri="{FF2B5EF4-FFF2-40B4-BE49-F238E27FC236}">
                <a16:creationId xmlns:a16="http://schemas.microsoft.com/office/drawing/2014/main" id="{31B2B05C-83D0-5B19-9111-CD34654DF96F}"/>
              </a:ext>
            </a:extLst>
          </p:cNvPr>
          <p:cNvSpPr txBox="1"/>
          <p:nvPr/>
        </p:nvSpPr>
        <p:spPr>
          <a:xfrm>
            <a:off x="3860482" y="2739709"/>
            <a:ext cx="4471035" cy="689291"/>
          </a:xfrm>
          <a:prstGeom prst="rect">
            <a:avLst/>
          </a:prstGeom>
        </p:spPr>
        <p:txBody>
          <a:bodyPr vert="horz" wrap="square" lIns="0" tIns="12065"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Bef>
                <a:spcPts val="95"/>
              </a:spcBef>
            </a:pPr>
            <a:r>
              <a:rPr lang="en-US" sz="4400" b="1" spc="-10">
                <a:solidFill>
                  <a:srgbClr val="FFFFFF"/>
                </a:solidFill>
                <a:cs typeface="Calibri"/>
              </a:rPr>
              <a:t>Thank You</a:t>
            </a:r>
            <a:endParaRPr lang="en-US" sz="4400" b="1">
              <a:cs typeface="Calibri"/>
            </a:endParaRPr>
          </a:p>
        </p:txBody>
      </p:sp>
    </p:spTree>
    <p:extLst>
      <p:ext uri="{BB962C8B-B14F-4D97-AF65-F5344CB8AC3E}">
        <p14:creationId xmlns:p14="http://schemas.microsoft.com/office/powerpoint/2010/main" val="2028242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866233" y="1247859"/>
            <a:ext cx="7989920" cy="4334520"/>
          </a:xfrm>
          <a:prstGeom prst="rect">
            <a:avLst/>
          </a:prstGeom>
        </p:spPr>
        <p:txBody>
          <a:bodyPr vert="horz" wrap="square" lIns="0" tIns="12700" rIns="0" bIns="0" rtlCol="0" anchor="t">
            <a:spAutoFit/>
          </a:bodyPr>
          <a:lstStyle/>
          <a:p>
            <a:pPr marL="355600" indent="-342900">
              <a:lnSpc>
                <a:spcPct val="100000"/>
              </a:lnSpc>
              <a:spcBef>
                <a:spcPts val="100"/>
              </a:spcBef>
              <a:buFont typeface="Arial" panose="020B0604020202020204" pitchFamily="34" charset="0"/>
              <a:buChar char="•"/>
              <a:tabLst>
                <a:tab pos="354965" algn="l"/>
                <a:tab pos="355600" algn="l"/>
              </a:tabLst>
            </a:pPr>
            <a:r>
              <a:rPr sz="2000" spc="-15" dirty="0">
                <a:solidFill>
                  <a:srgbClr val="0D0D0D"/>
                </a:solidFill>
                <a:latin typeface="Calibri"/>
                <a:cs typeface="Calibri"/>
              </a:rPr>
              <a:t>Program </a:t>
            </a:r>
            <a:r>
              <a:rPr sz="2000" spc="-10" dirty="0">
                <a:solidFill>
                  <a:srgbClr val="0D0D0D"/>
                </a:solidFill>
                <a:latin typeface="Calibri"/>
                <a:cs typeface="Calibri"/>
              </a:rPr>
              <a:t>Structure</a:t>
            </a:r>
            <a:endParaRPr lang="en-US" sz="2000" dirty="0">
              <a:latin typeface="Calibri"/>
              <a:cs typeface="Calibri"/>
            </a:endParaRPr>
          </a:p>
          <a:p>
            <a:pPr marL="355600" indent="-342900">
              <a:lnSpc>
                <a:spcPct val="100000"/>
              </a:lnSpc>
              <a:spcBef>
                <a:spcPts val="100"/>
              </a:spcBef>
              <a:buFont typeface="Arial" panose="020B0604020202020204" pitchFamily="34" charset="0"/>
              <a:buChar char="•"/>
              <a:tabLst>
                <a:tab pos="354965" algn="l"/>
                <a:tab pos="355600" algn="l"/>
              </a:tabLst>
            </a:pPr>
            <a:r>
              <a:rPr lang="en-US" sz="2000" spc="-5" dirty="0">
                <a:solidFill>
                  <a:srgbClr val="0D0D0D"/>
                </a:solidFill>
                <a:latin typeface="Calibri"/>
                <a:cs typeface="Calibri"/>
              </a:rPr>
              <a:t>Executive </a:t>
            </a:r>
            <a:r>
              <a:rPr sz="2000" spc="-5" dirty="0">
                <a:solidFill>
                  <a:srgbClr val="0D0D0D"/>
                </a:solidFill>
                <a:latin typeface="Calibri"/>
                <a:cs typeface="Calibri"/>
              </a:rPr>
              <a:t>Summary</a:t>
            </a:r>
            <a:endParaRPr lang="en-US" sz="2000" spc="-5" dirty="0">
              <a:solidFill>
                <a:srgbClr val="0D0D0D"/>
              </a:solidFill>
              <a:latin typeface="Calibri"/>
              <a:cs typeface="Calibri"/>
            </a:endParaRPr>
          </a:p>
          <a:p>
            <a:pPr marL="355600" indent="-342900">
              <a:lnSpc>
                <a:spcPct val="100000"/>
              </a:lnSpc>
              <a:spcBef>
                <a:spcPts val="5"/>
              </a:spcBef>
              <a:buFont typeface="Arial" panose="020B0604020202020204" pitchFamily="34" charset="0"/>
              <a:buChar char="•"/>
              <a:tabLst>
                <a:tab pos="354965" algn="l"/>
                <a:tab pos="355600" algn="l"/>
              </a:tabLst>
            </a:pPr>
            <a:r>
              <a:rPr sz="2000">
                <a:solidFill>
                  <a:srgbClr val="0D0D0D"/>
                </a:solidFill>
                <a:latin typeface="Calibri"/>
              </a:rPr>
              <a:t>Detailed KPI View Overall - MAR'25</a:t>
            </a:r>
            <a:endParaRPr lang="en-US" sz="2000" spc="-5" dirty="0" err="1">
              <a:solidFill>
                <a:srgbClr val="0D0D0D"/>
              </a:solidFill>
              <a:latin typeface="Calibri"/>
              <a:cs typeface="Calibri"/>
            </a:endParaRPr>
          </a:p>
          <a:p>
            <a:pPr marL="355600" indent="-342900">
              <a:spcBef>
                <a:spcPts val="5"/>
              </a:spcBef>
              <a:buFont typeface="Arial" panose="020B0604020202020204" pitchFamily="34" charset="0"/>
              <a:buChar char="•"/>
              <a:tabLst>
                <a:tab pos="354965" algn="l"/>
                <a:tab pos="355600" algn="l"/>
              </a:tabLst>
            </a:pPr>
            <a:r>
              <a:rPr sz="2000">
                <a:solidFill>
                  <a:srgbClr val="404040"/>
                </a:solidFill>
                <a:latin typeface="+mn-lt"/>
              </a:rPr>
              <a:t>ABV Band Wise Distribution Of Customer, Sales And Bills In MAR'25</a:t>
            </a:r>
            <a:endParaRPr lang="en-US" sz="2000" spc="-5" dirty="0" err="1">
              <a:solidFill>
                <a:srgbClr val="0D0D0D"/>
              </a:solidFill>
              <a:latin typeface="Calibri"/>
              <a:cs typeface="Calibri"/>
            </a:endParaRPr>
          </a:p>
          <a:p>
            <a:pPr marL="355600" indent="-342900">
              <a:lnSpc>
                <a:spcPct val="100000"/>
              </a:lnSpc>
              <a:spcBef>
                <a:spcPts val="5"/>
              </a:spcBef>
              <a:buFont typeface="Arial" panose="020B0604020202020204" pitchFamily="34" charset="0"/>
              <a:buChar char="•"/>
              <a:tabLst>
                <a:tab pos="354965" algn="l"/>
                <a:tab pos="355600" algn="l"/>
              </a:tabLst>
            </a:pPr>
            <a:r>
              <a:rPr lang="en-IN" sz="2000" spc="-5" dirty="0">
                <a:solidFill>
                  <a:srgbClr val="0D0D0D"/>
                </a:solidFill>
                <a:latin typeface="Calibri"/>
                <a:cs typeface="Calibri"/>
              </a:rPr>
              <a:t>Point &amp; Coupon Analysis</a:t>
            </a:r>
            <a:endParaRPr lang="en-IN" sz="2000" spc="-5" dirty="0">
              <a:solidFill>
                <a:srgbClr val="0D0D0D"/>
              </a:solidFill>
              <a:latin typeface="Calibri"/>
              <a:ea typeface="Calibri"/>
              <a:cs typeface="Calibri"/>
            </a:endParaRPr>
          </a:p>
          <a:p>
            <a:pPr marL="355600" indent="-342900">
              <a:lnSpc>
                <a:spcPct val="100000"/>
              </a:lnSpc>
              <a:spcBef>
                <a:spcPts val="5"/>
              </a:spcBef>
              <a:buFont typeface="Arial" panose="020B0604020202020204" pitchFamily="34" charset="0"/>
              <a:buChar char="•"/>
              <a:tabLst>
                <a:tab pos="354965" algn="l"/>
                <a:tab pos="355600" algn="l"/>
              </a:tabLst>
            </a:pPr>
            <a:r>
              <a:rPr lang="en-US" sz="2000" spc="-5" dirty="0">
                <a:latin typeface="+mn-lt"/>
              </a:rPr>
              <a:t>Point Distribution Analysis</a:t>
            </a:r>
            <a:endParaRPr lang="en-IN" sz="2000" spc="-5" dirty="0">
              <a:latin typeface="Calibri"/>
              <a:cs typeface="Calibri"/>
            </a:endParaRPr>
          </a:p>
          <a:p>
            <a:pPr marL="355600" indent="-342900">
              <a:lnSpc>
                <a:spcPct val="100000"/>
              </a:lnSpc>
              <a:spcBef>
                <a:spcPts val="5"/>
              </a:spcBef>
              <a:buFont typeface="Arial" panose="020B0604020202020204" pitchFamily="34" charset="0"/>
              <a:buChar char="•"/>
              <a:tabLst>
                <a:tab pos="354965" algn="l"/>
                <a:tab pos="355600" algn="l"/>
              </a:tabLst>
            </a:pPr>
            <a:r>
              <a:rPr lang="en-IN" sz="2000" spc="-5" dirty="0">
                <a:solidFill>
                  <a:srgbClr val="0D0D0D"/>
                </a:solidFill>
                <a:latin typeface="Calibri"/>
                <a:cs typeface="Calibri"/>
              </a:rPr>
              <a:t>Tagging Analysis MoM</a:t>
            </a:r>
            <a:endParaRPr lang="en-IN" sz="2000" spc="-5" dirty="0">
              <a:solidFill>
                <a:srgbClr val="0D0D0D"/>
              </a:solidFill>
              <a:latin typeface="Calibri"/>
              <a:ea typeface="Calibri"/>
              <a:cs typeface="Calibri"/>
            </a:endParaRPr>
          </a:p>
          <a:p>
            <a:pPr marL="355600" indent="-342900">
              <a:lnSpc>
                <a:spcPct val="100000"/>
              </a:lnSpc>
              <a:spcBef>
                <a:spcPts val="5"/>
              </a:spcBef>
              <a:buFont typeface="Arial" panose="020B0604020202020204" pitchFamily="34" charset="0"/>
              <a:buChar char="•"/>
              <a:tabLst>
                <a:tab pos="354965" algn="l"/>
                <a:tab pos="355600" algn="l"/>
              </a:tabLst>
            </a:pPr>
            <a:r>
              <a:rPr sz="2000"/>
              <a:t>Top/Bottom 10 Stores Based On Bill Tagging - MAR'25</a:t>
            </a:r>
            <a:endParaRPr lang="en-US" sz="2000" dirty="0" err="1">
              <a:ea typeface="Calibri"/>
              <a:cs typeface="Calibri"/>
            </a:endParaRPr>
          </a:p>
          <a:p>
            <a:pPr marL="355600" indent="-342900">
              <a:lnSpc>
                <a:spcPct val="100000"/>
              </a:lnSpc>
              <a:spcBef>
                <a:spcPts val="5"/>
              </a:spcBef>
              <a:buFont typeface="Arial" panose="020B0604020202020204" pitchFamily="34" charset="0"/>
              <a:buChar char="•"/>
              <a:tabLst>
                <a:tab pos="354965" algn="l"/>
                <a:tab pos="355600" algn="l"/>
              </a:tabLst>
            </a:pPr>
            <a:r>
              <a:rPr lang="en-US" sz="2000" spc="-5" dirty="0">
                <a:solidFill>
                  <a:srgbClr val="0D0D0D"/>
                </a:solidFill>
                <a:latin typeface="Calibri"/>
                <a:cs typeface="Calibri"/>
                <a:sym typeface="Inter"/>
              </a:rPr>
              <a:t>Burn-Earn Ratio Analysis</a:t>
            </a:r>
            <a:endParaRPr lang="en-US" sz="2000" spc="-5" dirty="0">
              <a:solidFill>
                <a:srgbClr val="0D0D0D"/>
              </a:solidFill>
              <a:latin typeface="Calibri"/>
              <a:ea typeface="Calibri"/>
              <a:cs typeface="Calibri"/>
            </a:endParaRPr>
          </a:p>
          <a:p>
            <a:pPr marL="355600" indent="-342900">
              <a:lnSpc>
                <a:spcPct val="100000"/>
              </a:lnSpc>
              <a:spcBef>
                <a:spcPts val="5"/>
              </a:spcBef>
              <a:buFont typeface="Arial" panose="020B0604020202020204" pitchFamily="34" charset="0"/>
              <a:buChar char="•"/>
              <a:tabLst>
                <a:tab pos="354965" algn="l"/>
                <a:tab pos="355600" algn="l"/>
              </a:tabLst>
            </a:pPr>
            <a:r>
              <a:rPr sz="2000">
                <a:solidFill>
                  <a:srgbClr val="0D0D0D"/>
                </a:solidFill>
                <a:latin typeface="Calibri"/>
              </a:rPr>
              <a:t>Top/Bottom 10 Stores Based on Redemption - MAR'25</a:t>
            </a:r>
            <a:endParaRPr lang="en-US" sz="2000" spc="-5" dirty="0" err="1">
              <a:solidFill>
                <a:srgbClr val="0D0D0D"/>
              </a:solidFill>
              <a:latin typeface="Calibri"/>
              <a:ea typeface="Calibri"/>
              <a:cs typeface="Calibri"/>
            </a:endParaRPr>
          </a:p>
          <a:p>
            <a:pPr marL="355600" indent="-342900">
              <a:lnSpc>
                <a:spcPct val="100000"/>
              </a:lnSpc>
              <a:spcBef>
                <a:spcPts val="5"/>
              </a:spcBef>
              <a:buFont typeface="Arial" panose="020B0604020202020204" pitchFamily="34" charset="0"/>
              <a:buChar char="•"/>
              <a:tabLst>
                <a:tab pos="354965" algn="l"/>
                <a:tab pos="355600" algn="l"/>
              </a:tabLst>
            </a:pPr>
            <a:r>
              <a:rPr lang="en-US" sz="2000" spc="-5" dirty="0">
                <a:solidFill>
                  <a:srgbClr val="0D0D0D"/>
                </a:solidFill>
                <a:latin typeface="Calibri"/>
                <a:cs typeface="Calibri"/>
                <a:sym typeface="Inter"/>
              </a:rPr>
              <a:t>Overall Program KPI</a:t>
            </a:r>
            <a:endParaRPr lang="en-US" sz="2000" spc="-5" dirty="0">
              <a:solidFill>
                <a:srgbClr val="0D0D0D"/>
              </a:solidFill>
              <a:latin typeface="Calibri"/>
              <a:ea typeface="Calibri"/>
              <a:cs typeface="Calibri"/>
            </a:endParaRPr>
          </a:p>
          <a:p>
            <a:pPr marL="355600" indent="-342900">
              <a:lnSpc>
                <a:spcPct val="100000"/>
              </a:lnSpc>
              <a:spcBef>
                <a:spcPts val="5"/>
              </a:spcBef>
              <a:buFont typeface="Arial" panose="020B0604020202020204" pitchFamily="34" charset="0"/>
              <a:buChar char="•"/>
              <a:tabLst>
                <a:tab pos="354965" algn="l"/>
                <a:tab pos="355600" algn="l"/>
              </a:tabLst>
            </a:pPr>
            <a:r>
              <a:rPr lang="en-US" sz="2000" spc="-5" dirty="0">
                <a:solidFill>
                  <a:srgbClr val="0D0D0D"/>
                </a:solidFill>
                <a:latin typeface="Calibri"/>
                <a:cs typeface="Calibri"/>
                <a:sym typeface="Inter"/>
              </a:rPr>
              <a:t>ABV MoM</a:t>
            </a:r>
            <a:endParaRPr lang="en-IN" sz="2000" spc="-5" dirty="0">
              <a:solidFill>
                <a:srgbClr val="0D0D0D"/>
              </a:solidFill>
              <a:latin typeface="Calibri"/>
              <a:cs typeface="Calibri"/>
            </a:endParaRPr>
          </a:p>
          <a:p>
            <a:pPr marL="355600" indent="-342900">
              <a:lnSpc>
                <a:spcPct val="100000"/>
              </a:lnSpc>
              <a:spcBef>
                <a:spcPts val="5"/>
              </a:spcBef>
              <a:buFont typeface="Arial" panose="020B0604020202020204" pitchFamily="34" charset="0"/>
              <a:buChar char="•"/>
              <a:tabLst>
                <a:tab pos="354965" algn="l"/>
                <a:tab pos="355600" algn="l"/>
              </a:tabLst>
            </a:pPr>
            <a:r>
              <a:rPr lang="en-US" sz="2000" spc="-5" dirty="0">
                <a:solidFill>
                  <a:srgbClr val="0D0D0D"/>
                </a:solidFill>
                <a:latin typeface="Calibri"/>
                <a:cs typeface="Calibri"/>
              </a:rPr>
              <a:t>Actionable  &amp; </a:t>
            </a:r>
            <a:r>
              <a:rPr sz="2000" spc="-5" dirty="0">
                <a:solidFill>
                  <a:srgbClr val="0D0D0D"/>
                </a:solidFill>
                <a:latin typeface="Calibri"/>
                <a:cs typeface="Calibri"/>
              </a:rPr>
              <a:t>Campaigns</a:t>
            </a:r>
            <a:r>
              <a:rPr sz="2000" dirty="0">
                <a:solidFill>
                  <a:srgbClr val="0D0D0D"/>
                </a:solidFill>
                <a:latin typeface="Calibri"/>
                <a:cs typeface="Calibri"/>
              </a:rPr>
              <a:t> </a:t>
            </a:r>
            <a:r>
              <a:rPr lang="en-US" sz="2000" dirty="0">
                <a:solidFill>
                  <a:srgbClr val="0D0D0D"/>
                </a:solidFill>
                <a:latin typeface="Calibri"/>
                <a:cs typeface="Calibri"/>
              </a:rPr>
              <a:t>Suggestions</a:t>
            </a:r>
            <a:endParaRPr lang="en-US" sz="2000" dirty="0">
              <a:solidFill>
                <a:srgbClr val="0D0D0D"/>
              </a:solidFill>
              <a:latin typeface="Calibri"/>
              <a:ea typeface="Calibri"/>
              <a:cs typeface="Calibri"/>
            </a:endParaRPr>
          </a:p>
          <a:p>
            <a:pPr marL="355600" indent="-342900">
              <a:lnSpc>
                <a:spcPct val="100000"/>
              </a:lnSpc>
              <a:spcBef>
                <a:spcPts val="5"/>
              </a:spcBef>
              <a:buFont typeface="Arial" panose="020B0604020202020204" pitchFamily="34" charset="0"/>
              <a:buChar char="•"/>
              <a:tabLst>
                <a:tab pos="354965" algn="l"/>
                <a:tab pos="355600" algn="l"/>
              </a:tabLst>
            </a:pPr>
            <a:r>
              <a:rPr lang="en-US" sz="2000" dirty="0">
                <a:solidFill>
                  <a:srgbClr val="0D0D0D"/>
                </a:solidFill>
                <a:latin typeface="Calibri"/>
                <a:cs typeface="Calibri"/>
              </a:rPr>
              <a:t>Glossary</a:t>
            </a:r>
            <a:endParaRPr sz="2000" dirty="0">
              <a:latin typeface="Calibri"/>
              <a:cs typeface="Calibri"/>
            </a:endParaRPr>
          </a:p>
        </p:txBody>
      </p:sp>
      <p:sp>
        <p:nvSpPr>
          <p:cNvPr id="8" name="object 2">
            <a:extLst>
              <a:ext uri="{FF2B5EF4-FFF2-40B4-BE49-F238E27FC236}">
                <a16:creationId xmlns:a16="http://schemas.microsoft.com/office/drawing/2014/main" id="{A62C2E6A-C777-84AF-4C5F-FC3851DEF931}"/>
              </a:ext>
            </a:extLst>
          </p:cNvPr>
          <p:cNvSpPr txBox="1">
            <a:spLocks/>
          </p:cNvSpPr>
          <p:nvPr/>
        </p:nvSpPr>
        <p:spPr>
          <a:xfrm>
            <a:off x="864819" y="277833"/>
            <a:ext cx="391749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800" b="1" spc="-5">
                <a:solidFill>
                  <a:srgbClr val="404040"/>
                </a:solidFill>
                <a:latin typeface="+mn-lt"/>
              </a:rPr>
              <a:t>CONTENT</a:t>
            </a:r>
            <a:endParaRPr lang="en-US" sz="2800" b="1">
              <a:latin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D60275CF-126F-28C1-8D2B-2E34B3C75F01}"/>
              </a:ext>
            </a:extLst>
          </p:cNvPr>
          <p:cNvSpPr txBox="1">
            <a:spLocks/>
          </p:cNvSpPr>
          <p:nvPr/>
        </p:nvSpPr>
        <p:spPr>
          <a:xfrm>
            <a:off x="864819" y="277833"/>
            <a:ext cx="3917493" cy="443711"/>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2800" b="1" i="0" u="none" strike="noStrike" kern="1200" cap="none" spc="-5" normalizeH="0" baseline="0" noProof="0">
                <a:ln>
                  <a:noFill/>
                </a:ln>
                <a:solidFill>
                  <a:srgbClr val="404040"/>
                </a:solidFill>
                <a:effectLst/>
                <a:uLnTx/>
                <a:uFillTx/>
                <a:latin typeface="Calibri" panose="020F0502020204030204"/>
                <a:ea typeface="+mj-ea"/>
                <a:cs typeface="+mj-cs"/>
              </a:rPr>
              <a:t>PROGRAM STRUCTURE</a:t>
            </a:r>
            <a:endParaRPr kumimoji="0" lang="en-US" sz="2800" b="1" i="0" u="none" strike="noStrike" kern="1200" cap="none" spc="0" normalizeH="0" baseline="0" noProof="0">
              <a:ln>
                <a:noFill/>
              </a:ln>
              <a:solidFill>
                <a:prstClr val="black"/>
              </a:solidFill>
              <a:effectLst/>
              <a:uLnTx/>
              <a:uFillTx/>
              <a:latin typeface="Calibri" panose="020F0502020204030204"/>
              <a:ea typeface="+mj-ea"/>
              <a:cs typeface="+mj-cs"/>
            </a:endParaRPr>
          </a:p>
        </p:txBody>
      </p:sp>
      <p:graphicFrame>
        <p:nvGraphicFramePr>
          <p:cNvPr id="5" name="Table 4">
            <a:extLst>
              <a:ext uri="{FF2B5EF4-FFF2-40B4-BE49-F238E27FC236}">
                <a16:creationId xmlns:a16="http://schemas.microsoft.com/office/drawing/2014/main" id="{830677FC-DED0-2CEA-E7E2-3E39017A3E56}"/>
              </a:ext>
            </a:extLst>
          </p:cNvPr>
          <p:cNvGraphicFramePr>
            <a:graphicFrameLocks noGrp="1"/>
          </p:cNvGraphicFramePr>
          <p:nvPr>
            <p:extLst>
              <p:ext uri="{D42A27DB-BD31-4B8C-83A1-F6EECF244321}">
                <p14:modId xmlns:p14="http://schemas.microsoft.com/office/powerpoint/2010/main" val="4221418993"/>
              </p:ext>
            </p:extLst>
          </p:nvPr>
        </p:nvGraphicFramePr>
        <p:xfrm>
          <a:off x="864819" y="1349829"/>
          <a:ext cx="10761124" cy="3635825"/>
        </p:xfrm>
        <a:graphic>
          <a:graphicData uri="http://schemas.openxmlformats.org/drawingml/2006/table">
            <a:tbl>
              <a:tblPr/>
              <a:tblGrid>
                <a:gridCol w="2670528">
                  <a:extLst>
                    <a:ext uri="{9D8B030D-6E8A-4147-A177-3AD203B41FA5}">
                      <a16:colId xmlns:a16="http://schemas.microsoft.com/office/drawing/2014/main" val="2394126554"/>
                    </a:ext>
                  </a:extLst>
                </a:gridCol>
                <a:gridCol w="2022649">
                  <a:extLst>
                    <a:ext uri="{9D8B030D-6E8A-4147-A177-3AD203B41FA5}">
                      <a16:colId xmlns:a16="http://schemas.microsoft.com/office/drawing/2014/main" val="3550910704"/>
                    </a:ext>
                  </a:extLst>
                </a:gridCol>
                <a:gridCol w="2022649">
                  <a:extLst>
                    <a:ext uri="{9D8B030D-6E8A-4147-A177-3AD203B41FA5}">
                      <a16:colId xmlns:a16="http://schemas.microsoft.com/office/drawing/2014/main" val="652434385"/>
                    </a:ext>
                  </a:extLst>
                </a:gridCol>
                <a:gridCol w="2022649">
                  <a:extLst>
                    <a:ext uri="{9D8B030D-6E8A-4147-A177-3AD203B41FA5}">
                      <a16:colId xmlns:a16="http://schemas.microsoft.com/office/drawing/2014/main" val="160928710"/>
                    </a:ext>
                  </a:extLst>
                </a:gridCol>
                <a:gridCol w="2022649">
                  <a:extLst>
                    <a:ext uri="{9D8B030D-6E8A-4147-A177-3AD203B41FA5}">
                      <a16:colId xmlns:a16="http://schemas.microsoft.com/office/drawing/2014/main" val="4245665369"/>
                    </a:ext>
                  </a:extLst>
                </a:gridCol>
              </a:tblGrid>
              <a:tr h="727165">
                <a:tc>
                  <a:txBody>
                    <a:bodyPr/>
                    <a:lstStyle/>
                    <a:p>
                      <a:pPr algn="ctr" rtl="0" fontAlgn="ctr"/>
                      <a:r>
                        <a:rPr lang="en-IN" sz="3200" b="0" i="0" u="none" strike="noStrike">
                          <a:solidFill>
                            <a:srgbClr val="FFFFFF"/>
                          </a:solidFill>
                          <a:effectLst/>
                          <a:latin typeface="Arial" panose="020B0604020202020204" pitchFamily="34" charset="0"/>
                        </a:rPr>
                        <a:t> </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solidFill>
                      <a:srgbClr val="205868"/>
                    </a:solidFill>
                  </a:tcPr>
                </a:tc>
                <a:tc>
                  <a:txBody>
                    <a:bodyPr/>
                    <a:lstStyle/>
                    <a:p>
                      <a:pPr algn="ctr" fontAlgn="ctr"/>
                      <a:r>
                        <a:rPr lang="en-IN" sz="1800" b="1" i="0" u="none" strike="noStrike">
                          <a:solidFill>
                            <a:srgbClr val="FFFFFF"/>
                          </a:solidFill>
                          <a:effectLst/>
                          <a:latin typeface="Calibri" panose="020F0502020204030204" pitchFamily="34" charset="0"/>
                        </a:rPr>
                        <a:t>Camper</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solidFill>
                      <a:srgbClr val="00B0F0"/>
                    </a:solidFill>
                  </a:tcPr>
                </a:tc>
                <a:tc>
                  <a:txBody>
                    <a:bodyPr/>
                    <a:lstStyle/>
                    <a:p>
                      <a:pPr algn="ctr" fontAlgn="ctr"/>
                      <a:r>
                        <a:rPr lang="en-IN" sz="1800" b="1" i="0" u="none" strike="noStrike">
                          <a:solidFill>
                            <a:srgbClr val="FFFFFF"/>
                          </a:solidFill>
                          <a:effectLst/>
                          <a:latin typeface="Calibri" panose="020F0502020204030204" pitchFamily="34" charset="0"/>
                        </a:rPr>
                        <a:t>Hiker</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solidFill>
                      <a:srgbClr val="00B0F0"/>
                    </a:solidFill>
                  </a:tcPr>
                </a:tc>
                <a:tc>
                  <a:txBody>
                    <a:bodyPr/>
                    <a:lstStyle/>
                    <a:p>
                      <a:pPr algn="ctr" fontAlgn="ctr"/>
                      <a:r>
                        <a:rPr lang="en-IN" sz="1800" b="1" i="0" u="none" strike="noStrike">
                          <a:solidFill>
                            <a:srgbClr val="FFFFFF"/>
                          </a:solidFill>
                          <a:effectLst/>
                          <a:latin typeface="Calibri" panose="020F0502020204030204" pitchFamily="34" charset="0"/>
                        </a:rPr>
                        <a:t>Trekker</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solidFill>
                      <a:srgbClr val="00B0F0"/>
                    </a:solidFill>
                  </a:tcPr>
                </a:tc>
                <a:tc>
                  <a:txBody>
                    <a:bodyPr/>
                    <a:lstStyle/>
                    <a:p>
                      <a:pPr algn="ctr" fontAlgn="ctr"/>
                      <a:r>
                        <a:rPr lang="en-IN" sz="1800" b="1" i="0" u="none" strike="noStrike">
                          <a:solidFill>
                            <a:srgbClr val="FFFFFF"/>
                          </a:solidFill>
                          <a:effectLst/>
                          <a:latin typeface="Calibri" panose="020F0502020204030204" pitchFamily="34" charset="0"/>
                        </a:rPr>
                        <a:t>Mountaineer</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solidFill>
                      <a:srgbClr val="00B0F0"/>
                    </a:solidFill>
                  </a:tcPr>
                </a:tc>
                <a:extLst>
                  <a:ext uri="{0D108BD9-81ED-4DB2-BD59-A6C34878D82A}">
                    <a16:rowId xmlns:a16="http://schemas.microsoft.com/office/drawing/2014/main" val="3103915253"/>
                  </a:ext>
                </a:extLst>
              </a:tr>
              <a:tr h="727165">
                <a:tc>
                  <a:txBody>
                    <a:bodyPr/>
                    <a:lstStyle/>
                    <a:p>
                      <a:pPr algn="ctr" rtl="0" fontAlgn="ctr"/>
                      <a:r>
                        <a:rPr lang="en-IN" sz="2000" b="1" i="0" u="none" strike="noStrike">
                          <a:solidFill>
                            <a:srgbClr val="FFFFFF"/>
                          </a:solidFill>
                          <a:effectLst/>
                          <a:latin typeface="Calibri" panose="020F0502020204030204" pitchFamily="34" charset="0"/>
                        </a:rPr>
                        <a:t>Earn Rate</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solidFill>
                      <a:srgbClr val="205868"/>
                    </a:solidFill>
                  </a:tcPr>
                </a:tc>
                <a:tc>
                  <a:txBody>
                    <a:bodyPr/>
                    <a:lstStyle/>
                    <a:p>
                      <a:pPr algn="ctr" fontAlgn="ctr"/>
                      <a:r>
                        <a:rPr lang="en-IN" sz="1800" b="0" i="0" u="none" strike="noStrike">
                          <a:solidFill>
                            <a:srgbClr val="000000"/>
                          </a:solidFill>
                          <a:effectLst/>
                          <a:latin typeface="Calibri" panose="020F0502020204030204" pitchFamily="34" charset="0"/>
                        </a:rPr>
                        <a:t>1%</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tc>
                  <a:txBody>
                    <a:bodyPr/>
                    <a:lstStyle/>
                    <a:p>
                      <a:pPr algn="ctr" fontAlgn="ctr"/>
                      <a:r>
                        <a:rPr lang="en-IN" sz="1800" b="0" i="0" u="none" strike="noStrike">
                          <a:solidFill>
                            <a:srgbClr val="000000"/>
                          </a:solidFill>
                          <a:effectLst/>
                          <a:latin typeface="Calibri" panose="020F0502020204030204" pitchFamily="34" charset="0"/>
                        </a:rPr>
                        <a:t>3%</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tc>
                  <a:txBody>
                    <a:bodyPr/>
                    <a:lstStyle/>
                    <a:p>
                      <a:pPr algn="ctr" fontAlgn="ctr"/>
                      <a:r>
                        <a:rPr lang="en-IN" sz="1800" b="0" i="0" u="none" strike="noStrike">
                          <a:solidFill>
                            <a:srgbClr val="000000"/>
                          </a:solidFill>
                          <a:effectLst/>
                          <a:latin typeface="Calibri" panose="020F0502020204030204" pitchFamily="34" charset="0"/>
                        </a:rPr>
                        <a:t>5%</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tc>
                  <a:txBody>
                    <a:bodyPr/>
                    <a:lstStyle/>
                    <a:p>
                      <a:pPr algn="ctr" fontAlgn="ctr"/>
                      <a:r>
                        <a:rPr lang="en-IN" sz="1800" b="0" i="0" u="none" strike="noStrike">
                          <a:solidFill>
                            <a:srgbClr val="000000"/>
                          </a:solidFill>
                          <a:effectLst/>
                          <a:latin typeface="Calibri" panose="020F0502020204030204" pitchFamily="34" charset="0"/>
                        </a:rPr>
                        <a:t>7%</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extLst>
                  <a:ext uri="{0D108BD9-81ED-4DB2-BD59-A6C34878D82A}">
                    <a16:rowId xmlns:a16="http://schemas.microsoft.com/office/drawing/2014/main" val="3284790513"/>
                  </a:ext>
                </a:extLst>
              </a:tr>
              <a:tr h="727165">
                <a:tc>
                  <a:txBody>
                    <a:bodyPr/>
                    <a:lstStyle/>
                    <a:p>
                      <a:pPr algn="ctr" rtl="0" fontAlgn="ctr"/>
                      <a:r>
                        <a:rPr lang="en-IN" sz="2000" b="1" i="0" u="none" strike="noStrike">
                          <a:solidFill>
                            <a:srgbClr val="FFFFFF"/>
                          </a:solidFill>
                          <a:effectLst/>
                          <a:latin typeface="Calibri" panose="020F0502020204030204" pitchFamily="34" charset="0"/>
                        </a:rPr>
                        <a:t>Upgrade Spends</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solidFill>
                      <a:srgbClr val="205868"/>
                    </a:solidFill>
                  </a:tcPr>
                </a:tc>
                <a:tc>
                  <a:txBody>
                    <a:bodyPr/>
                    <a:lstStyle/>
                    <a:p>
                      <a:pPr algn="ctr" rtl="0" fontAlgn="ctr"/>
                      <a:r>
                        <a:rPr lang="en-IN" sz="1800" b="0" i="0" u="none" strike="noStrike">
                          <a:solidFill>
                            <a:srgbClr val="000000"/>
                          </a:solidFill>
                          <a:effectLst/>
                          <a:latin typeface="Calibri"/>
                        </a:rPr>
                        <a:t>0-10,000</a:t>
                      </a:r>
                      <a:endParaRPr lang="en-IN" sz="1800" b="0" i="0" u="none" strike="noStrike">
                        <a:solidFill>
                          <a:srgbClr val="000000"/>
                        </a:solidFill>
                        <a:effectLst/>
                        <a:latin typeface="Calibri" panose="020F0502020204030204" pitchFamily="34" charset="0"/>
                      </a:endParaRP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tc>
                  <a:txBody>
                    <a:bodyPr/>
                    <a:lstStyle/>
                    <a:p>
                      <a:pPr algn="ctr" rtl="0" fontAlgn="ctr"/>
                      <a:r>
                        <a:rPr lang="en-IN" sz="1800" b="0" i="0" u="none" strike="noStrike">
                          <a:solidFill>
                            <a:srgbClr val="000000"/>
                          </a:solidFill>
                          <a:effectLst/>
                          <a:latin typeface="Calibri" panose="020F0502020204030204" pitchFamily="34" charset="0"/>
                        </a:rPr>
                        <a:t>10,001 -50,000</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tc>
                  <a:txBody>
                    <a:bodyPr/>
                    <a:lstStyle/>
                    <a:p>
                      <a:pPr algn="ctr" rtl="0" fontAlgn="ctr"/>
                      <a:r>
                        <a:rPr lang="en-IN" sz="1800" b="0" i="0" u="none" strike="noStrike">
                          <a:solidFill>
                            <a:srgbClr val="000000"/>
                          </a:solidFill>
                          <a:effectLst/>
                          <a:latin typeface="Calibri" panose="020F0502020204030204" pitchFamily="34" charset="0"/>
                        </a:rPr>
                        <a:t>50,001 - 1,00,000</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tc>
                  <a:txBody>
                    <a:bodyPr/>
                    <a:lstStyle/>
                    <a:p>
                      <a:pPr algn="ctr" rtl="0" fontAlgn="ctr"/>
                      <a:r>
                        <a:rPr lang="en-IN" sz="1800" b="0" i="0" u="none" strike="noStrike">
                          <a:solidFill>
                            <a:srgbClr val="000000"/>
                          </a:solidFill>
                          <a:effectLst/>
                          <a:latin typeface="Calibri" panose="020F0502020204030204" pitchFamily="34" charset="0"/>
                        </a:rPr>
                        <a:t>1,00,001 &amp; above</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extLst>
                  <a:ext uri="{0D108BD9-81ED-4DB2-BD59-A6C34878D82A}">
                    <a16:rowId xmlns:a16="http://schemas.microsoft.com/office/drawing/2014/main" val="905053171"/>
                  </a:ext>
                </a:extLst>
              </a:tr>
              <a:tr h="727165">
                <a:tc>
                  <a:txBody>
                    <a:bodyPr/>
                    <a:lstStyle/>
                    <a:p>
                      <a:pPr algn="ctr" rtl="0" fontAlgn="b"/>
                      <a:r>
                        <a:rPr lang="en-IN" sz="2000" b="1" i="0" u="none" strike="noStrike">
                          <a:solidFill>
                            <a:srgbClr val="FFFFFF"/>
                          </a:solidFill>
                          <a:effectLst/>
                          <a:latin typeface="Calibri" panose="020F0502020204030204" pitchFamily="34" charset="0"/>
                        </a:rPr>
                        <a:t>Tier Retention Spend</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solidFill>
                      <a:srgbClr val="205868"/>
                    </a:solidFill>
                  </a:tcPr>
                </a:tc>
                <a:tc>
                  <a:txBody>
                    <a:bodyPr/>
                    <a:lstStyle/>
                    <a:p>
                      <a:pPr algn="ctr" rtl="0" fontAlgn="b"/>
                      <a:r>
                        <a:rPr lang="en-IN" sz="1800" b="0" i="0" u="none" strike="noStrike">
                          <a:solidFill>
                            <a:srgbClr val="000000"/>
                          </a:solidFill>
                          <a:effectLst/>
                          <a:latin typeface="Calibri" panose="020F0502020204030204" pitchFamily="34" charset="0"/>
                        </a:rPr>
                        <a:t>0-10,000</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tc>
                  <a:txBody>
                    <a:bodyPr/>
                    <a:lstStyle/>
                    <a:p>
                      <a:pPr algn="ctr" rtl="0" fontAlgn="b"/>
                      <a:r>
                        <a:rPr lang="en-IN" sz="1800" b="0" i="0" u="none" strike="noStrike">
                          <a:solidFill>
                            <a:srgbClr val="000000"/>
                          </a:solidFill>
                          <a:effectLst/>
                          <a:latin typeface="Calibri" panose="020F0502020204030204" pitchFamily="34" charset="0"/>
                        </a:rPr>
                        <a:t>10,001  -50,000</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tc>
                  <a:txBody>
                    <a:bodyPr/>
                    <a:lstStyle/>
                    <a:p>
                      <a:pPr algn="ctr" rtl="0" fontAlgn="b"/>
                      <a:r>
                        <a:rPr lang="en-IN" sz="1800" b="0" i="0" u="none" strike="noStrike">
                          <a:solidFill>
                            <a:srgbClr val="000000"/>
                          </a:solidFill>
                          <a:effectLst/>
                          <a:latin typeface="Calibri" panose="020F0502020204030204" pitchFamily="34" charset="0"/>
                        </a:rPr>
                        <a:t>50,001 -1,00,000</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tc>
                  <a:txBody>
                    <a:bodyPr/>
                    <a:lstStyle/>
                    <a:p>
                      <a:pPr algn="ctr" rtl="0" fontAlgn="b"/>
                      <a:r>
                        <a:rPr lang="en-IN" sz="1800" b="0" i="0" u="none" strike="noStrike">
                          <a:solidFill>
                            <a:srgbClr val="000000"/>
                          </a:solidFill>
                          <a:effectLst/>
                          <a:latin typeface="Calibri" panose="020F0502020204030204" pitchFamily="34" charset="0"/>
                        </a:rPr>
                        <a:t>1,00,001 &amp; above</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extLst>
                  <a:ext uri="{0D108BD9-81ED-4DB2-BD59-A6C34878D82A}">
                    <a16:rowId xmlns:a16="http://schemas.microsoft.com/office/drawing/2014/main" val="4152379114"/>
                  </a:ext>
                </a:extLst>
              </a:tr>
              <a:tr h="727165">
                <a:tc>
                  <a:txBody>
                    <a:bodyPr/>
                    <a:lstStyle/>
                    <a:p>
                      <a:pPr algn="ctr" rtl="0" fontAlgn="b"/>
                      <a:r>
                        <a:rPr lang="en-IN" sz="2000" b="1" i="0" u="none" strike="noStrike">
                          <a:solidFill>
                            <a:srgbClr val="FFFFFF"/>
                          </a:solidFill>
                          <a:effectLst/>
                          <a:latin typeface="Calibri" panose="020F0502020204030204" pitchFamily="34" charset="0"/>
                        </a:rPr>
                        <a:t>Tier Duration </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solidFill>
                      <a:srgbClr val="205868"/>
                    </a:solidFill>
                  </a:tcPr>
                </a:tc>
                <a:tc>
                  <a:txBody>
                    <a:bodyPr/>
                    <a:lstStyle/>
                    <a:p>
                      <a:pPr algn="ctr" rtl="0" fontAlgn="b"/>
                      <a:r>
                        <a:rPr lang="en-IN" sz="1800" b="0" i="0" u="none" strike="noStrike">
                          <a:solidFill>
                            <a:srgbClr val="000000"/>
                          </a:solidFill>
                          <a:effectLst/>
                          <a:latin typeface="Calibri" panose="020F0502020204030204" pitchFamily="34" charset="0"/>
                        </a:rPr>
                        <a:t>12 Months</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tc>
                  <a:txBody>
                    <a:bodyPr/>
                    <a:lstStyle/>
                    <a:p>
                      <a:pPr algn="ctr" rtl="0" fontAlgn="b"/>
                      <a:r>
                        <a:rPr lang="en-IN" sz="1800" b="0" i="0" u="none" strike="noStrike">
                          <a:solidFill>
                            <a:srgbClr val="000000"/>
                          </a:solidFill>
                          <a:effectLst/>
                          <a:latin typeface="Calibri" panose="020F0502020204030204" pitchFamily="34" charset="0"/>
                        </a:rPr>
                        <a:t>12 Months</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tc>
                  <a:txBody>
                    <a:bodyPr/>
                    <a:lstStyle/>
                    <a:p>
                      <a:pPr algn="ctr" rtl="0" fontAlgn="b"/>
                      <a:r>
                        <a:rPr lang="en-IN" sz="1800" b="0" i="0" u="none" strike="noStrike">
                          <a:solidFill>
                            <a:srgbClr val="000000"/>
                          </a:solidFill>
                          <a:effectLst/>
                          <a:latin typeface="Calibri" panose="020F0502020204030204" pitchFamily="34" charset="0"/>
                        </a:rPr>
                        <a:t>12 Months</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tc>
                  <a:txBody>
                    <a:bodyPr/>
                    <a:lstStyle/>
                    <a:p>
                      <a:pPr algn="ctr" rtl="0" fontAlgn="b"/>
                      <a:r>
                        <a:rPr lang="en-IN" sz="1800" b="0" i="0" u="none" strike="noStrike">
                          <a:solidFill>
                            <a:srgbClr val="000000"/>
                          </a:solidFill>
                          <a:effectLst/>
                          <a:latin typeface="Calibri" panose="020F0502020204030204" pitchFamily="34" charset="0"/>
                        </a:rPr>
                        <a:t>12 Months</a:t>
                      </a:r>
                    </a:p>
                  </a:txBody>
                  <a:tcPr marL="6350" marR="6350" marT="6350" marB="0" anchor="ctr">
                    <a:lnL w="12700" cap="flat" cmpd="sng" algn="ctr">
                      <a:solidFill>
                        <a:srgbClr val="757171"/>
                      </a:solidFill>
                      <a:prstDash val="solid"/>
                      <a:round/>
                      <a:headEnd type="none" w="med" len="med"/>
                      <a:tailEnd type="none" w="med" len="med"/>
                    </a:lnL>
                    <a:lnR w="12700" cap="flat" cmpd="sng" algn="ctr">
                      <a:solidFill>
                        <a:srgbClr val="757171"/>
                      </a:solidFill>
                      <a:prstDash val="solid"/>
                      <a:round/>
                      <a:headEnd type="none" w="med" len="med"/>
                      <a:tailEnd type="none" w="med" len="med"/>
                    </a:lnR>
                    <a:lnT w="12700" cap="flat" cmpd="sng" algn="ctr">
                      <a:solidFill>
                        <a:srgbClr val="757171"/>
                      </a:solidFill>
                      <a:prstDash val="solid"/>
                      <a:round/>
                      <a:headEnd type="none" w="med" len="med"/>
                      <a:tailEnd type="none" w="med" len="med"/>
                    </a:lnT>
                    <a:lnB w="12700" cap="flat" cmpd="sng" algn="ctr">
                      <a:solidFill>
                        <a:srgbClr val="757171"/>
                      </a:solidFill>
                      <a:prstDash val="solid"/>
                      <a:round/>
                      <a:headEnd type="none" w="med" len="med"/>
                      <a:tailEnd type="none" w="med" len="med"/>
                    </a:lnB>
                    <a:noFill/>
                  </a:tcPr>
                </a:tc>
                <a:extLst>
                  <a:ext uri="{0D108BD9-81ED-4DB2-BD59-A6C34878D82A}">
                    <a16:rowId xmlns:a16="http://schemas.microsoft.com/office/drawing/2014/main" val="40947193"/>
                  </a:ext>
                </a:extLst>
              </a:tr>
            </a:tbl>
          </a:graphicData>
        </a:graphic>
      </p:graphicFrame>
    </p:spTree>
    <p:extLst>
      <p:ext uri="{BB962C8B-B14F-4D97-AF65-F5344CB8AC3E}">
        <p14:creationId xmlns:p14="http://schemas.microsoft.com/office/powerpoint/2010/main" val="201681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6057" y="1082804"/>
            <a:ext cx="11125505" cy="1897955"/>
          </a:xfrm>
          <a:prstGeom prst="rect">
            <a:avLst/>
          </a:prstGeom>
        </p:spPr>
        <p:txBody>
          <a:bodyPr vert="horz" wrap="square" lIns="0" tIns="12700" rIns="0" bIns="0" rtlCol="0" anchor="t">
            <a:spAutoFit/>
          </a:bodyPr>
          <a:lstStyle/>
          <a:p>
            <a:pPr marL="355600" marR="0" lvl="0" indent="-342900" algn="l" defTabSz="914400" rtl="0" eaLnBrk="1" fontAlgn="auto" latinLnBrk="0" hangingPunct="1">
              <a:lnSpc>
                <a:spcPct val="100000"/>
              </a:lnSpc>
              <a:spcBef>
                <a:spcPts val="100"/>
              </a:spcBef>
              <a:spcAft>
                <a:spcPts val="0"/>
              </a:spcAft>
              <a:buClrTx/>
              <a:buSzTx/>
              <a:buFont typeface="Wingdings" panose="05000000000000000000" pitchFamily="2" charset="2"/>
              <a:buChar char="q"/>
              <a:tabLst>
                <a:tab pos="354965" algn="l"/>
                <a:tab pos="355600" algn="l"/>
              </a:tabLst>
              <a:defRPr/>
            </a:pPr>
            <a:r>
              <a:rPr kumimoji="0" lang="en-US" sz="2000" b="0" i="0" u="none" strike="noStrike" kern="1200" cap="none" spc="0" normalizeH="0" baseline="0" noProof="0" dirty="0">
                <a:ln>
                  <a:noFill/>
                </a:ln>
                <a:solidFill>
                  <a:prstClr val="black"/>
                </a:solidFill>
                <a:effectLst/>
                <a:uLnTx/>
                <a:uFillTx/>
                <a:latin typeface="Calibri"/>
                <a:ea typeface="+mn-ea"/>
                <a:cs typeface="Calibri"/>
              </a:rPr>
              <a:t>SALES</a:t>
            </a:r>
          </a:p>
          <a:p>
            <a:pPr marL="12700" marR="0" algn="l" defTabSz="914400" rtl="0" eaLnBrk="1" fontAlgn="auto" latinLnBrk="0" hangingPunct="1">
              <a:lnSpc>
                <a:spcPct val="100000"/>
              </a:lnSpc>
              <a:spcBef>
                <a:spcPts val="100"/>
              </a:spcBef>
              <a:spcAft>
                <a:spcPts val="0"/>
              </a:spcAft>
              <a:buClrTx/>
              <a:buSzTx/>
              <a:tabLst/>
              <a:defRPr/>
            </a:pPr>
            <a:endParaRPr lang="en-US" sz="2000" i="0" u="none" strike="noStrike" kern="1200" cap="none" spc="0" normalizeH="0" baseline="0" noProof="0">
              <a:ln>
                <a:noFill/>
              </a:ln>
              <a:solidFill>
                <a:prstClr val="black"/>
              </a:solidFill>
              <a:effectLst/>
              <a:uLnTx/>
              <a:uFillTx/>
              <a:latin typeface="Calibri" panose="020F0502020204030204"/>
              <a:ea typeface="Calibri"/>
              <a:cs typeface="Calibri"/>
            </a:endParaRPr>
          </a:p>
          <a:p>
            <a:pPr marL="298450" marR="0" lvl="0" indent="-285750" algn="l" defTabSz="914400" rtl="0" eaLnBrk="1" fontAlgn="auto" latinLnBrk="0" hangingPunct="1">
              <a:lnSpc>
                <a:spcPct val="100000"/>
              </a:lnSpc>
              <a:spcBef>
                <a:spcPts val="100"/>
              </a:spcBef>
              <a:spcAft>
                <a:spcPts val="0"/>
              </a:spcAft>
              <a:buClrTx/>
              <a:buSzTx/>
              <a:buFont typeface="Wingdings" panose="05000000000000000000" pitchFamily="2" charset="2"/>
              <a:buChar char="q"/>
              <a:tabLst>
                <a:tab pos="354965" algn="l"/>
                <a:tab pos="355600" algn="l"/>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Transactors</a:t>
            </a:r>
            <a:endParaRPr lang="en-US" sz="2000" b="0" i="0" u="none" strike="noStrike" kern="1200" cap="none" spc="0" normalizeH="0" baseline="0" noProof="0" dirty="0">
              <a:ln>
                <a:noFill/>
              </a:ln>
              <a:solidFill>
                <a:prstClr val="black"/>
              </a:solidFill>
              <a:effectLst/>
              <a:uLnTx/>
              <a:uFillTx/>
              <a:latin typeface="Calibri" panose="020F0502020204030204"/>
              <a:ea typeface="Calibri"/>
              <a:cs typeface="Calibri"/>
            </a:endParaRPr>
          </a:p>
          <a:p>
            <a:pPr marR="0" lvl="1" algn="l" defTabSz="914400" rtl="0" eaLnBrk="1" fontAlgn="auto" latinLnBrk="0" hangingPunct="1">
              <a:lnSpc>
                <a:spcPct val="100000"/>
              </a:lnSpc>
              <a:spcBef>
                <a:spcPts val="0"/>
              </a:spcBef>
              <a:spcAft>
                <a:spcPts val="0"/>
              </a:spcAft>
              <a:buClrTx/>
              <a:buSzTx/>
              <a:tabLst/>
              <a:defRPr/>
            </a:pPr>
            <a:endParaRPr lang="en-US" sz="2000" b="0" i="0" u="none" strike="noStrike" kern="1200" cap="none" spc="0" normalizeH="0" baseline="0" noProof="0">
              <a:ln>
                <a:noFill/>
              </a:ln>
              <a:solidFill>
                <a:prstClr val="black"/>
              </a:solidFill>
              <a:effectLst/>
              <a:uLnTx/>
              <a:uFillTx/>
              <a:latin typeface="Calibri" panose="020F0502020204030204"/>
              <a:ea typeface="Calibri"/>
              <a:cs typeface="Calibri"/>
            </a:endParaRPr>
          </a:p>
          <a:p>
            <a:pPr marL="298450" marR="0" lvl="0" indent="-285750" algn="l" defTabSz="914400" rtl="0" eaLnBrk="1" fontAlgn="auto" latinLnBrk="0" hangingPunct="1">
              <a:lnSpc>
                <a:spcPct val="100000"/>
              </a:lnSpc>
              <a:spcBef>
                <a:spcPts val="100"/>
              </a:spcBef>
              <a:spcAft>
                <a:spcPts val="0"/>
              </a:spcAft>
              <a:buClrTx/>
              <a:buSzTx/>
              <a:buFont typeface="Wingdings" panose="05000000000000000000" pitchFamily="2" charset="2"/>
              <a:buChar char="q"/>
              <a:tabLst>
                <a:tab pos="354965" algn="l"/>
                <a:tab pos="355600" algn="l"/>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Points</a:t>
            </a:r>
            <a:endParaRPr lang="en-US" sz="2000" b="0" i="0" u="none" strike="noStrike" kern="1200" cap="none" spc="0" normalizeH="0" baseline="0" noProof="0" dirty="0">
              <a:ln>
                <a:noFill/>
              </a:ln>
              <a:solidFill>
                <a:prstClr val="black"/>
              </a:solidFill>
              <a:effectLst/>
              <a:uLnTx/>
              <a:uFillTx/>
              <a:latin typeface="Calibri" panose="020F0502020204030204"/>
              <a:ea typeface="Calibri"/>
              <a:cs typeface="Calibri"/>
            </a:endParaRPr>
          </a:p>
          <a:p>
            <a:pPr marR="0" lvl="1" algn="l" defTabSz="914400" rtl="0" eaLnBrk="1" fontAlgn="auto" latinLnBrk="0" hangingPunct="1">
              <a:lnSpc>
                <a:spcPct val="100000"/>
              </a:lnSpc>
              <a:spcBef>
                <a:spcPts val="0"/>
              </a:spcBef>
              <a:spcAft>
                <a:spcPts val="0"/>
              </a:spcAft>
              <a:buClrTx/>
              <a:buSzTx/>
              <a:tabLst/>
              <a:defRPr/>
            </a:pPr>
            <a:endParaRPr lang="en-US" sz="2000" dirty="0">
              <a:solidFill>
                <a:prstClr val="black"/>
              </a:solidFill>
              <a:latin typeface="Calibri" panose="020F0502020204030204"/>
              <a:ea typeface="Calibri"/>
              <a:cs typeface="Calibri"/>
            </a:endParaRPr>
          </a:p>
        </p:txBody>
      </p:sp>
      <p:sp>
        <p:nvSpPr>
          <p:cNvPr id="6" name="object 2">
            <a:extLst>
              <a:ext uri="{FF2B5EF4-FFF2-40B4-BE49-F238E27FC236}">
                <a16:creationId xmlns:a16="http://schemas.microsoft.com/office/drawing/2014/main" id="{69A27157-4DDC-057F-547B-97D9118838A8}"/>
              </a:ext>
            </a:extLst>
          </p:cNvPr>
          <p:cNvSpPr txBox="1">
            <a:spLocks/>
          </p:cNvSpPr>
          <p:nvPr/>
        </p:nvSpPr>
        <p:spPr>
          <a:xfrm>
            <a:off x="864819" y="221522"/>
            <a:ext cx="3917493"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2400" b="1" i="0" u="none" strike="noStrike" kern="1200" cap="none" spc="-5" normalizeH="0" baseline="0" noProof="0">
                <a:ln>
                  <a:noFill/>
                </a:ln>
                <a:solidFill>
                  <a:srgbClr val="404040"/>
                </a:solidFill>
                <a:effectLst/>
                <a:uLnTx/>
                <a:uFillTx/>
                <a:latin typeface="Calibri" panose="020F0502020204030204"/>
                <a:ea typeface="+mj-ea"/>
                <a:cs typeface="+mj-cs"/>
              </a:rPr>
              <a:t>EXECUTIVE SUM</a:t>
            </a:r>
            <a:r>
              <a:rPr kumimoji="0" lang="en-US" sz="2400" b="1" i="0" u="none" strike="noStrike" kern="1200" cap="none" spc="0" normalizeH="0" baseline="0" noProof="0">
                <a:ln>
                  <a:noFill/>
                </a:ln>
                <a:solidFill>
                  <a:srgbClr val="404040"/>
                </a:solidFill>
                <a:effectLst/>
                <a:uLnTx/>
                <a:uFillTx/>
                <a:latin typeface="Calibri" panose="020F0502020204030204"/>
                <a:ea typeface="+mj-ea"/>
                <a:cs typeface="+mj-cs"/>
              </a:rPr>
              <a:t>MARY</a:t>
            </a:r>
            <a:endParaRPr kumimoji="0" lang="en-US" sz="2400" b="1" i="0" u="none" strike="noStrike" kern="1200" cap="none" spc="0" normalizeH="0" baseline="0" noProof="0">
              <a:ln>
                <a:noFill/>
              </a:ln>
              <a:solidFill>
                <a:prstClr val="black"/>
              </a:solidFill>
              <a:effectLst/>
              <a:uLnTx/>
              <a:uFillTx/>
              <a:latin typeface="Calibri" panose="020F0502020204030204"/>
              <a:ea typeface="+mj-ea"/>
              <a:cs typeface="+mj-cs"/>
            </a:endParaRPr>
          </a:p>
        </p:txBody>
      </p:sp>
    </p:spTree>
    <p:extLst>
      <p:ext uri="{BB962C8B-B14F-4D97-AF65-F5344CB8AC3E}">
        <p14:creationId xmlns:p14="http://schemas.microsoft.com/office/powerpoint/2010/main" val="2236263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A9B94689-655F-5F06-9FBB-937EC7A39590}"/>
              </a:ext>
            </a:extLst>
          </p:cNvPr>
          <p:cNvSpPr txBox="1">
            <a:spLocks/>
          </p:cNvSpPr>
          <p:nvPr/>
        </p:nvSpPr>
        <p:spPr>
          <a:xfrm>
            <a:off x="864818" y="123457"/>
            <a:ext cx="9904781" cy="34522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sz="2400" b="1">
                <a:solidFill>
                  <a:srgbClr val="404040"/>
                </a:solidFill>
                <a:latin typeface="+mn-lt"/>
              </a:rPr>
              <a:t>DETAILED KPI VIEW FOR MAR'25 - OVERALL</a:t>
            </a:r>
          </a:p>
        </p:txBody>
      </p:sp>
      <p:graphicFrame>
        <p:nvGraphicFramePr>
          <p:cNvPr id="8" name="Table 7">
            <a:extLst>
              <a:ext uri="{FF2B5EF4-FFF2-40B4-BE49-F238E27FC236}">
                <a16:creationId xmlns:a16="http://schemas.microsoft.com/office/drawing/2014/main" id="{C4116FBF-DE04-949B-0A84-ACCFF01D4484}"/>
              </a:ext>
            </a:extLst>
          </p:cNvPr>
          <p:cNvGraphicFramePr>
            <a:graphicFrameLocks noGrp="1"/>
          </p:cNvGraphicFramePr>
          <p:nvPr>
            <p:extLst>
              <p:ext uri="{D42A27DB-BD31-4B8C-83A1-F6EECF244321}">
                <p14:modId xmlns:p14="http://schemas.microsoft.com/office/powerpoint/2010/main" val="2950520315"/>
              </p:ext>
            </p:extLst>
          </p:nvPr>
        </p:nvGraphicFramePr>
        <p:xfrm>
          <a:off x="864816" y="569265"/>
          <a:ext cx="10533285" cy="5288064"/>
        </p:xfrm>
        <a:graphic>
          <a:graphicData uri="http://schemas.openxmlformats.org/drawingml/2006/table">
            <a:tbl>
              <a:tblPr/>
              <a:tblGrid>
                <a:gridCol w="3210143">
                  <a:extLst>
                    <a:ext uri="{9D8B030D-6E8A-4147-A177-3AD203B41FA5}">
                      <a16:colId xmlns:a16="http://schemas.microsoft.com/office/drawing/2014/main" val="819825133"/>
                    </a:ext>
                  </a:extLst>
                </a:gridCol>
                <a:gridCol w="1424502">
                  <a:extLst>
                    <a:ext uri="{9D8B030D-6E8A-4147-A177-3AD203B41FA5}">
                      <a16:colId xmlns:a16="http://schemas.microsoft.com/office/drawing/2014/main" val="3792623916"/>
                    </a:ext>
                  </a:extLst>
                </a:gridCol>
                <a:gridCol w="1404438">
                  <a:extLst>
                    <a:ext uri="{9D8B030D-6E8A-4147-A177-3AD203B41FA5}">
                      <a16:colId xmlns:a16="http://schemas.microsoft.com/office/drawing/2014/main" val="68411102"/>
                    </a:ext>
                  </a:extLst>
                </a:gridCol>
                <a:gridCol w="1544882">
                  <a:extLst>
                    <a:ext uri="{9D8B030D-6E8A-4147-A177-3AD203B41FA5}">
                      <a16:colId xmlns:a16="http://schemas.microsoft.com/office/drawing/2014/main" val="204194486"/>
                    </a:ext>
                  </a:extLst>
                </a:gridCol>
                <a:gridCol w="1544882">
                  <a:extLst>
                    <a:ext uri="{9D8B030D-6E8A-4147-A177-3AD203B41FA5}">
                      <a16:colId xmlns:a16="http://schemas.microsoft.com/office/drawing/2014/main" val="2813923511"/>
                    </a:ext>
                  </a:extLst>
                </a:gridCol>
                <a:gridCol w="1404438">
                  <a:extLst>
                    <a:ext uri="{9D8B030D-6E8A-4147-A177-3AD203B41FA5}">
                      <a16:colId xmlns:a16="http://schemas.microsoft.com/office/drawing/2014/main" val="1922985879"/>
                    </a:ext>
                  </a:extLst>
                </a:gridCol>
              </a:tblGrid>
              <a:tr h="220336">
                <a:tc>
                  <a:txBody>
                    <a:bodyPr/>
                    <a:lstStyle/>
                    <a:p>
                      <a:pPr algn="ctr" rtl="0" fontAlgn="ctr"/>
                      <a:r>
                        <a:rPr sz="1200" b="1" u="none" i="0">
                          <a:solidFill>
                            <a:srgbClr val="FFFFFF"/>
                          </a:solidFill>
                          <a:latin typeface="Calibri"/>
                        </a:rPr>
                        <a:t>KPIS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205868"/>
                    </a:solidFill>
                  </a:tcPr>
                </a:tc>
                <a:tc>
                  <a:txBody>
                    <a:bodyPr/>
                    <a:lstStyle/>
                    <a:p>
                      <a:pPr algn="ctr" rtl="0" fontAlgn="ctr"/>
                      <a:r>
                        <a:rPr sz="1200" b="1" u="none" i="0">
                          <a:solidFill>
                            <a:srgbClr val="FFFFFF"/>
                          </a:solidFill>
                          <a:latin typeface="Calibri"/>
                        </a:rPr>
                        <a:t>MAR'24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sz="1200" b="1" u="none" i="0">
                          <a:solidFill>
                            <a:srgbClr val="FFFFFF"/>
                          </a:solidFill>
                          <a:latin typeface="Calibri"/>
                        </a:rPr>
                        <a:t>FEB'25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sz="1200" b="1" u="none" i="0">
                          <a:solidFill>
                            <a:srgbClr val="FFFFFF"/>
                          </a:solidFill>
                          <a:latin typeface="Calibri"/>
                        </a:rPr>
                        <a:t>MAR'25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sz="1200" b="1" u="none" i="0">
                          <a:solidFill>
                            <a:srgbClr val="FFFFFF"/>
                          </a:solidFill>
                          <a:latin typeface="Calibri"/>
                        </a:rPr>
                        <a:t>% Change-MoM</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sz="1200" b="1" u="none" i="0">
                          <a:solidFill>
                            <a:srgbClr val="FFFFFF"/>
                          </a:solidFill>
                          <a:latin typeface="Calibri"/>
                        </a:rPr>
                        <a:t>% Change-YoY</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2CAAE2"/>
                    </a:solidFill>
                  </a:tcPr>
                </a:tc>
                <a:extLst>
                  <a:ext uri="{0D108BD9-81ED-4DB2-BD59-A6C34878D82A}">
                    <a16:rowId xmlns:a16="http://schemas.microsoft.com/office/drawing/2014/main" val="342943236"/>
                  </a:ext>
                </a:extLst>
              </a:tr>
              <a:tr h="220336">
                <a:tc>
                  <a:txBody>
                    <a:bodyPr/>
                    <a:lstStyle/>
                    <a:p>
                      <a:pPr algn="ctr" rtl="0" fontAlgn="ctr"/>
                      <a:r>
                        <a:rPr sz="1200" b="1" u="none" i="0">
                          <a:solidFill>
                            <a:srgbClr val="000000"/>
                          </a:solidFill>
                          <a:latin typeface="Calibri"/>
                        </a:rPr>
                        <a:t>Enrollments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3,301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19,698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6,488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FF0000"/>
                          </a:solidFill>
                          <a:latin typeface="Calibri"/>
                        </a:rPr>
                        <a:t>-67.1%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8000"/>
                          </a:solidFill>
                          <a:latin typeface="Calibri"/>
                        </a:rPr>
                        <a:t>96.5%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3121511295"/>
                  </a:ext>
                </a:extLst>
              </a:tr>
              <a:tr h="220336">
                <a:tc>
                  <a:txBody>
                    <a:bodyPr/>
                    <a:lstStyle/>
                    <a:p>
                      <a:pPr algn="ctr" rtl="0" fontAlgn="ctr"/>
                      <a:r>
                        <a:rPr sz="1200" b="1" u="none" i="0">
                          <a:solidFill>
                            <a:srgbClr val="000000"/>
                          </a:solidFill>
                          <a:latin typeface="Calibri"/>
                        </a:rPr>
                        <a:t>Transacting Customers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3,620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4,571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4,941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008000"/>
                          </a:solidFill>
                          <a:latin typeface="Calibri"/>
                        </a:rPr>
                        <a:t>8.1%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8000"/>
                          </a:solidFill>
                          <a:latin typeface="Calibri"/>
                        </a:rPr>
                        <a:t>36.5%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262807744"/>
                  </a:ext>
                </a:extLst>
              </a:tr>
              <a:tr h="220336">
                <a:tc>
                  <a:txBody>
                    <a:bodyPr/>
                    <a:lstStyle/>
                    <a:p>
                      <a:pPr algn="ctr" rtl="0" fontAlgn="ctr"/>
                      <a:r>
                        <a:rPr sz="1200" b="1" u="none" i="0">
                          <a:solidFill>
                            <a:srgbClr val="000000"/>
                          </a:solidFill>
                          <a:latin typeface="Calibri"/>
                        </a:rPr>
                        <a:t>New one timer%</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66.7%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66.3%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64.6%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FF0000"/>
                          </a:solidFill>
                          <a:latin typeface="Calibri"/>
                        </a:rPr>
                        <a:t>-1.7%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FF0000"/>
                          </a:solidFill>
                          <a:latin typeface="Calibri"/>
                        </a:rPr>
                        <a:t>-2.2%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589922710"/>
                  </a:ext>
                </a:extLst>
              </a:tr>
              <a:tr h="220336">
                <a:tc>
                  <a:txBody>
                    <a:bodyPr/>
                    <a:lstStyle/>
                    <a:p>
                      <a:pPr algn="ctr" rtl="0" fontAlgn="ctr"/>
                      <a:r>
                        <a:rPr sz="1200" b="1" u="none" i="0">
                          <a:solidFill>
                            <a:srgbClr val="000000"/>
                          </a:solidFill>
                          <a:latin typeface="Calibri"/>
                        </a:rPr>
                        <a:t>New Repeater%</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5.0%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5.9%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5.3%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FF0000"/>
                          </a:solidFill>
                          <a:latin typeface="Calibri"/>
                        </a:rPr>
                        <a:t>-0.6%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8000"/>
                          </a:solidFill>
                          <a:latin typeface="Calibri"/>
                        </a:rPr>
                        <a:t>0.3%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254773582"/>
                  </a:ext>
                </a:extLst>
              </a:tr>
              <a:tr h="220336">
                <a:tc>
                  <a:txBody>
                    <a:bodyPr/>
                    <a:lstStyle/>
                    <a:p>
                      <a:pPr algn="ctr" rtl="0" fontAlgn="ctr"/>
                      <a:r>
                        <a:rPr sz="1200" b="1" u="none" i="0">
                          <a:solidFill>
                            <a:srgbClr val="000000"/>
                          </a:solidFill>
                          <a:latin typeface="Calibri"/>
                        </a:rPr>
                        <a:t>Old Repeater%</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28.2%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27.8%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30.1%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008000"/>
                          </a:solidFill>
                          <a:latin typeface="Calibri"/>
                        </a:rPr>
                        <a:t>2.4%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8000"/>
                          </a:solidFill>
                          <a:latin typeface="Calibri"/>
                        </a:rPr>
                        <a:t>1.9%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786377609"/>
                  </a:ext>
                </a:extLst>
              </a:tr>
              <a:tr h="220336">
                <a:tc>
                  <a:txBody>
                    <a:bodyPr/>
                    <a:lstStyle/>
                    <a:p>
                      <a:pPr algn="ctr" rtl="0" fontAlgn="ctr"/>
                      <a:r>
                        <a:rPr sz="1200" b="1" u="none" i="0">
                          <a:solidFill>
                            <a:srgbClr val="000000"/>
                          </a:solidFill>
                          <a:latin typeface="Calibri"/>
                        </a:rPr>
                        <a:t>Total Sales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000000"/>
                          </a:solidFill>
                          <a:latin typeface="Calibri"/>
                        </a:rPr>
                        <a:t>5.2 Cr</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000000"/>
                          </a:solidFill>
                          <a:latin typeface="Calibri"/>
                        </a:rPr>
                        <a:t>7.0 Cr</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000000"/>
                          </a:solidFill>
                          <a:latin typeface="Calibri"/>
                        </a:rPr>
                        <a:t>6.9 Cr</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FF0000"/>
                          </a:solidFill>
                          <a:latin typeface="Calibri"/>
                        </a:rPr>
                        <a:t>-1.5%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8000"/>
                          </a:solidFill>
                          <a:latin typeface="Calibri"/>
                        </a:rPr>
                        <a:t>33.2%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860539003"/>
                  </a:ext>
                </a:extLst>
              </a:tr>
              <a:tr h="220336">
                <a:tc>
                  <a:txBody>
                    <a:bodyPr/>
                    <a:lstStyle/>
                    <a:p>
                      <a:pPr algn="ctr" rtl="0" fontAlgn="ctr"/>
                      <a:r>
                        <a:rPr sz="1200" b="1" u="none" i="0">
                          <a:solidFill>
                            <a:srgbClr val="000000"/>
                          </a:solidFill>
                          <a:latin typeface="Calibri"/>
                        </a:rPr>
                        <a:t>New one timer Sales%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57.0%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58.0%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55.9%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FF0000"/>
                          </a:solidFill>
                          <a:latin typeface="Calibri"/>
                        </a:rPr>
                        <a:t>-2.1%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FF0000"/>
                          </a:solidFill>
                          <a:latin typeface="Calibri"/>
                        </a:rPr>
                        <a:t>-1.1%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470943202"/>
                  </a:ext>
                </a:extLst>
              </a:tr>
              <a:tr h="220336">
                <a:tc>
                  <a:txBody>
                    <a:bodyPr/>
                    <a:lstStyle/>
                    <a:p>
                      <a:pPr algn="ctr" rtl="0" fontAlgn="ctr"/>
                      <a:r>
                        <a:rPr sz="1200" b="1" u="none" i="0">
                          <a:solidFill>
                            <a:srgbClr val="000000"/>
                          </a:solidFill>
                          <a:latin typeface="Calibri"/>
                        </a:rPr>
                        <a:t>New Repeater Sales%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11.7%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13.0%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11.3%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FF0000"/>
                          </a:solidFill>
                          <a:latin typeface="Calibri"/>
                        </a:rPr>
                        <a:t>-1.7%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FF0000"/>
                          </a:solidFill>
                          <a:latin typeface="Calibri"/>
                        </a:rPr>
                        <a:t>-0.4%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788179446"/>
                  </a:ext>
                </a:extLst>
              </a:tr>
              <a:tr h="220336">
                <a:tc>
                  <a:txBody>
                    <a:bodyPr/>
                    <a:lstStyle/>
                    <a:p>
                      <a:pPr algn="ctr" rtl="0" fontAlgn="ctr"/>
                      <a:r>
                        <a:rPr sz="1200" b="1" u="none" i="0">
                          <a:solidFill>
                            <a:srgbClr val="000000"/>
                          </a:solidFill>
                          <a:latin typeface="Calibri"/>
                        </a:rPr>
                        <a:t>Old Repeater Sales%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31.3%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28.9%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32.8%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008000"/>
                          </a:solidFill>
                          <a:latin typeface="Calibri"/>
                        </a:rPr>
                        <a:t>3.9%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8000"/>
                          </a:solidFill>
                          <a:latin typeface="Calibri"/>
                        </a:rPr>
                        <a:t>1.5%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815549059"/>
                  </a:ext>
                </a:extLst>
              </a:tr>
              <a:tr h="220336">
                <a:tc>
                  <a:txBody>
                    <a:bodyPr/>
                    <a:lstStyle/>
                    <a:p>
                      <a:pPr algn="ctr" rtl="0" fontAlgn="ctr"/>
                      <a:r>
                        <a:rPr sz="1200" b="1" u="none" i="0">
                          <a:solidFill>
                            <a:srgbClr val="000000"/>
                          </a:solidFill>
                          <a:latin typeface="Calibri"/>
                        </a:rPr>
                        <a:t>Total Bills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4,491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5,836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6,165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008000"/>
                          </a:solidFill>
                          <a:latin typeface="Calibri"/>
                        </a:rPr>
                        <a:t>5.6%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8000"/>
                          </a:solidFill>
                          <a:latin typeface="Calibri"/>
                        </a:rPr>
                        <a:t>37.3%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266114177"/>
                  </a:ext>
                </a:extLst>
              </a:tr>
              <a:tr h="220336">
                <a:tc>
                  <a:txBody>
                    <a:bodyPr/>
                    <a:lstStyle/>
                    <a:p>
                      <a:pPr algn="ctr" rtl="0" fontAlgn="ctr"/>
                      <a:r>
                        <a:rPr sz="1200" b="1" u="none" i="0">
                          <a:solidFill>
                            <a:srgbClr val="000000"/>
                          </a:solidFill>
                          <a:latin typeface="Calibri"/>
                        </a:rPr>
                        <a:t>New one timer Bills%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55.7%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54.2%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54.0%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FF0000"/>
                          </a:solidFill>
                          <a:latin typeface="Calibri"/>
                        </a:rPr>
                        <a:t>-0.3%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FF0000"/>
                          </a:solidFill>
                          <a:latin typeface="Calibri"/>
                        </a:rPr>
                        <a:t>-1.7%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847985015"/>
                  </a:ext>
                </a:extLst>
              </a:tr>
              <a:tr h="220336">
                <a:tc>
                  <a:txBody>
                    <a:bodyPr/>
                    <a:lstStyle/>
                    <a:p>
                      <a:pPr algn="ctr" rtl="0" fontAlgn="ctr"/>
                      <a:r>
                        <a:rPr sz="1200" b="1" u="none" i="0">
                          <a:solidFill>
                            <a:srgbClr val="000000"/>
                          </a:solidFill>
                          <a:latin typeface="Calibri"/>
                        </a:rPr>
                        <a:t>New Repeater Bills%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9.5%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11.9%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9.7%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FF0000"/>
                          </a:solidFill>
                          <a:latin typeface="Calibri"/>
                        </a:rPr>
                        <a:t>-2.2%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8000"/>
                          </a:solidFill>
                          <a:latin typeface="Calibri"/>
                        </a:rPr>
                        <a:t>0.2%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164617181"/>
                  </a:ext>
                </a:extLst>
              </a:tr>
              <a:tr h="220336">
                <a:tc>
                  <a:txBody>
                    <a:bodyPr/>
                    <a:lstStyle/>
                    <a:p>
                      <a:pPr algn="ctr" rtl="0" fontAlgn="ctr"/>
                      <a:r>
                        <a:rPr sz="1200" b="1" u="none" i="0">
                          <a:solidFill>
                            <a:srgbClr val="000000"/>
                          </a:solidFill>
                          <a:latin typeface="Calibri"/>
                        </a:rPr>
                        <a:t>Old Repeater Bills%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34.8%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33.9%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36.3%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008000"/>
                          </a:solidFill>
                          <a:latin typeface="Calibri"/>
                        </a:rPr>
                        <a:t>2.5%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8000"/>
                          </a:solidFill>
                          <a:latin typeface="Calibri"/>
                        </a:rPr>
                        <a:t>1.5%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3447150955"/>
                  </a:ext>
                </a:extLst>
              </a:tr>
              <a:tr h="220336">
                <a:tc>
                  <a:txBody>
                    <a:bodyPr/>
                    <a:lstStyle/>
                    <a:p>
                      <a:pPr algn="ctr" rtl="0" fontAlgn="ctr"/>
                      <a:r>
                        <a:rPr sz="1200" b="1" u="none" i="0">
                          <a:solidFill>
                            <a:srgbClr val="000000"/>
                          </a:solidFill>
                          <a:latin typeface="Calibri"/>
                        </a:rPr>
                        <a:t>ABV(Overall)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11,539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12,009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11,197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FF0000"/>
                          </a:solidFill>
                          <a:latin typeface="Calibri"/>
                        </a:rPr>
                        <a:t>-6.8%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FF0000"/>
                          </a:solidFill>
                          <a:latin typeface="Calibri"/>
                        </a:rPr>
                        <a:t>-3.0%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741918641"/>
                  </a:ext>
                </a:extLst>
              </a:tr>
              <a:tr h="220336">
                <a:tc>
                  <a:txBody>
                    <a:bodyPr/>
                    <a:lstStyle/>
                    <a:p>
                      <a:pPr algn="ctr" rtl="0" fontAlgn="ctr"/>
                      <a:r>
                        <a:rPr sz="1200" b="1" u="none" i="0">
                          <a:solidFill>
                            <a:srgbClr val="000000"/>
                          </a:solidFill>
                          <a:latin typeface="Calibri"/>
                        </a:rPr>
                        <a:t>New one timer ABV</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11,815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12,849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11,595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FF0000"/>
                          </a:solidFill>
                          <a:latin typeface="Calibri"/>
                        </a:rPr>
                        <a:t>-9.8%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FF0000"/>
                          </a:solidFill>
                          <a:latin typeface="Calibri"/>
                        </a:rPr>
                        <a:t>-1.9%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508305449"/>
                  </a:ext>
                </a:extLst>
              </a:tr>
              <a:tr h="220336">
                <a:tc>
                  <a:txBody>
                    <a:bodyPr/>
                    <a:lstStyle/>
                    <a:p>
                      <a:pPr algn="ctr" rtl="0" fontAlgn="ctr"/>
                      <a:r>
                        <a:rPr sz="1200" b="1" u="none" i="0">
                          <a:solidFill>
                            <a:srgbClr val="000000"/>
                          </a:solidFill>
                          <a:latin typeface="Calibri"/>
                        </a:rPr>
                        <a:t>New repeater ABV</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14,172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13,133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13,049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FF0000"/>
                          </a:solidFill>
                          <a:latin typeface="Calibri"/>
                        </a:rPr>
                        <a:t>-0.6%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FF0000"/>
                          </a:solidFill>
                          <a:latin typeface="Calibri"/>
                        </a:rPr>
                        <a:t>-7.9%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3836303030"/>
                  </a:ext>
                </a:extLst>
              </a:tr>
              <a:tr h="220336">
                <a:tc>
                  <a:txBody>
                    <a:bodyPr/>
                    <a:lstStyle/>
                    <a:p>
                      <a:pPr algn="ctr" rtl="0" fontAlgn="ctr"/>
                      <a:r>
                        <a:rPr sz="1200" b="1" u="none" i="0">
                          <a:solidFill>
                            <a:srgbClr val="000000"/>
                          </a:solidFill>
                          <a:latin typeface="Calibri"/>
                        </a:rPr>
                        <a:t>Old repeater ABV</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10,377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10,267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10,112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FF0000"/>
                          </a:solidFill>
                          <a:latin typeface="Calibri"/>
                        </a:rPr>
                        <a:t>-1.5%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FF0000"/>
                          </a:solidFill>
                          <a:latin typeface="Calibri"/>
                        </a:rPr>
                        <a:t>-2.6%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475188783"/>
                  </a:ext>
                </a:extLst>
              </a:tr>
              <a:tr h="220336">
                <a:tc>
                  <a:txBody>
                    <a:bodyPr/>
                    <a:lstStyle/>
                    <a:p>
                      <a:pPr algn="ctr" rtl="0" fontAlgn="ctr"/>
                      <a:r>
                        <a:rPr sz="1200" b="1" u="none" i="0">
                          <a:solidFill>
                            <a:srgbClr val="000000"/>
                          </a:solidFill>
                          <a:latin typeface="Calibri"/>
                        </a:rPr>
                        <a:t>AMV(Overall)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14,315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15,332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13,970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FF0000"/>
                          </a:solidFill>
                          <a:latin typeface="Calibri"/>
                        </a:rPr>
                        <a:t>-8.9%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FF0000"/>
                          </a:solidFill>
                          <a:latin typeface="Calibri"/>
                        </a:rPr>
                        <a:t>-2.4%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873980880"/>
                  </a:ext>
                </a:extLst>
              </a:tr>
              <a:tr h="220336">
                <a:tc>
                  <a:txBody>
                    <a:bodyPr/>
                    <a:lstStyle/>
                    <a:p>
                      <a:pPr algn="ctr" rtl="0" fontAlgn="ctr"/>
                      <a:r>
                        <a:rPr sz="1200" b="1" u="none" i="0">
                          <a:solidFill>
                            <a:srgbClr val="000000"/>
                          </a:solidFill>
                          <a:latin typeface="Calibri"/>
                        </a:rPr>
                        <a:t>New one timer AMV</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12,231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13,421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12,093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FF0000"/>
                          </a:solidFill>
                          <a:latin typeface="Calibri"/>
                        </a:rPr>
                        <a:t>-9.9%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FF0000"/>
                          </a:solidFill>
                          <a:latin typeface="Calibri"/>
                        </a:rPr>
                        <a:t>-1.1%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664150010"/>
                  </a:ext>
                </a:extLst>
              </a:tr>
              <a:tr h="220336">
                <a:tc>
                  <a:txBody>
                    <a:bodyPr/>
                    <a:lstStyle/>
                    <a:p>
                      <a:pPr algn="ctr" rtl="0" fontAlgn="ctr"/>
                      <a:r>
                        <a:rPr sz="1200" b="1" u="none" i="0">
                          <a:solidFill>
                            <a:srgbClr val="000000"/>
                          </a:solidFill>
                          <a:latin typeface="Calibri"/>
                        </a:rPr>
                        <a:t>New repeater AMV</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33,249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33,631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29,847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FF0000"/>
                          </a:solidFill>
                          <a:latin typeface="Calibri"/>
                        </a:rPr>
                        <a:t>-11.3%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FF0000"/>
                          </a:solidFill>
                          <a:latin typeface="Calibri"/>
                        </a:rPr>
                        <a:t>-10.2%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830548662"/>
                  </a:ext>
                </a:extLst>
              </a:tr>
              <a:tr h="220336">
                <a:tc>
                  <a:txBody>
                    <a:bodyPr/>
                    <a:lstStyle/>
                    <a:p>
                      <a:pPr algn="ctr" rtl="0" fontAlgn="ctr"/>
                      <a:r>
                        <a:rPr sz="1200" b="1" u="none" i="0">
                          <a:solidFill>
                            <a:srgbClr val="000000"/>
                          </a:solidFill>
                          <a:latin typeface="Calibri"/>
                        </a:rPr>
                        <a:t>Old repeater AMV</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15,871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15,988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15,212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FF0000"/>
                          </a:solidFill>
                          <a:latin typeface="Calibri"/>
                        </a:rPr>
                        <a:t>-4.9%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FF0000"/>
                          </a:solidFill>
                          <a:latin typeface="Calibri"/>
                        </a:rPr>
                        <a:t>-4.2%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786751600"/>
                  </a:ext>
                </a:extLst>
              </a:tr>
              <a:tr h="220336">
                <a:tc>
                  <a:txBody>
                    <a:bodyPr/>
                    <a:lstStyle/>
                    <a:p>
                      <a:pPr algn="ctr" rtl="0" fontAlgn="ctr"/>
                      <a:r>
                        <a:rPr sz="1200" b="1" u="none" i="0">
                          <a:solidFill>
                            <a:srgbClr val="000000"/>
                          </a:solidFill>
                          <a:latin typeface="Calibri"/>
                        </a:rPr>
                        <a:t>Transaction Points Issued</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0.0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21.5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21.9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008000"/>
                          </a:solidFill>
                          <a:latin typeface="Calibri"/>
                        </a:rPr>
                        <a:t>1.9%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839681458"/>
                  </a:ext>
                </a:extLst>
              </a:tr>
              <a:tr h="220336">
                <a:tc>
                  <a:txBody>
                    <a:bodyPr/>
                    <a:lstStyle/>
                    <a:p>
                      <a:pPr algn="ctr" rtl="0" fontAlgn="ctr"/>
                      <a:r>
                        <a:rPr sz="1200" b="1" u="none" i="0">
                          <a:solidFill>
                            <a:srgbClr val="000000"/>
                          </a:solidFill>
                          <a:latin typeface="Calibri"/>
                        </a:rPr>
                        <a:t>Points Redeemed</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0.0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2.0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2.8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008000"/>
                          </a:solidFill>
                          <a:latin typeface="Calibri"/>
                        </a:rPr>
                        <a:t>42.6%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3758911568"/>
                  </a:ext>
                </a:extLst>
              </a:tr>
            </a:tbl>
          </a:graphicData>
        </a:graphic>
      </p:graphicFrame>
      <p:sp>
        <p:nvSpPr>
          <p:cNvPr id="4" name="TextBox 3">
            <a:extLst>
              <a:ext uri="{FF2B5EF4-FFF2-40B4-BE49-F238E27FC236}">
                <a16:creationId xmlns:a16="http://schemas.microsoft.com/office/drawing/2014/main" id="{830D9F27-D697-8BF8-5FF0-B5E2B244D836}"/>
              </a:ext>
            </a:extLst>
          </p:cNvPr>
          <p:cNvSpPr txBox="1"/>
          <p:nvPr/>
        </p:nvSpPr>
        <p:spPr>
          <a:xfrm>
            <a:off x="814995" y="5937789"/>
            <a:ext cx="9285514" cy="338554"/>
          </a:xfrm>
          <a:prstGeom prst="rect">
            <a:avLst/>
          </a:prstGeom>
          <a:noFill/>
        </p:spPr>
        <p:txBody>
          <a:bodyPr wrap="square" lIns="91440" tIns="45720" rIns="91440" bIns="45720" rtlCol="0" anchor="t">
            <a:spAutoFit/>
          </a:bodyPr>
          <a:lstStyle/>
          <a:p>
            <a:r>
              <a:rPr lang="en-IN" sz="1600" dirty="0"/>
              <a:t>Insights:</a:t>
            </a: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3740758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31D2F97A-980D-8B4C-154D-F82DC1A0B0CA}"/>
              </a:ext>
            </a:extLst>
          </p:cNvPr>
          <p:cNvSpPr txBox="1">
            <a:spLocks/>
          </p:cNvSpPr>
          <p:nvPr/>
        </p:nvSpPr>
        <p:spPr>
          <a:xfrm>
            <a:off x="864818" y="157106"/>
            <a:ext cx="10097576" cy="345223"/>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sz="2400" b="1">
                <a:solidFill>
                  <a:srgbClr val="404040"/>
                </a:solidFill>
                <a:latin typeface="+mn-lt"/>
              </a:rPr>
              <a:t>ABV BAND WISE DISTRIBUTION OF CUSTOMER, SALES AND BILLS IN MAR'25</a:t>
            </a:r>
          </a:p>
        </p:txBody>
      </p:sp>
      <p:graphicFrame>
        <p:nvGraphicFramePr>
          <p:cNvPr id="3" name="Table 2">
            <a:extLst>
              <a:ext uri="{FF2B5EF4-FFF2-40B4-BE49-F238E27FC236}">
                <a16:creationId xmlns:a16="http://schemas.microsoft.com/office/drawing/2014/main" id="{5527D8CF-2EF5-3EBD-50A4-14394B4D1972}"/>
              </a:ext>
            </a:extLst>
          </p:cNvPr>
          <p:cNvGraphicFramePr>
            <a:graphicFrameLocks noGrp="1"/>
          </p:cNvGraphicFramePr>
          <p:nvPr>
            <p:extLst>
              <p:ext uri="{D42A27DB-BD31-4B8C-83A1-F6EECF244321}">
                <p14:modId xmlns:p14="http://schemas.microsoft.com/office/powerpoint/2010/main" val="1258154444"/>
              </p:ext>
            </p:extLst>
          </p:nvPr>
        </p:nvGraphicFramePr>
        <p:xfrm>
          <a:off x="864817" y="877845"/>
          <a:ext cx="10293038" cy="4821498"/>
        </p:xfrm>
        <a:graphic>
          <a:graphicData uri="http://schemas.openxmlformats.org/drawingml/2006/table">
            <a:tbl>
              <a:tblPr/>
              <a:tblGrid>
                <a:gridCol w="1470434">
                  <a:extLst>
                    <a:ext uri="{9D8B030D-6E8A-4147-A177-3AD203B41FA5}">
                      <a16:colId xmlns:a16="http://schemas.microsoft.com/office/drawing/2014/main" val="2426580903"/>
                    </a:ext>
                  </a:extLst>
                </a:gridCol>
                <a:gridCol w="1470434">
                  <a:extLst>
                    <a:ext uri="{9D8B030D-6E8A-4147-A177-3AD203B41FA5}">
                      <a16:colId xmlns:a16="http://schemas.microsoft.com/office/drawing/2014/main" val="3814623501"/>
                    </a:ext>
                  </a:extLst>
                </a:gridCol>
                <a:gridCol w="1470434">
                  <a:extLst>
                    <a:ext uri="{9D8B030D-6E8A-4147-A177-3AD203B41FA5}">
                      <a16:colId xmlns:a16="http://schemas.microsoft.com/office/drawing/2014/main" val="3525653962"/>
                    </a:ext>
                  </a:extLst>
                </a:gridCol>
                <a:gridCol w="1470434">
                  <a:extLst>
                    <a:ext uri="{9D8B030D-6E8A-4147-A177-3AD203B41FA5}">
                      <a16:colId xmlns:a16="http://schemas.microsoft.com/office/drawing/2014/main" val="2057004895"/>
                    </a:ext>
                  </a:extLst>
                </a:gridCol>
                <a:gridCol w="1470434">
                  <a:extLst>
                    <a:ext uri="{9D8B030D-6E8A-4147-A177-3AD203B41FA5}">
                      <a16:colId xmlns:a16="http://schemas.microsoft.com/office/drawing/2014/main" val="731542458"/>
                    </a:ext>
                  </a:extLst>
                </a:gridCol>
                <a:gridCol w="1470434">
                  <a:extLst>
                    <a:ext uri="{9D8B030D-6E8A-4147-A177-3AD203B41FA5}">
                      <a16:colId xmlns:a16="http://schemas.microsoft.com/office/drawing/2014/main" val="2496011272"/>
                    </a:ext>
                  </a:extLst>
                </a:gridCol>
                <a:gridCol w="1470434">
                  <a:extLst>
                    <a:ext uri="{9D8B030D-6E8A-4147-A177-3AD203B41FA5}">
                      <a16:colId xmlns:a16="http://schemas.microsoft.com/office/drawing/2014/main" val="843165499"/>
                    </a:ext>
                  </a:extLst>
                </a:gridCol>
              </a:tblGrid>
              <a:tr h="499708">
                <a:tc>
                  <a:txBody>
                    <a:bodyPr/>
                    <a:lstStyle/>
                    <a:p>
                      <a:pPr algn="ctr" rtl="0" fontAlgn="ctr"/>
                      <a:r>
                        <a:rPr sz="1400" b="1" u="none" i="0">
                          <a:solidFill>
                            <a:srgbClr val="FFFFFF"/>
                          </a:solidFill>
                          <a:latin typeface="Calibri"/>
                        </a:rPr>
                        <a:t>ABV Band</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205868"/>
                    </a:solidFill>
                  </a:tcPr>
                </a:tc>
                <a:tc>
                  <a:txBody>
                    <a:bodyPr/>
                    <a:lstStyle/>
                    <a:p>
                      <a:pPr algn="ctr" rtl="0" fontAlgn="ctr"/>
                      <a:r>
                        <a:rPr sz="1400" b="1" u="none" i="0">
                          <a:solidFill>
                            <a:srgbClr val="FFFFFF"/>
                          </a:solidFill>
                          <a:latin typeface="Calibri"/>
                        </a:rPr>
                        <a:t>Customers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sz="1400" b="1" u="none" i="0">
                          <a:solidFill>
                            <a:srgbClr val="FFFFFF"/>
                          </a:solidFill>
                          <a:latin typeface="Calibri"/>
                        </a:rPr>
                        <a:t>Customer Distribution</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sz="1400" b="1" u="none" i="0">
                          <a:solidFill>
                            <a:srgbClr val="FFFFFF"/>
                          </a:solidFill>
                          <a:latin typeface="Calibri"/>
                        </a:rPr>
                        <a:t>Bills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sz="1400" b="1" u="none" i="0">
                          <a:solidFill>
                            <a:srgbClr val="FFFFFF"/>
                          </a:solidFill>
                          <a:latin typeface="Calibri"/>
                        </a:rPr>
                        <a:t>Bills Distribution</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sz="1400" b="1" u="none" i="0">
                          <a:solidFill>
                            <a:srgbClr val="FFFFFF"/>
                          </a:solidFill>
                          <a:latin typeface="Calibri"/>
                        </a:rPr>
                        <a:t>Sales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sz="1400" b="1" u="none" i="0">
                          <a:solidFill>
                            <a:srgbClr val="FFFFFF"/>
                          </a:solidFill>
                          <a:latin typeface="Calibri"/>
                        </a:rPr>
                        <a:t>Sales Distribution</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extLst>
                  <a:ext uri="{0D108BD9-81ED-4DB2-BD59-A6C34878D82A}">
                    <a16:rowId xmlns:a16="http://schemas.microsoft.com/office/drawing/2014/main" val="3574083906"/>
                  </a:ext>
                </a:extLst>
              </a:tr>
              <a:tr h="432179">
                <a:tc>
                  <a:txBody>
                    <a:bodyPr/>
                    <a:lstStyle/>
                    <a:p>
                      <a:pPr algn="ctr" rtl="0" fontAlgn="ctr"/>
                      <a:r>
                        <a:rPr sz="1200" b="1" u="none" i="0">
                          <a:solidFill>
                            <a:srgbClr val="000000"/>
                          </a:solidFill>
                          <a:latin typeface="Calibri"/>
                        </a:rPr>
                        <a:t>Upto 1,500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201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4.1%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204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3.4%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000000"/>
                          </a:solidFill>
                          <a:latin typeface="Calibri"/>
                        </a:rPr>
                        <a:t>2.76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0.4%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478159414"/>
                  </a:ext>
                </a:extLst>
              </a:tr>
              <a:tr h="432179">
                <a:tc>
                  <a:txBody>
                    <a:bodyPr/>
                    <a:lstStyle/>
                    <a:p>
                      <a:pPr algn="ctr" rtl="0" fontAlgn="ctr"/>
                      <a:r>
                        <a:rPr sz="1200" b="1" u="none" i="0">
                          <a:solidFill>
                            <a:srgbClr val="000000"/>
                          </a:solidFill>
                          <a:latin typeface="Calibri"/>
                        </a:rPr>
                        <a:t>1,500-3,000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592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12.1%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641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10.7%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000000"/>
                          </a:solidFill>
                          <a:latin typeface="Calibri"/>
                        </a:rPr>
                        <a:t>15.55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2.2%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973414654"/>
                  </a:ext>
                </a:extLst>
              </a:tr>
              <a:tr h="432179">
                <a:tc>
                  <a:txBody>
                    <a:bodyPr/>
                    <a:lstStyle/>
                    <a:p>
                      <a:pPr algn="ctr" rtl="0" fontAlgn="ctr"/>
                      <a:r>
                        <a:rPr sz="1200" b="1" u="none" i="0">
                          <a:solidFill>
                            <a:srgbClr val="000000"/>
                          </a:solidFill>
                          <a:latin typeface="Calibri"/>
                        </a:rPr>
                        <a:t>3,001-4,500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593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12.2%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664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11.1%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000000"/>
                          </a:solidFill>
                          <a:latin typeface="Calibri"/>
                        </a:rPr>
                        <a:t>25.91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3.7%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3420646571"/>
                  </a:ext>
                </a:extLst>
              </a:tr>
              <a:tr h="432179">
                <a:tc>
                  <a:txBody>
                    <a:bodyPr/>
                    <a:lstStyle/>
                    <a:p>
                      <a:pPr algn="ctr" rtl="0" fontAlgn="ctr"/>
                      <a:r>
                        <a:rPr sz="1200" b="1" u="none" i="0">
                          <a:solidFill>
                            <a:srgbClr val="000000"/>
                          </a:solidFill>
                          <a:latin typeface="Calibri"/>
                        </a:rPr>
                        <a:t>4,501-6,000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458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9.4%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544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9.1%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000000"/>
                          </a:solidFill>
                          <a:latin typeface="Calibri"/>
                        </a:rPr>
                        <a:t>29.33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4.2%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991938940"/>
                  </a:ext>
                </a:extLst>
              </a:tr>
              <a:tr h="432179">
                <a:tc>
                  <a:txBody>
                    <a:bodyPr/>
                    <a:lstStyle/>
                    <a:p>
                      <a:pPr algn="ctr" rtl="0" fontAlgn="ctr"/>
                      <a:r>
                        <a:rPr sz="1200" b="1" u="none" i="0">
                          <a:solidFill>
                            <a:srgbClr val="000000"/>
                          </a:solidFill>
                          <a:latin typeface="Calibri"/>
                        </a:rPr>
                        <a:t>6,001-7,500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297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6.1%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377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6.3%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000000"/>
                          </a:solidFill>
                          <a:latin typeface="Calibri"/>
                        </a:rPr>
                        <a:t>26.27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3.8%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088798046"/>
                  </a:ext>
                </a:extLst>
              </a:tr>
              <a:tr h="432179">
                <a:tc>
                  <a:txBody>
                    <a:bodyPr/>
                    <a:lstStyle/>
                    <a:p>
                      <a:pPr algn="ctr" rtl="0" fontAlgn="ctr"/>
                      <a:r>
                        <a:rPr sz="1200" b="1" u="none" i="0">
                          <a:solidFill>
                            <a:srgbClr val="000000"/>
                          </a:solidFill>
                          <a:latin typeface="Calibri"/>
                        </a:rPr>
                        <a:t>7,501-9,000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347</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7.1%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656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11.0%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000000"/>
                          </a:solidFill>
                          <a:latin typeface="Calibri"/>
                        </a:rPr>
                        <a:t>55.86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8.0%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32158789"/>
                  </a:ext>
                </a:extLst>
              </a:tr>
              <a:tr h="432179">
                <a:tc>
                  <a:txBody>
                    <a:bodyPr/>
                    <a:lstStyle/>
                    <a:p>
                      <a:pPr algn="ctr" rtl="0" fontAlgn="ctr"/>
                      <a:r>
                        <a:rPr sz="1200" b="1" u="none" i="0">
                          <a:solidFill>
                            <a:srgbClr val="000000"/>
                          </a:solidFill>
                          <a:latin typeface="Calibri"/>
                        </a:rPr>
                        <a:t>9,001-10,500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284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5.8%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348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5.8%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000000"/>
                          </a:solidFill>
                          <a:latin typeface="Calibri"/>
                        </a:rPr>
                        <a:t>34.69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5.0%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3160291672"/>
                  </a:ext>
                </a:extLst>
              </a:tr>
              <a:tr h="432179">
                <a:tc>
                  <a:txBody>
                    <a:bodyPr/>
                    <a:lstStyle/>
                    <a:p>
                      <a:pPr algn="ctr" rtl="0" fontAlgn="ctr"/>
                      <a:r>
                        <a:rPr sz="1200" b="1" u="none" i="0">
                          <a:solidFill>
                            <a:srgbClr val="000000"/>
                          </a:solidFill>
                          <a:latin typeface="Calibri"/>
                        </a:rPr>
                        <a:t>10,501-12,000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548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11.2%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615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10.3%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000000"/>
                          </a:solidFill>
                          <a:latin typeface="Calibri"/>
                        </a:rPr>
                        <a:t>69.42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183113139"/>
                  </a:ext>
                </a:extLst>
              </a:tr>
              <a:tr h="432179">
                <a:tc>
                  <a:txBody>
                    <a:bodyPr/>
                    <a:lstStyle/>
                    <a:p>
                      <a:pPr algn="ctr" rtl="0" fontAlgn="ctr"/>
                      <a:r>
                        <a:rPr sz="1200" b="1" u="none" i="0">
                          <a:solidFill>
                            <a:srgbClr val="000000"/>
                          </a:solidFill>
                          <a:latin typeface="Calibri"/>
                        </a:rPr>
                        <a:t>more than 12,000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1,555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31.9%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1,920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32.2%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000000"/>
                          </a:solidFill>
                          <a:latin typeface="Calibri"/>
                        </a:rPr>
                        <a:t>434.23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62.6%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811241909"/>
                  </a:ext>
                </a:extLst>
              </a:tr>
              <a:tr h="432179">
                <a:tc>
                  <a:txBody>
                    <a:bodyPr/>
                    <a:lstStyle/>
                    <a:p>
                      <a:pPr algn="ctr" rtl="0" fontAlgn="ctr"/>
                      <a:r>
                        <a:rPr sz="1200" b="1" u="none" i="0">
                          <a:solidFill>
                            <a:srgbClr val="000000"/>
                          </a:solidFill>
                          <a:latin typeface="Calibri"/>
                        </a:rPr>
                        <a:t>Total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4,875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100.0%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5,969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100.0%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fontAlgn="ctr"/>
                      <a:r>
                        <a:rPr sz="1200" b="0" u="none" i="0">
                          <a:solidFill>
                            <a:srgbClr val="000000"/>
                          </a:solidFill>
                          <a:latin typeface="Calibri"/>
                        </a:rPr>
                        <a:t>694.0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100.0%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563761910"/>
                  </a:ext>
                </a:extLst>
              </a:tr>
            </a:tbl>
          </a:graphicData>
        </a:graphic>
      </p:graphicFrame>
      <p:sp>
        <p:nvSpPr>
          <p:cNvPr id="2" name="TextBox 1">
            <a:extLst>
              <a:ext uri="{FF2B5EF4-FFF2-40B4-BE49-F238E27FC236}">
                <a16:creationId xmlns:a16="http://schemas.microsoft.com/office/drawing/2014/main" id="{E1DCB7F9-2F2D-C2D6-9228-1CB63BE85443}"/>
              </a:ext>
            </a:extLst>
          </p:cNvPr>
          <p:cNvSpPr txBox="1"/>
          <p:nvPr/>
        </p:nvSpPr>
        <p:spPr>
          <a:xfrm>
            <a:off x="783771" y="5815150"/>
            <a:ext cx="10374082" cy="338554"/>
          </a:xfrm>
          <a:prstGeom prst="rect">
            <a:avLst/>
          </a:prstGeom>
          <a:noFill/>
        </p:spPr>
        <p:txBody>
          <a:bodyPr wrap="square" lIns="91440" tIns="45720" rIns="91440" bIns="45720" rtlCol="0" anchor="t">
            <a:spAutoFit/>
          </a:bodyPr>
          <a:lstStyle/>
          <a:p>
            <a:r>
              <a:rPr lang="en-IN" sz="1600" dirty="0">
                <a:ea typeface="Calibri"/>
                <a:cs typeface="Calibri"/>
              </a:rPr>
              <a:t>Insights:</a:t>
            </a:r>
          </a:p>
        </p:txBody>
      </p:sp>
    </p:spTree>
    <p:extLst>
      <p:ext uri="{BB962C8B-B14F-4D97-AF65-F5344CB8AC3E}">
        <p14:creationId xmlns:p14="http://schemas.microsoft.com/office/powerpoint/2010/main" val="537681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2">
            <a:extLst>
              <a:ext uri="{FF2B5EF4-FFF2-40B4-BE49-F238E27FC236}">
                <a16:creationId xmlns:a16="http://schemas.microsoft.com/office/drawing/2014/main" id="{52175F64-D1F2-36EF-76F4-E8A9D7635193}"/>
              </a:ext>
            </a:extLst>
          </p:cNvPr>
          <p:cNvSpPr txBox="1">
            <a:spLocks/>
          </p:cNvSpPr>
          <p:nvPr/>
        </p:nvSpPr>
        <p:spPr>
          <a:xfrm>
            <a:off x="839233" y="165789"/>
            <a:ext cx="10793760"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sz="2400" b="1">
                <a:solidFill>
                  <a:srgbClr val="404040"/>
                </a:solidFill>
                <a:latin typeface="+mn-lt"/>
              </a:rPr>
              <a:t>POINT &amp; COUPON ANALYSIS – ISSUANCE &amp; REDEMPTION FEB'25 &amp; MAR'25</a:t>
            </a:r>
            <a:endParaRPr lang="en-US" sz="2400" b="1" spc="-5" dirty="0" err="1">
              <a:solidFill>
                <a:srgbClr val="404040"/>
              </a:solidFill>
              <a:latin typeface="+mn-lt"/>
              <a:ea typeface="Calibri"/>
              <a:cs typeface="Calibri"/>
            </a:endParaRPr>
          </a:p>
        </p:txBody>
      </p:sp>
      <p:graphicFrame>
        <p:nvGraphicFramePr>
          <p:cNvPr id="6" name="object 2">
            <a:extLst>
              <a:ext uri="{FF2B5EF4-FFF2-40B4-BE49-F238E27FC236}">
                <a16:creationId xmlns:a16="http://schemas.microsoft.com/office/drawing/2014/main" id="{7E16DEE7-14B3-AF07-3535-37EC6D4C63E1}"/>
              </a:ext>
            </a:extLst>
          </p:cNvPr>
          <p:cNvGraphicFramePr>
            <a:graphicFrameLocks noGrp="1"/>
          </p:cNvGraphicFramePr>
          <p:nvPr>
            <p:extLst>
              <p:ext uri="{D42A27DB-BD31-4B8C-83A1-F6EECF244321}">
                <p14:modId xmlns:p14="http://schemas.microsoft.com/office/powerpoint/2010/main" val="1935283025"/>
              </p:ext>
            </p:extLst>
          </p:nvPr>
        </p:nvGraphicFramePr>
        <p:xfrm>
          <a:off x="2916815" y="4616391"/>
          <a:ext cx="6585998" cy="1962478"/>
        </p:xfrm>
        <a:graphic>
          <a:graphicData uri="http://schemas.openxmlformats.org/drawingml/2006/table">
            <a:tbl>
              <a:tblPr firstRow="1" bandRow="1">
                <a:tableStyleId>{2D5ABB26-0587-4C30-8999-92F81FD0307C}</a:tableStyleId>
              </a:tblPr>
              <a:tblGrid>
                <a:gridCol w="3221738">
                  <a:extLst>
                    <a:ext uri="{9D8B030D-6E8A-4147-A177-3AD203B41FA5}">
                      <a16:colId xmlns:a16="http://schemas.microsoft.com/office/drawing/2014/main" val="20000"/>
                    </a:ext>
                  </a:extLst>
                </a:gridCol>
                <a:gridCol w="1682130">
                  <a:extLst>
                    <a:ext uri="{9D8B030D-6E8A-4147-A177-3AD203B41FA5}">
                      <a16:colId xmlns:a16="http://schemas.microsoft.com/office/drawing/2014/main" val="20001"/>
                    </a:ext>
                  </a:extLst>
                </a:gridCol>
                <a:gridCol w="1682130">
                  <a:extLst>
                    <a:ext uri="{9D8B030D-6E8A-4147-A177-3AD203B41FA5}">
                      <a16:colId xmlns:a16="http://schemas.microsoft.com/office/drawing/2014/main" val="20002"/>
                    </a:ext>
                  </a:extLst>
                </a:gridCol>
              </a:tblGrid>
              <a:tr h="418034">
                <a:tc>
                  <a:txBody>
                    <a:bodyPr/>
                    <a:lstStyle/>
                    <a:p>
                      <a:pPr algn="ctr" rtl="0" fontAlgn="ctr"/>
                      <a:r>
                        <a:rPr sz="1500" b="1" u="none" i="0">
                          <a:solidFill>
                            <a:srgbClr val="FFFFFF"/>
                          </a:solidFill>
                          <a:latin typeface="Calibri"/>
                        </a:rPr>
                        <a:t>Month</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205868"/>
                    </a:solidFill>
                  </a:tcPr>
                </a:tc>
                <a:tc>
                  <a:txBody>
                    <a:bodyPr/>
                    <a:lstStyle/>
                    <a:p>
                      <a:pPr algn="ctr" rtl="0" fontAlgn="ctr"/>
                      <a:r>
                        <a:rPr sz="1500" b="1" u="none" i="0">
                          <a:solidFill>
                            <a:srgbClr val="FFFFFF"/>
                          </a:solidFill>
                          <a:latin typeface="Calibri"/>
                        </a:rPr>
                        <a:t>FEB'25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sz="1500" b="1" u="none" i="0">
                          <a:solidFill>
                            <a:srgbClr val="FFFFFF"/>
                          </a:solidFill>
                          <a:latin typeface="Calibri"/>
                        </a:rPr>
                        <a:t>MAR'25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301424">
                <a:tc>
                  <a:txBody>
                    <a:bodyPr/>
                    <a:lstStyle/>
                    <a:p>
                      <a:pPr algn="ctr" rtl="0" fontAlgn="b"/>
                      <a:r>
                        <a:rPr sz="1400" b="1" u="none" i="0">
                          <a:solidFill>
                            <a:srgbClr val="000000"/>
                          </a:solidFill>
                          <a:latin typeface="Calibri"/>
                        </a:rPr>
                        <a:t>ISSUED COUPONS</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rtl="0" fontAlgn="ctr"/>
                      <a:r>
                        <a:rPr sz="1200" b="0" u="none" i="0">
                          <a:solidFill>
                            <a:srgbClr val="000000"/>
                          </a:solidFill>
                          <a:latin typeface="Calibri"/>
                        </a:rPr>
                        <a:t>86</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rtl="0" fontAlgn="ctr"/>
                      <a:r>
                        <a:rPr sz="1200" b="0" u="none" i="0">
                          <a:solidFill>
                            <a:srgbClr val="000000"/>
                          </a:solidFill>
                          <a:latin typeface="Calibri"/>
                        </a:rPr>
                        <a:t>30,481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001"/>
                  </a:ext>
                </a:extLst>
              </a:tr>
              <a:tr h="310755">
                <a:tc>
                  <a:txBody>
                    <a:bodyPr/>
                    <a:lstStyle/>
                    <a:p>
                      <a:pPr algn="ctr" rtl="0" fontAlgn="b"/>
                      <a:r>
                        <a:rPr sz="1400" b="1" u="none" i="0">
                          <a:solidFill>
                            <a:srgbClr val="000000"/>
                          </a:solidFill>
                          <a:latin typeface="Calibri"/>
                        </a:rPr>
                        <a:t>COUPON REDEEMERS</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rtl="0" fontAlgn="ctr"/>
                      <a:r>
                        <a:rPr sz="1200" b="0" u="none" i="0">
                          <a:solidFill>
                            <a:srgbClr val="000000"/>
                          </a:solidFill>
                          <a:latin typeface="Calibri"/>
                        </a:rPr>
                        <a:t>72</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rtl="0" fontAlgn="ctr"/>
                      <a:r>
                        <a:rPr sz="1200" b="0" u="none" i="0">
                          <a:solidFill>
                            <a:srgbClr val="000000"/>
                          </a:solidFill>
                          <a:latin typeface="Calibri"/>
                        </a:rPr>
                        <a:t>114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11020861"/>
                  </a:ext>
                </a:extLst>
              </a:tr>
              <a:tr h="310755">
                <a:tc>
                  <a:txBody>
                    <a:bodyPr/>
                    <a:lstStyle/>
                    <a:p>
                      <a:pPr algn="ctr" rtl="0" fontAlgn="b"/>
                      <a:r>
                        <a:rPr sz="1400" b="1" u="none" i="0">
                          <a:solidFill>
                            <a:srgbClr val="000000"/>
                          </a:solidFill>
                          <a:latin typeface="Calibri"/>
                        </a:rPr>
                        <a:t>REDEEMED COUPONS</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rtl="0" fontAlgn="ctr"/>
                      <a:r>
                        <a:rPr sz="1200" b="0" u="none" i="0">
                          <a:solidFill>
                            <a:srgbClr val="000000"/>
                          </a:solidFill>
                          <a:latin typeface="Calibri"/>
                        </a:rPr>
                        <a:t>73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rtl="0" fontAlgn="ctr"/>
                      <a:r>
                        <a:rPr sz="1200" b="0" u="none" i="0">
                          <a:solidFill>
                            <a:srgbClr val="000000"/>
                          </a:solidFill>
                          <a:latin typeface="Calibri"/>
                        </a:rPr>
                        <a:t>118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956257015"/>
                  </a:ext>
                </a:extLst>
              </a:tr>
              <a:tr h="310755">
                <a:tc>
                  <a:txBody>
                    <a:bodyPr/>
                    <a:lstStyle/>
                    <a:p>
                      <a:pPr algn="ctr" rtl="0" fontAlgn="b"/>
                      <a:r>
                        <a:rPr sz="1400" b="1" u="none" i="0">
                          <a:solidFill>
                            <a:srgbClr val="000000"/>
                          </a:solidFill>
                          <a:latin typeface="Calibri"/>
                        </a:rPr>
                        <a:t>DISCOUNT VALUE</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rtl="0" fontAlgn="ctr"/>
                      <a:r>
                        <a:rPr sz="1200" b="0" u="none" i="0">
                          <a:solidFill>
                            <a:srgbClr val="000000"/>
                          </a:solidFill>
                          <a:latin typeface="Calibri"/>
                        </a:rPr>
                        <a:t>0.55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rtl="0" fontAlgn="ctr"/>
                      <a:r>
                        <a:rPr sz="1200" b="0" u="none" i="0">
                          <a:solidFill>
                            <a:srgbClr val="000000"/>
                          </a:solidFill>
                          <a:latin typeface="Calibri"/>
                        </a:rPr>
                        <a:t>1.88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84589551"/>
                  </a:ext>
                </a:extLst>
              </a:tr>
              <a:tr h="310755">
                <a:tc>
                  <a:txBody>
                    <a:bodyPr/>
                    <a:lstStyle/>
                    <a:p>
                      <a:pPr algn="ctr" rtl="0" fontAlgn="b"/>
                      <a:r>
                        <a:rPr sz="1400" b="1" u="none" i="0">
                          <a:solidFill>
                            <a:srgbClr val="000000"/>
                          </a:solidFill>
                          <a:latin typeface="Calibri"/>
                        </a:rPr>
                        <a:t>COUPON REDMPTION RATE</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rtl="0" fontAlgn="ctr"/>
                      <a:r>
                        <a:rPr sz="1200" b="0" u="none" i="0">
                          <a:solidFill>
                            <a:srgbClr val="000000"/>
                          </a:solidFill>
                          <a:latin typeface="Calibri"/>
                        </a:rPr>
                        <a:t>84.9%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rtl="0" fontAlgn="ctr"/>
                      <a:r>
                        <a:rPr sz="1200" b="0" u="none" i="0">
                          <a:solidFill>
                            <a:srgbClr val="000000"/>
                          </a:solidFill>
                          <a:latin typeface="Calibri"/>
                        </a:rPr>
                        <a:t>0.4%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 name="Table 6">
            <a:extLst>
              <a:ext uri="{FF2B5EF4-FFF2-40B4-BE49-F238E27FC236}">
                <a16:creationId xmlns:a16="http://schemas.microsoft.com/office/drawing/2014/main" id="{7CD0DACB-5DD0-B2F9-1F42-7531093BBCFB}"/>
              </a:ext>
            </a:extLst>
          </p:cNvPr>
          <p:cNvGraphicFramePr>
            <a:graphicFrameLocks noGrp="1"/>
          </p:cNvGraphicFramePr>
          <p:nvPr>
            <p:extLst>
              <p:ext uri="{D42A27DB-BD31-4B8C-83A1-F6EECF244321}">
                <p14:modId xmlns:p14="http://schemas.microsoft.com/office/powerpoint/2010/main" val="3571671228"/>
              </p:ext>
            </p:extLst>
          </p:nvPr>
        </p:nvGraphicFramePr>
        <p:xfrm>
          <a:off x="1157468" y="807737"/>
          <a:ext cx="9954225" cy="3757252"/>
        </p:xfrm>
        <a:graphic>
          <a:graphicData uri="http://schemas.openxmlformats.org/drawingml/2006/table">
            <a:tbl>
              <a:tblPr/>
              <a:tblGrid>
                <a:gridCol w="2986269">
                  <a:extLst>
                    <a:ext uri="{9D8B030D-6E8A-4147-A177-3AD203B41FA5}">
                      <a16:colId xmlns:a16="http://schemas.microsoft.com/office/drawing/2014/main" val="85988805"/>
                    </a:ext>
                  </a:extLst>
                </a:gridCol>
                <a:gridCol w="1161326">
                  <a:extLst>
                    <a:ext uri="{9D8B030D-6E8A-4147-A177-3AD203B41FA5}">
                      <a16:colId xmlns:a16="http://schemas.microsoft.com/office/drawing/2014/main" val="3500082278"/>
                    </a:ext>
                  </a:extLst>
                </a:gridCol>
                <a:gridCol w="1161326">
                  <a:extLst>
                    <a:ext uri="{9D8B030D-6E8A-4147-A177-3AD203B41FA5}">
                      <a16:colId xmlns:a16="http://schemas.microsoft.com/office/drawing/2014/main" val="4223687550"/>
                    </a:ext>
                  </a:extLst>
                </a:gridCol>
                <a:gridCol w="1161326">
                  <a:extLst>
                    <a:ext uri="{9D8B030D-6E8A-4147-A177-3AD203B41FA5}">
                      <a16:colId xmlns:a16="http://schemas.microsoft.com/office/drawing/2014/main" val="2544951083"/>
                    </a:ext>
                  </a:extLst>
                </a:gridCol>
                <a:gridCol w="1161326">
                  <a:extLst>
                    <a:ext uri="{9D8B030D-6E8A-4147-A177-3AD203B41FA5}">
                      <a16:colId xmlns:a16="http://schemas.microsoft.com/office/drawing/2014/main" val="2977413996"/>
                    </a:ext>
                  </a:extLst>
                </a:gridCol>
                <a:gridCol w="1161326">
                  <a:extLst>
                    <a:ext uri="{9D8B030D-6E8A-4147-A177-3AD203B41FA5}">
                      <a16:colId xmlns:a16="http://schemas.microsoft.com/office/drawing/2014/main" val="1718225881"/>
                    </a:ext>
                  </a:extLst>
                </a:gridCol>
                <a:gridCol w="1161326">
                  <a:extLst>
                    <a:ext uri="{9D8B030D-6E8A-4147-A177-3AD203B41FA5}">
                      <a16:colId xmlns:a16="http://schemas.microsoft.com/office/drawing/2014/main" val="4275057007"/>
                    </a:ext>
                  </a:extLst>
                </a:gridCol>
              </a:tblGrid>
              <a:tr h="324564">
                <a:tc rowSpan="2">
                  <a:txBody>
                    <a:bodyPr/>
                    <a:lstStyle/>
                    <a:p>
                      <a:pPr algn="ctr" rtl="0" fontAlgn="ctr"/>
                      <a:r>
                        <a:rPr lang="en-IN" sz="1400" b="1" i="0" u="none" strike="noStrike">
                          <a:solidFill>
                            <a:srgbClr val="FFFFFF"/>
                          </a:solidFill>
                          <a:effectLst/>
                          <a:latin typeface="Calibri" panose="020F0502020204030204" pitchFamily="34" charset="0"/>
                        </a:rPr>
                        <a:t>REWARDS (Points)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205868"/>
                    </a:solidFill>
                  </a:tcPr>
                </a:tc>
                <a:tc gridSpan="3">
                  <a:txBody>
                    <a:bodyPr/>
                    <a:lstStyle/>
                    <a:p>
                      <a:pPr algn="ctr" rtl="0" fontAlgn="ctr"/>
                      <a:r>
                        <a:rPr sz="1400" b="1" u="none" i="0">
                          <a:solidFill>
                            <a:srgbClr val="FFFFFF"/>
                          </a:solidFill>
                          <a:latin typeface="Calibri"/>
                        </a:rPr>
                        <a:t>FEB'25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hMerge="1">
                  <a:txBody>
                    <a:bodyPr/>
                    <a:lstStyle/>
                    <a:p>
                      <a:r>
                        <a:rPr/>
                        <a:t/>
                      </a:r>
                      <a:endParaRPr lang="en-IN"/>
                    </a:p>
                  </a:txBody>
                  <a:tcPr/>
                </a:tc>
                <a:tc hMerge="1">
                  <a:txBody>
                    <a:bodyPr/>
                    <a:lstStyle/>
                    <a:p>
                      <a:r>
                        <a:rPr/>
                        <a:t/>
                      </a:r>
                      <a:endParaRPr lang="en-IN"/>
                    </a:p>
                  </a:txBody>
                  <a:tcPr/>
                </a:tc>
                <a:tc gridSpan="3">
                  <a:txBody>
                    <a:bodyPr/>
                    <a:lstStyle/>
                    <a:p>
                      <a:pPr algn="ctr" rtl="0" fontAlgn="ctr"/>
                      <a:r>
                        <a:rPr sz="1400" b="1" u="none" i="0">
                          <a:solidFill>
                            <a:srgbClr val="FFFFFF"/>
                          </a:solidFill>
                          <a:latin typeface="Calibri"/>
                        </a:rPr>
                        <a:t>MAR'25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hMerge="1">
                  <a:txBody>
                    <a:bodyPr/>
                    <a:lstStyle/>
                    <a:p>
                      <a:r>
                        <a:rPr/>
                        <a:t/>
                      </a:r>
                      <a:endParaRPr lang="en-IN"/>
                    </a:p>
                  </a:txBody>
                  <a:tcPr/>
                </a:tc>
                <a:tc hMerge="1">
                  <a:txBody>
                    <a:bodyPr/>
                    <a:lstStyle/>
                    <a:p>
                      <a:r>
                        <a:rPr/>
                        <a:t/>
                      </a:r>
                      <a:endParaRPr lang="en-IN"/>
                    </a:p>
                  </a:txBody>
                  <a:tcPr/>
                </a:tc>
                <a:extLst>
                  <a:ext uri="{0D108BD9-81ED-4DB2-BD59-A6C34878D82A}">
                    <a16:rowId xmlns:a16="http://schemas.microsoft.com/office/drawing/2014/main" val="1879526438"/>
                  </a:ext>
                </a:extLst>
              </a:tr>
              <a:tr h="324564">
                <a:tc vMerge="1">
                  <a:txBody>
                    <a:bodyPr/>
                    <a:lstStyle/>
                    <a:p>
                      <a:r>
                        <a:rPr>
                          <a:solidFill/>
                        </a:rPr>
                        <a:t/>
                      </a:r>
                      <a:endParaRPr lang="en-IN"/>
                    </a:p>
                  </a:txBody>
                  <a:tcPr/>
                </a:tc>
                <a:tc>
                  <a:txBody>
                    <a:bodyPr/>
                    <a:lstStyle/>
                    <a:p>
                      <a:pPr algn="ctr" rtl="0" fontAlgn="ctr"/>
                      <a:r>
                        <a:rPr lang="en-IN" sz="1400" b="1" i="0" u="none" strike="noStrike">
                          <a:solidFill>
                            <a:srgbClr val="FFFFFF"/>
                          </a:solidFill>
                          <a:effectLst/>
                          <a:latin typeface="Calibri" panose="020F0502020204030204" pitchFamily="34" charset="0"/>
                        </a:rPr>
                        <a:t>RETAIL STORES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lang="en-IN" sz="1400" b="1" i="0" u="none" strike="noStrike">
                          <a:solidFill>
                            <a:srgbClr val="FFFFFF"/>
                          </a:solidFill>
                          <a:effectLst/>
                          <a:latin typeface="Calibri" panose="020F0502020204030204" pitchFamily="34" charset="0"/>
                        </a:rPr>
                        <a:t>ECOMMERCE</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lang="en-IN" sz="1400" b="1" i="0" u="none" strike="noStrike">
                          <a:solidFill>
                            <a:srgbClr val="FFFFFF"/>
                          </a:solidFill>
                          <a:effectLst/>
                          <a:latin typeface="Calibri" panose="020F0502020204030204" pitchFamily="34" charset="0"/>
                        </a:rPr>
                        <a:t>OVERALL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lang="en-IN" sz="1400" b="1" i="0" u="none" strike="noStrike">
                          <a:solidFill>
                            <a:srgbClr val="FFFFFF"/>
                          </a:solidFill>
                          <a:effectLst/>
                          <a:latin typeface="Calibri" panose="020F0502020204030204" pitchFamily="34" charset="0"/>
                        </a:rPr>
                        <a:t>RETAIL STORES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lang="en-IN" sz="1400" b="1" i="0" u="none" strike="noStrike">
                          <a:solidFill>
                            <a:srgbClr val="FFFFFF"/>
                          </a:solidFill>
                          <a:effectLst/>
                          <a:latin typeface="Calibri" panose="020F0502020204030204" pitchFamily="34" charset="0"/>
                        </a:rPr>
                        <a:t>ECOMMERCE</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tc>
                  <a:txBody>
                    <a:bodyPr/>
                    <a:lstStyle/>
                    <a:p>
                      <a:pPr algn="ctr" rtl="0" fontAlgn="ctr"/>
                      <a:r>
                        <a:rPr lang="en-IN" sz="1400" b="1" i="0" u="none" strike="noStrike">
                          <a:solidFill>
                            <a:srgbClr val="FFFFFF"/>
                          </a:solidFill>
                          <a:effectLst/>
                          <a:latin typeface="Calibri" panose="020F0502020204030204" pitchFamily="34" charset="0"/>
                        </a:rPr>
                        <a:t>OVERALL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solidFill>
                      <a:srgbClr val="00B0F0"/>
                    </a:solidFill>
                  </a:tcPr>
                </a:tc>
                <a:extLst>
                  <a:ext uri="{0D108BD9-81ED-4DB2-BD59-A6C34878D82A}">
                    <a16:rowId xmlns:a16="http://schemas.microsoft.com/office/drawing/2014/main" val="3090924915"/>
                  </a:ext>
                </a:extLst>
              </a:tr>
              <a:tr h="273317">
                <a:tc>
                  <a:txBody>
                    <a:bodyPr/>
                    <a:lstStyle/>
                    <a:p>
                      <a:pPr algn="ctr" rtl="0" fontAlgn="ctr"/>
                      <a:r>
                        <a:rPr sz="1100" b="0" u="none" i="0">
                          <a:solidFill>
                            <a:srgbClr val="000000"/>
                          </a:solidFill>
                          <a:latin typeface="Calibri"/>
                        </a:rPr>
                        <a:t>Total Customers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4,571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sz="1200" b="0" u="none" i="0">
                          <a:solidFill>
                            <a:srgbClr val="000000"/>
                          </a:solidFill>
                          <a:latin typeface="Calibri"/>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4,571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4,941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sz="1200" b="0" u="none" i="0">
                          <a:solidFill>
                            <a:srgbClr val="000000"/>
                          </a:solidFill>
                          <a:latin typeface="Calibri"/>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4,941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358621720"/>
                  </a:ext>
                </a:extLst>
              </a:tr>
              <a:tr h="273317">
                <a:tc>
                  <a:txBody>
                    <a:bodyPr/>
                    <a:lstStyle/>
                    <a:p>
                      <a:pPr algn="ctr" rtl="0" fontAlgn="ctr"/>
                      <a:r>
                        <a:rPr sz="1100" b="0" u="none" i="0">
                          <a:solidFill>
                            <a:srgbClr val="000000"/>
                          </a:solidFill>
                          <a:latin typeface="Calibri"/>
                        </a:rPr>
                        <a:t>Transaction Points Collected</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21.47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sz="1200" b="0" u="none" i="0">
                          <a:solidFill>
                            <a:srgbClr val="000000"/>
                          </a:solidFill>
                          <a:latin typeface="Calibri"/>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21.47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21.87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sz="1200" b="0" u="none" i="0">
                          <a:solidFill>
                            <a:srgbClr val="000000"/>
                          </a:solidFill>
                          <a:latin typeface="Calibri"/>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21.87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392328510"/>
                  </a:ext>
                </a:extLst>
              </a:tr>
              <a:tr h="273317">
                <a:tc>
                  <a:txBody>
                    <a:bodyPr/>
                    <a:lstStyle/>
                    <a:p>
                      <a:pPr algn="ctr" rtl="0" fontAlgn="ctr"/>
                      <a:r>
                        <a:rPr sz="1100" b="0" u="none" i="0">
                          <a:solidFill>
                            <a:srgbClr val="000000"/>
                          </a:solidFill>
                          <a:latin typeface="Calibri"/>
                        </a:rPr>
                        <a:t>Total Points Redeemed</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1.96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sz="1200" b="0" u="none" i="0">
                          <a:solidFill>
                            <a:srgbClr val="000000"/>
                          </a:solidFill>
                          <a:latin typeface="Calibri"/>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1.96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2.79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sz="1200" b="0" u="none" i="0">
                          <a:solidFill>
                            <a:srgbClr val="000000"/>
                          </a:solidFill>
                          <a:latin typeface="Calibri"/>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2.79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1276997080"/>
                  </a:ext>
                </a:extLst>
              </a:tr>
              <a:tr h="273317">
                <a:tc>
                  <a:txBody>
                    <a:bodyPr/>
                    <a:lstStyle/>
                    <a:p>
                      <a:pPr algn="ctr" rtl="0" fontAlgn="ctr"/>
                      <a:r>
                        <a:rPr sz="1100" b="0" u="none" i="0">
                          <a:solidFill>
                            <a:srgbClr val="000000"/>
                          </a:solidFill>
                          <a:latin typeface="Calibri"/>
                        </a:rPr>
                        <a:t>Point Redeemers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160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sz="1200" b="0" u="none" i="0">
                          <a:solidFill>
                            <a:srgbClr val="000000"/>
                          </a:solidFill>
                          <a:latin typeface="Calibri"/>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160</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238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sz="1200" b="0" u="none" i="0">
                          <a:solidFill>
                            <a:srgbClr val="000000"/>
                          </a:solidFill>
                          <a:latin typeface="Calibri"/>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238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665532994"/>
                  </a:ext>
                </a:extLst>
              </a:tr>
              <a:tr h="273317">
                <a:tc>
                  <a:txBody>
                    <a:bodyPr/>
                    <a:lstStyle/>
                    <a:p>
                      <a:pPr algn="ctr" rtl="0" fontAlgn="ctr"/>
                      <a:r>
                        <a:rPr sz="1100" b="0" u="none" i="0">
                          <a:solidFill>
                            <a:srgbClr val="000000"/>
                          </a:solidFill>
                          <a:latin typeface="Calibri"/>
                        </a:rPr>
                        <a:t>Point Redeemers %</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3.5%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3.5%</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4.8%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sz="1200" b="0" u="none" i="0">
                          <a:solidFill>
                            <a:srgbClr val="000000"/>
                          </a:solidFill>
                          <a:latin typeface="Calibri"/>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4.8%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3537091496"/>
                  </a:ext>
                </a:extLst>
              </a:tr>
              <a:tr h="273317">
                <a:tc>
                  <a:txBody>
                    <a:bodyPr/>
                    <a:lstStyle/>
                    <a:p>
                      <a:pPr algn="ctr" rtl="0" fontAlgn="ctr"/>
                      <a:r>
                        <a:rPr sz="1100" b="0" u="none" i="0">
                          <a:solidFill>
                            <a:srgbClr val="000000"/>
                          </a:solidFill>
                          <a:latin typeface="Calibri"/>
                        </a:rPr>
                        <a:t>Redemption Bills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161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161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243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sz="1200" b="0" u="none" i="0">
                          <a:solidFill>
                            <a:srgbClr val="000000"/>
                          </a:solidFill>
                          <a:latin typeface="Calibri"/>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243</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60416177"/>
                  </a:ext>
                </a:extLst>
              </a:tr>
              <a:tr h="273317">
                <a:tc>
                  <a:txBody>
                    <a:bodyPr/>
                    <a:lstStyle/>
                    <a:p>
                      <a:pPr algn="ctr" rtl="0" fontAlgn="ctr"/>
                      <a:r>
                        <a:rPr sz="1100" b="0" u="none" i="0">
                          <a:solidFill>
                            <a:srgbClr val="000000"/>
                          </a:solidFill>
                          <a:latin typeface="Calibri"/>
                        </a:rPr>
                        <a:t>Redemption Sales</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20.72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20.72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32.29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sz="1200" b="0" u="none" i="0">
                          <a:solidFill>
                            <a:srgbClr val="000000"/>
                          </a:solidFill>
                          <a:latin typeface="Calibri"/>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32.29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3429082611"/>
                  </a:ext>
                </a:extLst>
              </a:tr>
              <a:tr h="374954">
                <a:tc>
                  <a:txBody>
                    <a:bodyPr/>
                    <a:lstStyle/>
                    <a:p>
                      <a:pPr algn="ctr" rtl="0" fontAlgn="ctr"/>
                      <a:r>
                        <a:rPr sz="1100" b="0" u="none" i="0">
                          <a:solidFill>
                            <a:srgbClr val="000000"/>
                          </a:solidFill>
                          <a:latin typeface="Calibri"/>
                        </a:rPr>
                        <a:t>Accrued customer</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sz="1200" b="0" u="none" i="0">
                          <a:solidFill>
                            <a:srgbClr val="000000"/>
                          </a:solidFill>
                          <a:latin typeface="Calibri"/>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2950613572"/>
                  </a:ext>
                </a:extLst>
              </a:tr>
              <a:tr h="273317">
                <a:tc>
                  <a:txBody>
                    <a:bodyPr/>
                    <a:lstStyle/>
                    <a:p>
                      <a:pPr algn="ctr" rtl="0" fontAlgn="ctr"/>
                      <a:r>
                        <a:rPr sz="1100" b="0" u="none" i="0">
                          <a:solidFill>
                            <a:srgbClr val="000000"/>
                          </a:solidFill>
                          <a:latin typeface="Calibri"/>
                        </a:rPr>
                        <a:t>Bonus Points Issued</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18,639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18,639</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44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sz="1200" b="0" u="none" i="0">
                          <a:solidFill>
                            <a:srgbClr val="000000"/>
                          </a:solidFill>
                          <a:latin typeface="Calibri"/>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44</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3539945516"/>
                  </a:ext>
                </a:extLst>
              </a:tr>
              <a:tr h="273317">
                <a:tc>
                  <a:txBody>
                    <a:bodyPr/>
                    <a:lstStyle/>
                    <a:p>
                      <a:pPr algn="ctr" rtl="0" fontAlgn="ctr"/>
                      <a:r>
                        <a:rPr sz="1100" b="0" u="none" i="0">
                          <a:solidFill>
                            <a:srgbClr val="000000"/>
                          </a:solidFill>
                          <a:latin typeface="Calibri"/>
                        </a:rPr>
                        <a:t>Total Points Issued</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21.65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21.65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21.87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sz="1200" b="0" u="none" i="0">
                          <a:solidFill>
                            <a:srgbClr val="000000"/>
                          </a:solidFill>
                          <a:latin typeface="Calibri"/>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21.87 L</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3053002248"/>
                  </a:ext>
                </a:extLst>
              </a:tr>
              <a:tr h="273317">
                <a:tc>
                  <a:txBody>
                    <a:bodyPr/>
                    <a:lstStyle/>
                    <a:p>
                      <a:pPr algn="ctr" rtl="0" fontAlgn="ctr"/>
                      <a:r>
                        <a:rPr sz="1100" b="0" u="none" i="0">
                          <a:solidFill>
                            <a:srgbClr val="000000"/>
                          </a:solidFill>
                          <a:latin typeface="Calibri"/>
                        </a:rPr>
                        <a:t>Point Redemption Rate</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9.1%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200" b="0" u="none" i="0">
                          <a:solidFill>
                            <a:srgbClr val="000000"/>
                          </a:solidFill>
                          <a:latin typeface="Calibri"/>
                        </a:rPr>
                        <a:t>-</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9.1%</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12.8%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b"/>
                      <a:r>
                        <a:rPr sz="1200" b="0" u="none" i="0">
                          <a:solidFill>
                            <a:srgbClr val="000000"/>
                          </a:solidFill>
                          <a:latin typeface="Calibri"/>
                        </a:rPr>
                        <a:t>-</a:t>
                      </a:r>
                    </a:p>
                  </a:txBody>
                  <a:tcPr marL="6350" marR="6350" marT="6350" marB="0" anchor="b">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tc>
                  <a:txBody>
                    <a:bodyPr/>
                    <a:lstStyle/>
                    <a:p>
                      <a:pPr algn="ctr" rtl="0" fontAlgn="ctr"/>
                      <a:r>
                        <a:rPr sz="1100" b="0" u="none" i="0">
                          <a:solidFill>
                            <a:srgbClr val="000000"/>
                          </a:solidFill>
                          <a:latin typeface="Calibri"/>
                        </a:rPr>
                        <a:t>12.8%</a:t>
                      </a:r>
                    </a:p>
                  </a:txBody>
                  <a:tcPr marL="6350" marR="6350" marT="6350" marB="0" anchor="ct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noFill/>
                  </a:tcPr>
                </a:tc>
                <a:extLst>
                  <a:ext uri="{0D108BD9-81ED-4DB2-BD59-A6C34878D82A}">
                    <a16:rowId xmlns:a16="http://schemas.microsoft.com/office/drawing/2014/main" val="395817268"/>
                  </a:ext>
                </a:extLst>
              </a:tr>
            </a:tbl>
          </a:graphicData>
        </a:graphic>
      </p:graphicFrame>
    </p:spTree>
    <p:extLst>
      <p:ext uri="{BB962C8B-B14F-4D97-AF65-F5344CB8AC3E}">
        <p14:creationId xmlns:p14="http://schemas.microsoft.com/office/powerpoint/2010/main" val="1657939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AF81FF2-C419-2789-4DBD-E016CC7BD7FB}"/>
              </a:ext>
            </a:extLst>
          </p:cNvPr>
          <p:cNvSpPr txBox="1">
            <a:spLocks/>
          </p:cNvSpPr>
          <p:nvPr/>
        </p:nvSpPr>
        <p:spPr>
          <a:xfrm>
            <a:off x="862383" y="154214"/>
            <a:ext cx="9783882"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400" b="1" spc="-5">
                <a:solidFill>
                  <a:srgbClr val="404040"/>
                </a:solidFill>
                <a:latin typeface="+mn-lt"/>
              </a:rPr>
              <a:t>POINT DISTRIBUTION ANALYSIS</a:t>
            </a:r>
            <a:endParaRPr lang="en-US" sz="2400" b="1" spc="-5">
              <a:solidFill>
                <a:srgbClr val="404040"/>
              </a:solidFill>
              <a:latin typeface="+mn-lt"/>
              <a:ea typeface="Calibri"/>
              <a:cs typeface="Calibri"/>
            </a:endParaRPr>
          </a:p>
        </p:txBody>
      </p:sp>
      <p:graphicFrame>
        <p:nvGraphicFramePr>
          <p:cNvPr id="6" name="Table 5">
            <a:extLst>
              <a:ext uri="{FF2B5EF4-FFF2-40B4-BE49-F238E27FC236}">
                <a16:creationId xmlns:a16="http://schemas.microsoft.com/office/drawing/2014/main" id="{A4B2FF06-2635-5C35-AAD7-51ACB341A9AF}"/>
              </a:ext>
            </a:extLst>
          </p:cNvPr>
          <p:cNvGraphicFramePr>
            <a:graphicFrameLocks noGrp="1"/>
          </p:cNvGraphicFramePr>
          <p:nvPr>
            <p:extLst>
              <p:ext uri="{D42A27DB-BD31-4B8C-83A1-F6EECF244321}">
                <p14:modId xmlns:p14="http://schemas.microsoft.com/office/powerpoint/2010/main" val="244763627"/>
              </p:ext>
            </p:extLst>
          </p:nvPr>
        </p:nvGraphicFramePr>
        <p:xfrm>
          <a:off x="890915" y="841751"/>
          <a:ext cx="9051402" cy="4375231"/>
        </p:xfrm>
        <a:graphic>
          <a:graphicData uri="http://schemas.openxmlformats.org/drawingml/2006/table">
            <a:tbl>
              <a:tblPr/>
              <a:tblGrid>
                <a:gridCol w="2840747">
                  <a:extLst>
                    <a:ext uri="{9D8B030D-6E8A-4147-A177-3AD203B41FA5}">
                      <a16:colId xmlns:a16="http://schemas.microsoft.com/office/drawing/2014/main" val="3321978533"/>
                    </a:ext>
                  </a:extLst>
                </a:gridCol>
                <a:gridCol w="3063552">
                  <a:extLst>
                    <a:ext uri="{9D8B030D-6E8A-4147-A177-3AD203B41FA5}">
                      <a16:colId xmlns:a16="http://schemas.microsoft.com/office/drawing/2014/main" val="1233340561"/>
                    </a:ext>
                  </a:extLst>
                </a:gridCol>
                <a:gridCol w="3147103">
                  <a:extLst>
                    <a:ext uri="{9D8B030D-6E8A-4147-A177-3AD203B41FA5}">
                      <a16:colId xmlns:a16="http://schemas.microsoft.com/office/drawing/2014/main" val="110146353"/>
                    </a:ext>
                  </a:extLst>
                </a:gridCol>
              </a:tblGrid>
              <a:tr h="625033">
                <a:tc>
                  <a:txBody>
                    <a:bodyPr/>
                    <a:lstStyle/>
                    <a:p>
                      <a:pPr algn="ctr" rtl="0" fontAlgn="ctr"/>
                      <a:r>
                        <a:rPr sz="1800" b="1" u="none" i="0">
                          <a:solidFill>
                            <a:srgbClr val="FFFFFF"/>
                          </a:solidFill>
                          <a:latin typeface="Calibri"/>
                        </a:rPr>
                        <a:t>Point Slab</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05868"/>
                    </a:solidFill>
                  </a:tcPr>
                </a:tc>
                <a:tc>
                  <a:txBody>
                    <a:bodyPr/>
                    <a:lstStyle/>
                    <a:p>
                      <a:pPr algn="ctr" rtl="0" fontAlgn="ctr"/>
                      <a:r>
                        <a:rPr sz="1800" b="1" u="none" i="0">
                          <a:solidFill>
                            <a:srgbClr val="FFFFFF"/>
                          </a:solidFill>
                          <a:latin typeface="Calibri"/>
                        </a:rPr>
                        <a:t>MAR'25 Transactors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AF2"/>
                    </a:solidFill>
                  </a:tcPr>
                </a:tc>
                <a:tc>
                  <a:txBody>
                    <a:bodyPr/>
                    <a:lstStyle/>
                    <a:p>
                      <a:pPr algn="ctr" rtl="0" fontAlgn="ctr"/>
                      <a:r>
                        <a:rPr sz="1800" b="1" u="none" i="0">
                          <a:solidFill>
                            <a:srgbClr val="FFFFFF"/>
                          </a:solidFill>
                          <a:latin typeface="Calibri"/>
                        </a:rPr>
                        <a:t>Customers Till Date (31st MAR'25)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AF2"/>
                    </a:solidFill>
                  </a:tcPr>
                </a:tc>
                <a:extLst>
                  <a:ext uri="{0D108BD9-81ED-4DB2-BD59-A6C34878D82A}">
                    <a16:rowId xmlns:a16="http://schemas.microsoft.com/office/drawing/2014/main" val="3839270663"/>
                  </a:ext>
                </a:extLst>
              </a:tr>
              <a:tr h="625033">
                <a:tc>
                  <a:txBody>
                    <a:bodyPr/>
                    <a:lstStyle/>
                    <a:p>
                      <a:pPr algn="ctr" rtl="0" fontAlgn="ctr"/>
                      <a:r>
                        <a:rPr sz="1800" b="0" u="none" i="0">
                          <a:solidFill>
                            <a:srgbClr val="000000"/>
                          </a:solidFill>
                          <a:latin typeface="Calibri"/>
                        </a:rPr>
                        <a:t>0-100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800" b="0" u="none" i="0">
                          <a:solidFill>
                            <a:srgbClr val="000000"/>
                          </a:solidFill>
                          <a:latin typeface="Calibri"/>
                        </a:rPr>
                        <a:t>2,168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800" b="0" u="none" i="0">
                          <a:solidFill>
                            <a:srgbClr val="000000"/>
                          </a:solidFill>
                          <a:latin typeface="Calibri"/>
                        </a:rPr>
                        <a:t>90,990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4073919"/>
                  </a:ext>
                </a:extLst>
              </a:tr>
              <a:tr h="625033">
                <a:tc>
                  <a:txBody>
                    <a:bodyPr/>
                    <a:lstStyle/>
                    <a:p>
                      <a:pPr algn="ctr" rtl="0" fontAlgn="ctr"/>
                      <a:r>
                        <a:rPr sz="1800" b="0" u="none" i="0">
                          <a:solidFill>
                            <a:srgbClr val="000000"/>
                          </a:solidFill>
                          <a:latin typeface="Calibri"/>
                        </a:rPr>
                        <a:t>101-250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800" b="0" u="none" i="0">
                          <a:solidFill>
                            <a:srgbClr val="000000"/>
                          </a:solidFill>
                          <a:latin typeface="Calibri"/>
                        </a:rPr>
                        <a:t>193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800" b="0" u="none" i="0">
                          <a:solidFill>
                            <a:srgbClr val="000000"/>
                          </a:solidFill>
                          <a:latin typeface="Calibri"/>
                        </a:rPr>
                        <a:t>7,953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22496460"/>
                  </a:ext>
                </a:extLst>
              </a:tr>
              <a:tr h="625033">
                <a:tc>
                  <a:txBody>
                    <a:bodyPr/>
                    <a:lstStyle/>
                    <a:p>
                      <a:pPr algn="ctr" rtl="0" fontAlgn="ctr"/>
                      <a:r>
                        <a:rPr sz="1800" b="0" u="none" i="0">
                          <a:solidFill>
                            <a:srgbClr val="000000"/>
                          </a:solidFill>
                          <a:latin typeface="Calibri"/>
                        </a:rPr>
                        <a:t>251-500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800" b="0" u="none" i="0">
                          <a:solidFill>
                            <a:srgbClr val="000000"/>
                          </a:solidFill>
                          <a:latin typeface="Calibri"/>
                        </a:rPr>
                        <a:t>1,079</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800" b="0" u="none" i="0">
                          <a:solidFill>
                            <a:srgbClr val="000000"/>
                          </a:solidFill>
                          <a:latin typeface="Calibri"/>
                        </a:rPr>
                        <a:t>15,718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83850772"/>
                  </a:ext>
                </a:extLst>
              </a:tr>
              <a:tr h="625033">
                <a:tc>
                  <a:txBody>
                    <a:bodyPr/>
                    <a:lstStyle/>
                    <a:p>
                      <a:pPr algn="ctr" rtl="0" fontAlgn="ctr"/>
                      <a:r>
                        <a:rPr sz="1800" b="0" u="none" i="0">
                          <a:solidFill>
                            <a:srgbClr val="000000"/>
                          </a:solidFill>
                          <a:latin typeface="Calibri"/>
                        </a:rPr>
                        <a:t>501-1,000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800" b="0" u="none" i="0">
                          <a:solidFill>
                            <a:srgbClr val="000000"/>
                          </a:solidFill>
                          <a:latin typeface="Calibri"/>
                        </a:rPr>
                        <a:t>917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800" b="0" u="none" i="0">
                          <a:solidFill>
                            <a:srgbClr val="000000"/>
                          </a:solidFill>
                          <a:latin typeface="Calibri"/>
                        </a:rPr>
                        <a:t>11,313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3674756"/>
                  </a:ext>
                </a:extLst>
              </a:tr>
              <a:tr h="625033">
                <a:tc>
                  <a:txBody>
                    <a:bodyPr/>
                    <a:lstStyle/>
                    <a:p>
                      <a:pPr algn="ctr" rtl="0" fontAlgn="ctr"/>
                      <a:r>
                        <a:rPr sz="1800" b="0" u="none" i="0">
                          <a:solidFill>
                            <a:srgbClr val="000000"/>
                          </a:solidFill>
                          <a:latin typeface="Calibri"/>
                        </a:rPr>
                        <a:t>1,001 and above</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800" b="0" u="none" i="0">
                          <a:solidFill>
                            <a:srgbClr val="000000"/>
                          </a:solidFill>
                          <a:latin typeface="Calibri"/>
                        </a:rPr>
                        <a:t>586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800" b="0" u="none" i="0">
                          <a:solidFill>
                            <a:srgbClr val="000000"/>
                          </a:solidFill>
                          <a:latin typeface="Calibri"/>
                        </a:rPr>
                        <a:t>5,896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3105051"/>
                  </a:ext>
                </a:extLst>
              </a:tr>
              <a:tr h="625033">
                <a:tc>
                  <a:txBody>
                    <a:bodyPr/>
                    <a:lstStyle/>
                    <a:p>
                      <a:pPr algn="ctr" rtl="0" fontAlgn="ctr"/>
                      <a:r>
                        <a:rPr sz="1800" b="1" u="none" i="0">
                          <a:solidFill>
                            <a:srgbClr val="000000"/>
                          </a:solidFill>
                          <a:latin typeface="Calibri"/>
                        </a:rPr>
                        <a:t>Total</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800" b="1" u="none" i="0">
                          <a:solidFill>
                            <a:srgbClr val="000000"/>
                          </a:solidFill>
                          <a:latin typeface="Calibri"/>
                        </a:rPr>
                        <a:t>4,943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sz="1800" b="1" u="none" i="0">
                          <a:solidFill>
                            <a:srgbClr val="000000"/>
                          </a:solidFill>
                          <a:latin typeface="Calibri"/>
                        </a:rPr>
                        <a:t>1,31,870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7819633"/>
                  </a:ext>
                </a:extLst>
              </a:tr>
            </a:tbl>
          </a:graphicData>
        </a:graphic>
      </p:graphicFrame>
      <p:sp>
        <p:nvSpPr>
          <p:cNvPr id="7" name="TextBox 6">
            <a:extLst>
              <a:ext uri="{FF2B5EF4-FFF2-40B4-BE49-F238E27FC236}">
                <a16:creationId xmlns:a16="http://schemas.microsoft.com/office/drawing/2014/main" id="{BE0E3A26-0BBE-E375-7B05-B5F9045C36FC}"/>
              </a:ext>
            </a:extLst>
          </p:cNvPr>
          <p:cNvSpPr txBox="1"/>
          <p:nvPr/>
        </p:nvSpPr>
        <p:spPr>
          <a:xfrm>
            <a:off x="1053295" y="5549388"/>
            <a:ext cx="9907929" cy="369332"/>
          </a:xfrm>
          <a:prstGeom prst="rect">
            <a:avLst/>
          </a:prstGeom>
          <a:noFill/>
        </p:spPr>
        <p:txBody>
          <a:bodyPr wrap="square" lIns="91440" tIns="45720" rIns="91440" bIns="45720" rtlCol="0" anchor="t">
            <a:spAutoFit/>
          </a:bodyPr>
          <a:lstStyle/>
          <a:p>
            <a:r>
              <a:rPr lang="en-IN" dirty="0">
                <a:ea typeface="Calibri"/>
                <a:cs typeface="Calibri"/>
              </a:rPr>
              <a:t>Insights:</a:t>
            </a:r>
          </a:p>
        </p:txBody>
      </p:sp>
    </p:spTree>
    <p:extLst>
      <p:ext uri="{BB962C8B-B14F-4D97-AF65-F5344CB8AC3E}">
        <p14:creationId xmlns:p14="http://schemas.microsoft.com/office/powerpoint/2010/main" val="217903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61598822"/>
              </p:ext>
            </p:extLst>
          </p:nvPr>
        </p:nvGraphicFramePr>
        <p:xfrm>
          <a:off x="377509" y="1175027"/>
          <a:ext cx="5093684" cy="3881430"/>
        </p:xfrm>
        <a:graphic>
          <a:graphicData uri="http://schemas.openxmlformats.org/drawingml/2006/table">
            <a:tbl>
              <a:tblPr/>
              <a:tblGrid>
                <a:gridCol w="1030400">
                  <a:extLst>
                    <a:ext uri="{9D8B030D-6E8A-4147-A177-3AD203B41FA5}">
                      <a16:colId xmlns:a16="http://schemas.microsoft.com/office/drawing/2014/main" val="20000"/>
                    </a:ext>
                  </a:extLst>
                </a:gridCol>
                <a:gridCol w="824247">
                  <a:extLst>
                    <a:ext uri="{9D8B030D-6E8A-4147-A177-3AD203B41FA5}">
                      <a16:colId xmlns:a16="http://schemas.microsoft.com/office/drawing/2014/main" val="20001"/>
                    </a:ext>
                  </a:extLst>
                </a:gridCol>
                <a:gridCol w="798491">
                  <a:extLst>
                    <a:ext uri="{9D8B030D-6E8A-4147-A177-3AD203B41FA5}">
                      <a16:colId xmlns:a16="http://schemas.microsoft.com/office/drawing/2014/main" val="20002"/>
                    </a:ext>
                  </a:extLst>
                </a:gridCol>
                <a:gridCol w="798490">
                  <a:extLst>
                    <a:ext uri="{9D8B030D-6E8A-4147-A177-3AD203B41FA5}">
                      <a16:colId xmlns:a16="http://schemas.microsoft.com/office/drawing/2014/main" val="20003"/>
                    </a:ext>
                  </a:extLst>
                </a:gridCol>
                <a:gridCol w="862884">
                  <a:extLst>
                    <a:ext uri="{9D8B030D-6E8A-4147-A177-3AD203B41FA5}">
                      <a16:colId xmlns:a16="http://schemas.microsoft.com/office/drawing/2014/main" val="20004"/>
                    </a:ext>
                  </a:extLst>
                </a:gridCol>
                <a:gridCol w="779172">
                  <a:extLst>
                    <a:ext uri="{9D8B030D-6E8A-4147-A177-3AD203B41FA5}">
                      <a16:colId xmlns:a16="http://schemas.microsoft.com/office/drawing/2014/main" val="20005"/>
                    </a:ext>
                  </a:extLst>
                </a:gridCol>
              </a:tblGrid>
              <a:tr h="1488138">
                <a:tc>
                  <a:txBody>
                    <a:bodyPr/>
                    <a:lstStyle/>
                    <a:p>
                      <a:pPr algn="ctr" rtl="0" fontAlgn="ctr"/>
                      <a:r>
                        <a:rPr sz="1400" b="1" u="none" i="0">
                          <a:solidFill>
                            <a:srgbClr val="000000"/>
                          </a:solidFill>
                          <a:latin typeface="Inter"/>
                        </a:rPr>
                        <a:t> </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sz="1500" b="1" u="none" i="0">
                          <a:solidFill>
                            <a:srgbClr val="000000"/>
                          </a:solidFill>
                          <a:latin typeface="Inter"/>
                        </a:rPr>
                        <a:t>NOV'24</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sz="1500" b="1" u="none" i="0">
                          <a:solidFill>
                            <a:srgbClr val="000000"/>
                          </a:solidFill>
                          <a:latin typeface="Inter"/>
                        </a:rPr>
                        <a:t>DEC'24</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sz="1500" b="1" u="none" i="0">
                          <a:solidFill>
                            <a:srgbClr val="000000"/>
                          </a:solidFill>
                          <a:latin typeface="Inter"/>
                        </a:rPr>
                        <a:t>JAN'25</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sz="1500" b="1" u="none" i="0">
                          <a:solidFill>
                            <a:srgbClr val="000000"/>
                          </a:solidFill>
                          <a:latin typeface="Inter"/>
                        </a:rPr>
                        <a:t>FEB'25</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sz="1500" b="1" u="none" i="0">
                          <a:solidFill>
                            <a:srgbClr val="000000"/>
                          </a:solidFill>
                          <a:latin typeface="Inter"/>
                        </a:rPr>
                        <a:t>MAR'25</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extLst>
                  <a:ext uri="{0D108BD9-81ED-4DB2-BD59-A6C34878D82A}">
                    <a16:rowId xmlns:a16="http://schemas.microsoft.com/office/drawing/2014/main" val="10000"/>
                  </a:ext>
                </a:extLst>
              </a:tr>
              <a:tr h="797764">
                <a:tc>
                  <a:txBody>
                    <a:bodyPr/>
                    <a:lstStyle/>
                    <a:p>
                      <a:pPr algn="ctr" rtl="0" fontAlgn="ctr"/>
                      <a:r>
                        <a:rPr sz="1400" b="1" u="none" i="0">
                          <a:solidFill>
                            <a:srgbClr val="000000"/>
                          </a:solidFill>
                          <a:latin typeface="Inter"/>
                        </a:rPr>
                        <a:t>Total Bills</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sz="1100" b="0" u="none" i="0">
                          <a:solidFill>
                            <a:srgbClr val="000000"/>
                          </a:solidFill>
                          <a:latin typeface="Calibri"/>
                        </a:rPr>
                        <a:t>6,880</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sz="1100" b="0" u="none" i="0">
                          <a:solidFill>
                            <a:srgbClr val="000000"/>
                          </a:solidFill>
                          <a:latin typeface="Calibri"/>
                        </a:rPr>
                        <a:t>10,673</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sz="1100" b="0" u="none" i="0">
                          <a:solidFill>
                            <a:srgbClr val="000000"/>
                          </a:solidFill>
                          <a:latin typeface="Calibri"/>
                        </a:rPr>
                        <a:t>8,848</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sz="1100" b="0" u="none" i="0">
                          <a:solidFill>
                            <a:srgbClr val="000000"/>
                          </a:solidFill>
                          <a:latin typeface="Calibri"/>
                        </a:rPr>
                        <a:t>5,904</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sz="1100" b="0" u="none" i="0">
                          <a:solidFill>
                            <a:srgbClr val="000000"/>
                          </a:solidFill>
                          <a:latin typeface="Calibri"/>
                        </a:rPr>
                        <a:t>6,225</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extLst>
                  <a:ext uri="{0D108BD9-81ED-4DB2-BD59-A6C34878D82A}">
                    <a16:rowId xmlns:a16="http://schemas.microsoft.com/office/drawing/2014/main" val="10001"/>
                  </a:ext>
                </a:extLst>
              </a:tr>
              <a:tr h="797764">
                <a:tc>
                  <a:txBody>
                    <a:bodyPr/>
                    <a:lstStyle/>
                    <a:p>
                      <a:pPr algn="ctr" rtl="0" fontAlgn="ctr"/>
                      <a:r>
                        <a:rPr sz="1400" b="1" u="none" i="0">
                          <a:solidFill>
                            <a:srgbClr val="000000"/>
                          </a:solidFill>
                          <a:latin typeface="Inter"/>
                        </a:rPr>
                        <a:t>Loyalty Bills</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sz="1100" b="0" u="none" i="0">
                          <a:solidFill>
                            <a:srgbClr val="000000"/>
                          </a:solidFill>
                          <a:latin typeface="Calibri"/>
                        </a:rPr>
                        <a:t>6,832</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sz="1100" b="0" u="none" i="0">
                          <a:solidFill>
                            <a:srgbClr val="000000"/>
                          </a:solidFill>
                          <a:latin typeface="Calibri"/>
                        </a:rPr>
                        <a:t>10,604</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sz="1100" b="0" u="none" i="0">
                          <a:solidFill>
                            <a:srgbClr val="000000"/>
                          </a:solidFill>
                          <a:latin typeface="Calibri"/>
                        </a:rPr>
                        <a:t>8,772</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sz="1100" b="0" u="none" i="0">
                          <a:solidFill>
                            <a:srgbClr val="000000"/>
                          </a:solidFill>
                          <a:latin typeface="Calibri"/>
                        </a:rPr>
                        <a:t>5,836</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sz="1100" b="0" u="none" i="0">
                          <a:solidFill>
                            <a:srgbClr val="000000"/>
                          </a:solidFill>
                          <a:latin typeface="Calibri"/>
                        </a:rPr>
                        <a:t>6,166</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extLst>
                  <a:ext uri="{0D108BD9-81ED-4DB2-BD59-A6C34878D82A}">
                    <a16:rowId xmlns:a16="http://schemas.microsoft.com/office/drawing/2014/main" val="10002"/>
                  </a:ext>
                </a:extLst>
              </a:tr>
              <a:tr h="797764">
                <a:tc>
                  <a:txBody>
                    <a:bodyPr/>
                    <a:lstStyle/>
                    <a:p>
                      <a:pPr algn="ctr" rtl="0" fontAlgn="ctr"/>
                      <a:r>
                        <a:rPr sz="1400" b="1" u="none" i="0">
                          <a:solidFill>
                            <a:srgbClr val="000000"/>
                          </a:solidFill>
                          <a:latin typeface="Inter"/>
                        </a:rPr>
                        <a:t>Tagging %</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sz="1100" b="0" u="none" i="0">
                          <a:solidFill>
                            <a:srgbClr val="000000"/>
                          </a:solidFill>
                          <a:latin typeface="Calibri"/>
                        </a:rPr>
                        <a:t>99.3%</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sz="1100" b="0" u="none" i="0">
                          <a:solidFill>
                            <a:srgbClr val="000000"/>
                          </a:solidFill>
                          <a:latin typeface="Calibri"/>
                        </a:rPr>
                        <a:t>99.4%</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sz="1100" b="0" u="none" i="0">
                          <a:solidFill>
                            <a:srgbClr val="000000"/>
                          </a:solidFill>
                          <a:latin typeface="Calibri"/>
                        </a:rPr>
                        <a:t>99.1%</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sz="1100" b="0" u="none" i="0">
                          <a:solidFill>
                            <a:srgbClr val="000000"/>
                          </a:solidFill>
                          <a:latin typeface="Calibri"/>
                        </a:rPr>
                        <a:t>98.8%</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tc>
                  <a:txBody>
                    <a:bodyPr/>
                    <a:lstStyle/>
                    <a:p>
                      <a:pPr algn="ctr" rtl="0" fontAlgn="ctr"/>
                      <a:r>
                        <a:rPr sz="1100" b="0" u="none" i="0">
                          <a:solidFill>
                            <a:srgbClr val="000000"/>
                          </a:solidFill>
                          <a:latin typeface="Calibri"/>
                        </a:rPr>
                        <a:t>99.1%</a:t>
                      </a:r>
                    </a:p>
                  </a:txBody>
                  <a:tcPr marL="6350" marR="6350" marT="6350" marB="0" anchor="ctr">
                    <a:lnL w="19050" cap="flat" cmpd="sng" algn="ctr">
                      <a:solidFill>
                        <a:srgbClr val="002970"/>
                      </a:solidFill>
                      <a:prstDash val="solid"/>
                      <a:round/>
                      <a:headEnd type="none" w="med" len="med"/>
                      <a:tailEnd type="none" w="med" len="med"/>
                    </a:lnL>
                    <a:lnR w="19050" cap="flat" cmpd="sng" algn="ctr">
                      <a:solidFill>
                        <a:srgbClr val="002970"/>
                      </a:solidFill>
                      <a:prstDash val="solid"/>
                      <a:round/>
                      <a:headEnd type="none" w="med" len="med"/>
                      <a:tailEnd type="none" w="med" len="med"/>
                    </a:lnR>
                    <a:lnT w="19050" cap="flat" cmpd="sng" algn="ctr">
                      <a:solidFill>
                        <a:srgbClr val="002970"/>
                      </a:solidFill>
                      <a:prstDash val="solid"/>
                      <a:round/>
                      <a:headEnd type="none" w="med" len="med"/>
                      <a:tailEnd type="none" w="med" len="med"/>
                    </a:lnT>
                    <a:lnB w="19050" cap="flat" cmpd="sng" algn="ctr">
                      <a:solidFill>
                        <a:srgbClr val="002970"/>
                      </a:solidFill>
                      <a:prstDash val="solid"/>
                      <a:round/>
                      <a:headEnd type="none" w="med" len="med"/>
                      <a:tailEnd type="none" w="med" len="med"/>
                    </a:lnB>
                    <a:solidFill>
                      <a:srgbClr val="E6F7FF"/>
                    </a:solidFill>
                  </a:tcPr>
                </a:tc>
                <a:extLst>
                  <a:ext uri="{0D108BD9-81ED-4DB2-BD59-A6C34878D82A}">
                    <a16:rowId xmlns:a16="http://schemas.microsoft.com/office/drawing/2014/main" val="10003"/>
                  </a:ext>
                </a:extLst>
              </a:tr>
            </a:tbl>
          </a:graphicData>
        </a:graphic>
      </p:graphicFrame>
      <p:sp>
        <p:nvSpPr>
          <p:cNvPr id="3" name="object 2">
            <a:extLst>
              <a:ext uri="{FF2B5EF4-FFF2-40B4-BE49-F238E27FC236}">
                <a16:creationId xmlns:a16="http://schemas.microsoft.com/office/drawing/2014/main" id="{2805EFD2-D83B-E50A-113A-F51CF6959FF8}"/>
              </a:ext>
            </a:extLst>
          </p:cNvPr>
          <p:cNvSpPr txBox="1">
            <a:spLocks/>
          </p:cNvSpPr>
          <p:nvPr/>
        </p:nvSpPr>
        <p:spPr>
          <a:xfrm>
            <a:off x="862383" y="154214"/>
            <a:ext cx="9783882" cy="382156"/>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400" b="1" spc="-5">
                <a:solidFill>
                  <a:srgbClr val="404040"/>
                </a:solidFill>
                <a:latin typeface="+mn-lt"/>
              </a:rPr>
              <a:t>TAGGING ANALYSIS MoM</a:t>
            </a:r>
            <a:endParaRPr lang="en-US" sz="2400" b="1" spc="-5">
              <a:solidFill>
                <a:srgbClr val="404040"/>
              </a:solidFill>
              <a:latin typeface="+mn-lt"/>
              <a:ea typeface="Calibri"/>
              <a:cs typeface="Calibri"/>
            </a:endParaRPr>
          </a:p>
        </p:txBody>
      </p:sp>
      <p:sp>
        <p:nvSpPr>
          <p:cNvPr id="6" name="TextBox 5">
            <a:extLst>
              <a:ext uri="{FF2B5EF4-FFF2-40B4-BE49-F238E27FC236}">
                <a16:creationId xmlns:a16="http://schemas.microsoft.com/office/drawing/2014/main" id="{E61D602D-24E3-DA3D-D1F4-E4B83535758F}"/>
              </a:ext>
            </a:extLst>
          </p:cNvPr>
          <p:cNvSpPr txBox="1"/>
          <p:nvPr/>
        </p:nvSpPr>
        <p:spPr>
          <a:xfrm>
            <a:off x="381532" y="5378940"/>
            <a:ext cx="9907929" cy="369332"/>
          </a:xfrm>
          <a:prstGeom prst="rect">
            <a:avLst/>
          </a:prstGeom>
          <a:noFill/>
        </p:spPr>
        <p:txBody>
          <a:bodyPr wrap="square" lIns="91440" tIns="45720" rIns="91440" bIns="45720" rtlCol="0" anchor="t">
            <a:spAutoFit/>
          </a:bodyPr>
          <a:lstStyle/>
          <a:p>
            <a:r>
              <a:rPr lang="en-IN" dirty="0">
                <a:ea typeface="Calibri"/>
                <a:cs typeface="Calibri"/>
              </a:rPr>
              <a:t>Insights:</a:t>
            </a:r>
          </a:p>
        </p:txBody>
      </p:sp>
      <p:pic>
        <p:nvPicPr>
          <p:cNvPr id="7" name="Picture 6" descr="graph.png"/>
          <p:cNvPicPr>
            <a:picLocks noChangeAspect="1"/>
          </p:cNvPicPr>
          <p:nvPr/>
        </p:nvPicPr>
        <p:blipFill>
          <a:blip r:embed="rId2"/>
          <a:stretch>
            <a:fillRect/>
          </a:stretch>
        </p:blipFill>
        <p:spPr>
          <a:xfrm>
            <a:off x="6300216" y="1170432"/>
            <a:ext cx="5504688" cy="3877056"/>
          </a:xfrm>
          <a:prstGeom prst="rect">
            <a:avLst/>
          </a:prstGeom>
        </p:spPr>
      </p:pic>
    </p:spTree>
    <p:extLst>
      <p:ext uri="{BB962C8B-B14F-4D97-AF65-F5344CB8AC3E}">
        <p14:creationId xmlns:p14="http://schemas.microsoft.com/office/powerpoint/2010/main" val="19537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1</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GLOSSARY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Mokshita Jain</dc:creator>
  <cp:revision>324</cp:revision>
  <dcterms:created xsi:type="dcterms:W3CDTF">2024-11-15T05:49:32Z</dcterms:created>
  <dcterms:modified xsi:type="dcterms:W3CDTF">2025-03-03T07:19:00Z</dcterms:modified>
</cp:coreProperties>
</file>