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2" r:id="rId4"/>
    <p:sldId id="271" r:id="rId5"/>
    <p:sldId id="259" r:id="rId6"/>
    <p:sldId id="266" r:id="rId7"/>
    <p:sldId id="268" r:id="rId8"/>
    <p:sldId id="267" r:id="rId9"/>
    <p:sldId id="269" r:id="rId10"/>
    <p:sldId id="270" r:id="rId11"/>
    <p:sldId id="263"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A5CA3A-CBD0-4C7D-8422-6C63953B430C}" type="datetimeFigureOut">
              <a:rPr lang="en-IN" smtClean="0"/>
              <a:t>25-03-2023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7EF35C22-AED5-49C4-B83F-F2D7B7C3D4E9}" type="slidenum">
              <a:rPr lang="en-IN" smtClean="0"/>
              <a:t>‹#›</a:t>
            </a:fld>
            <a:endParaRPr lang="en-IN"/>
          </a:p>
        </p:txBody>
      </p:sp>
    </p:spTree>
    <p:extLst>
      <p:ext uri="{BB962C8B-B14F-4D97-AF65-F5344CB8AC3E}">
        <p14:creationId xmlns:p14="http://schemas.microsoft.com/office/powerpoint/2010/main" val="624135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A5CA3A-CBD0-4C7D-8422-6C63953B430C}" type="datetimeFigureOut">
              <a:rPr lang="en-IN" smtClean="0"/>
              <a:t>25-03-2023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F35C22-AED5-49C4-B83F-F2D7B7C3D4E9}" type="slidenum">
              <a:rPr lang="en-IN" smtClean="0"/>
              <a:t>‹#›</a:t>
            </a:fld>
            <a:endParaRPr lang="en-IN"/>
          </a:p>
        </p:txBody>
      </p:sp>
    </p:spTree>
    <p:extLst>
      <p:ext uri="{BB962C8B-B14F-4D97-AF65-F5344CB8AC3E}">
        <p14:creationId xmlns:p14="http://schemas.microsoft.com/office/powerpoint/2010/main" val="1010882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A5CA3A-CBD0-4C7D-8422-6C63953B430C}" type="datetimeFigureOut">
              <a:rPr lang="en-IN" smtClean="0"/>
              <a:t>25-03-2023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35C22-AED5-49C4-B83F-F2D7B7C3D4E9}" type="slidenum">
              <a:rPr lang="en-IN" smtClean="0"/>
              <a:t>‹#›</a:t>
            </a:fld>
            <a:endParaRPr lang="en-IN"/>
          </a:p>
        </p:txBody>
      </p:sp>
    </p:spTree>
    <p:extLst>
      <p:ext uri="{BB962C8B-B14F-4D97-AF65-F5344CB8AC3E}">
        <p14:creationId xmlns:p14="http://schemas.microsoft.com/office/powerpoint/2010/main" val="1582942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A5CA3A-CBD0-4C7D-8422-6C63953B430C}" type="datetimeFigureOut">
              <a:rPr lang="en-IN" smtClean="0"/>
              <a:t>25-03-2023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35C22-AED5-49C4-B83F-F2D7B7C3D4E9}" type="slidenum">
              <a:rPr lang="en-IN" smtClean="0"/>
              <a:t>‹#›</a:t>
            </a:fld>
            <a:endParaRPr lang="en-IN"/>
          </a:p>
        </p:txBody>
      </p:sp>
    </p:spTree>
    <p:extLst>
      <p:ext uri="{BB962C8B-B14F-4D97-AF65-F5344CB8AC3E}">
        <p14:creationId xmlns:p14="http://schemas.microsoft.com/office/powerpoint/2010/main" val="2544515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A5CA3A-CBD0-4C7D-8422-6C63953B430C}" type="datetimeFigureOut">
              <a:rPr lang="en-IN" smtClean="0"/>
              <a:t>25-03-2023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35C22-AED5-49C4-B83F-F2D7B7C3D4E9}" type="slidenum">
              <a:rPr lang="en-IN" smtClean="0"/>
              <a:t>‹#›</a:t>
            </a:fld>
            <a:endParaRPr lang="en-IN"/>
          </a:p>
        </p:txBody>
      </p:sp>
    </p:spTree>
    <p:extLst>
      <p:ext uri="{BB962C8B-B14F-4D97-AF65-F5344CB8AC3E}">
        <p14:creationId xmlns:p14="http://schemas.microsoft.com/office/powerpoint/2010/main" val="2695004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A5CA3A-CBD0-4C7D-8422-6C63953B430C}" type="datetimeFigureOut">
              <a:rPr lang="en-IN" smtClean="0"/>
              <a:t>25-03-2023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35C22-AED5-49C4-B83F-F2D7B7C3D4E9}" type="slidenum">
              <a:rPr lang="en-IN" smtClean="0"/>
              <a:t>‹#›</a:t>
            </a:fld>
            <a:endParaRPr lang="en-IN"/>
          </a:p>
        </p:txBody>
      </p:sp>
    </p:spTree>
    <p:extLst>
      <p:ext uri="{BB962C8B-B14F-4D97-AF65-F5344CB8AC3E}">
        <p14:creationId xmlns:p14="http://schemas.microsoft.com/office/powerpoint/2010/main" val="1345358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A5CA3A-CBD0-4C7D-8422-6C63953B430C}" type="datetimeFigureOut">
              <a:rPr lang="en-IN" smtClean="0"/>
              <a:t>25-03-2023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35C22-AED5-49C4-B83F-F2D7B7C3D4E9}" type="slidenum">
              <a:rPr lang="en-IN" smtClean="0"/>
              <a:t>‹#›</a:t>
            </a:fld>
            <a:endParaRPr lang="en-IN"/>
          </a:p>
        </p:txBody>
      </p:sp>
    </p:spTree>
    <p:extLst>
      <p:ext uri="{BB962C8B-B14F-4D97-AF65-F5344CB8AC3E}">
        <p14:creationId xmlns:p14="http://schemas.microsoft.com/office/powerpoint/2010/main" val="1321257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A5CA3A-CBD0-4C7D-8422-6C63953B430C}" type="datetimeFigureOut">
              <a:rPr lang="en-IN" smtClean="0"/>
              <a:t>25-03-2023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35C22-AED5-49C4-B83F-F2D7B7C3D4E9}" type="slidenum">
              <a:rPr lang="en-IN" smtClean="0"/>
              <a:t>‹#›</a:t>
            </a:fld>
            <a:endParaRPr lang="en-IN"/>
          </a:p>
        </p:txBody>
      </p:sp>
    </p:spTree>
    <p:extLst>
      <p:ext uri="{BB962C8B-B14F-4D97-AF65-F5344CB8AC3E}">
        <p14:creationId xmlns:p14="http://schemas.microsoft.com/office/powerpoint/2010/main" val="23548633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A5CA3A-CBD0-4C7D-8422-6C63953B430C}" type="datetimeFigureOut">
              <a:rPr lang="en-IN" smtClean="0"/>
              <a:t>25-03-2023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35C22-AED5-49C4-B83F-F2D7B7C3D4E9}" type="slidenum">
              <a:rPr lang="en-IN" smtClean="0"/>
              <a:t>‹#›</a:t>
            </a:fld>
            <a:endParaRPr lang="en-IN"/>
          </a:p>
        </p:txBody>
      </p:sp>
    </p:spTree>
    <p:extLst>
      <p:ext uri="{BB962C8B-B14F-4D97-AF65-F5344CB8AC3E}">
        <p14:creationId xmlns:p14="http://schemas.microsoft.com/office/powerpoint/2010/main" val="2005401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A5CA3A-CBD0-4C7D-8422-6C63953B430C}" type="datetimeFigureOut">
              <a:rPr lang="en-IN" smtClean="0"/>
              <a:t>25-03-2023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7EF35C22-AED5-49C4-B83F-F2D7B7C3D4E9}" type="slidenum">
              <a:rPr lang="en-IN" smtClean="0"/>
              <a:t>‹#›</a:t>
            </a:fld>
            <a:endParaRPr lang="en-IN"/>
          </a:p>
        </p:txBody>
      </p:sp>
    </p:spTree>
    <p:extLst>
      <p:ext uri="{BB962C8B-B14F-4D97-AF65-F5344CB8AC3E}">
        <p14:creationId xmlns:p14="http://schemas.microsoft.com/office/powerpoint/2010/main" val="1635618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A5CA3A-CBD0-4C7D-8422-6C63953B430C}" type="datetimeFigureOut">
              <a:rPr lang="en-IN" smtClean="0"/>
              <a:t>25-03-2023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35C22-AED5-49C4-B83F-F2D7B7C3D4E9}" type="slidenum">
              <a:rPr lang="en-IN" smtClean="0"/>
              <a:t>‹#›</a:t>
            </a:fld>
            <a:endParaRPr lang="en-IN"/>
          </a:p>
        </p:txBody>
      </p:sp>
    </p:spTree>
    <p:extLst>
      <p:ext uri="{BB962C8B-B14F-4D97-AF65-F5344CB8AC3E}">
        <p14:creationId xmlns:p14="http://schemas.microsoft.com/office/powerpoint/2010/main" val="4232450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A5CA3A-CBD0-4C7D-8422-6C63953B430C}" type="datetimeFigureOut">
              <a:rPr lang="en-IN" smtClean="0"/>
              <a:t>25-03-2023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F35C22-AED5-49C4-B83F-F2D7B7C3D4E9}" type="slidenum">
              <a:rPr lang="en-IN" smtClean="0"/>
              <a:t>‹#›</a:t>
            </a:fld>
            <a:endParaRPr lang="en-IN"/>
          </a:p>
        </p:txBody>
      </p:sp>
    </p:spTree>
    <p:extLst>
      <p:ext uri="{BB962C8B-B14F-4D97-AF65-F5344CB8AC3E}">
        <p14:creationId xmlns:p14="http://schemas.microsoft.com/office/powerpoint/2010/main" val="2108692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A5CA3A-CBD0-4C7D-8422-6C63953B430C}" type="datetimeFigureOut">
              <a:rPr lang="en-IN" smtClean="0"/>
              <a:t>25-03-2023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F35C22-AED5-49C4-B83F-F2D7B7C3D4E9}" type="slidenum">
              <a:rPr lang="en-IN" smtClean="0"/>
              <a:t>‹#›</a:t>
            </a:fld>
            <a:endParaRPr lang="en-IN"/>
          </a:p>
        </p:txBody>
      </p:sp>
    </p:spTree>
    <p:extLst>
      <p:ext uri="{BB962C8B-B14F-4D97-AF65-F5344CB8AC3E}">
        <p14:creationId xmlns:p14="http://schemas.microsoft.com/office/powerpoint/2010/main" val="889613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A5CA3A-CBD0-4C7D-8422-6C63953B430C}" type="datetimeFigureOut">
              <a:rPr lang="en-IN" smtClean="0"/>
              <a:t>25-03-2023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F35C22-AED5-49C4-B83F-F2D7B7C3D4E9}" type="slidenum">
              <a:rPr lang="en-IN" smtClean="0"/>
              <a:t>‹#›</a:t>
            </a:fld>
            <a:endParaRPr lang="en-IN"/>
          </a:p>
        </p:txBody>
      </p:sp>
    </p:spTree>
    <p:extLst>
      <p:ext uri="{BB962C8B-B14F-4D97-AF65-F5344CB8AC3E}">
        <p14:creationId xmlns:p14="http://schemas.microsoft.com/office/powerpoint/2010/main" val="315378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A5CA3A-CBD0-4C7D-8422-6C63953B430C}" type="datetimeFigureOut">
              <a:rPr lang="en-IN" smtClean="0"/>
              <a:t>25-03-2023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F35C22-AED5-49C4-B83F-F2D7B7C3D4E9}" type="slidenum">
              <a:rPr lang="en-IN" smtClean="0"/>
              <a:t>‹#›</a:t>
            </a:fld>
            <a:endParaRPr lang="en-IN"/>
          </a:p>
        </p:txBody>
      </p:sp>
    </p:spTree>
    <p:extLst>
      <p:ext uri="{BB962C8B-B14F-4D97-AF65-F5344CB8AC3E}">
        <p14:creationId xmlns:p14="http://schemas.microsoft.com/office/powerpoint/2010/main" val="3313434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A5CA3A-CBD0-4C7D-8422-6C63953B430C}" type="datetimeFigureOut">
              <a:rPr lang="en-IN" smtClean="0"/>
              <a:t>25-03-2023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F35C22-AED5-49C4-B83F-F2D7B7C3D4E9}" type="slidenum">
              <a:rPr lang="en-IN" smtClean="0"/>
              <a:t>‹#›</a:t>
            </a:fld>
            <a:endParaRPr lang="en-IN"/>
          </a:p>
        </p:txBody>
      </p:sp>
    </p:spTree>
    <p:extLst>
      <p:ext uri="{BB962C8B-B14F-4D97-AF65-F5344CB8AC3E}">
        <p14:creationId xmlns:p14="http://schemas.microsoft.com/office/powerpoint/2010/main" val="3306066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A5CA3A-CBD0-4C7D-8422-6C63953B430C}" type="datetimeFigureOut">
              <a:rPr lang="en-IN" smtClean="0"/>
              <a:t>25-03-2023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F35C22-AED5-49C4-B83F-F2D7B7C3D4E9}" type="slidenum">
              <a:rPr lang="en-IN" smtClean="0"/>
              <a:t>‹#›</a:t>
            </a:fld>
            <a:endParaRPr lang="en-IN"/>
          </a:p>
        </p:txBody>
      </p:sp>
    </p:spTree>
    <p:extLst>
      <p:ext uri="{BB962C8B-B14F-4D97-AF65-F5344CB8AC3E}">
        <p14:creationId xmlns:p14="http://schemas.microsoft.com/office/powerpoint/2010/main" val="867874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A5CA3A-CBD0-4C7D-8422-6C63953B430C}" type="datetimeFigureOut">
              <a:rPr lang="en-IN" smtClean="0"/>
              <a:t>25-03-2023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EF35C22-AED5-49C4-B83F-F2D7B7C3D4E9}" type="slidenum">
              <a:rPr lang="en-IN" smtClean="0"/>
              <a:t>‹#›</a:t>
            </a:fld>
            <a:endParaRPr lang="en-IN"/>
          </a:p>
        </p:txBody>
      </p:sp>
    </p:spTree>
    <p:extLst>
      <p:ext uri="{BB962C8B-B14F-4D97-AF65-F5344CB8AC3E}">
        <p14:creationId xmlns:p14="http://schemas.microsoft.com/office/powerpoint/2010/main" val="10743093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DFA22-852F-8C33-EB5C-DE70315F2264}"/>
              </a:ext>
            </a:extLst>
          </p:cNvPr>
          <p:cNvSpPr>
            <a:spLocks noGrp="1"/>
          </p:cNvSpPr>
          <p:nvPr>
            <p:ph type="ctrTitle"/>
          </p:nvPr>
        </p:nvSpPr>
        <p:spPr>
          <a:xfrm>
            <a:off x="2581835" y="672352"/>
            <a:ext cx="8921188" cy="914401"/>
          </a:xfrm>
        </p:spPr>
        <p:txBody>
          <a:bodyPr>
            <a:normAutofit fontScale="90000"/>
          </a:bodyPr>
          <a:lstStyle/>
          <a:p>
            <a:pPr algn="ctr"/>
            <a:r>
              <a:rPr lang="en-US" sz="3200" b="1" dirty="0">
                <a:solidFill>
                  <a:srgbClr val="00B050"/>
                </a:solidFill>
                <a:effectLst/>
                <a:latin typeface="Times New Roman" panose="02020603050405020304" pitchFamily="18" charset="0"/>
                <a:ea typeface="Times New Roman" panose="02020603050405020304" pitchFamily="18" charset="0"/>
              </a:rPr>
              <a:t>ZIPPYCOM APPLICATION USING SWIFT IN IOS</a:t>
            </a:r>
            <a:endParaRPr lang="en-IN" sz="3200" b="1" dirty="0">
              <a:solidFill>
                <a:srgbClr val="00B05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96F1360-7D8B-107B-A653-CBC7F138FE01}"/>
              </a:ext>
            </a:extLst>
          </p:cNvPr>
          <p:cNvSpPr>
            <a:spLocks noGrp="1"/>
          </p:cNvSpPr>
          <p:nvPr>
            <p:ph type="subTitle" idx="1"/>
          </p:nvPr>
        </p:nvSpPr>
        <p:spPr>
          <a:xfrm>
            <a:off x="8256494" y="3325906"/>
            <a:ext cx="3585882" cy="2698375"/>
          </a:xfrm>
        </p:spPr>
        <p:txBody>
          <a:bodyPr>
            <a:normAutofit/>
          </a:bodyPr>
          <a:lstStyle/>
          <a:p>
            <a:pPr algn="l"/>
            <a:r>
              <a:rPr lang="en-US" sz="2800" dirty="0">
                <a:latin typeface="Times New Roman" panose="02020603050405020304" pitchFamily="18" charset="0"/>
                <a:cs typeface="Times New Roman" panose="02020603050405020304" pitchFamily="18" charset="0"/>
              </a:rPr>
              <a:t>Submitted By,</a:t>
            </a:r>
          </a:p>
          <a:p>
            <a:pPr algn="l"/>
            <a:r>
              <a:rPr lang="en-US" sz="2000" dirty="0">
                <a:latin typeface="Times New Roman" panose="02020603050405020304" pitchFamily="18" charset="0"/>
                <a:cs typeface="Times New Roman" panose="02020603050405020304" pitchFamily="18" charset="0"/>
              </a:rPr>
              <a:t>Name :- Ankit Senjaliya</a:t>
            </a:r>
          </a:p>
          <a:p>
            <a:pPr algn="l"/>
            <a:r>
              <a:rPr lang="en-US" sz="2000" dirty="0">
                <a:latin typeface="Times New Roman" panose="02020603050405020304" pitchFamily="18" charset="0"/>
                <a:cs typeface="Times New Roman" panose="02020603050405020304" pitchFamily="18" charset="0"/>
              </a:rPr>
              <a:t>Enrollment No. :- 19BT04046</a:t>
            </a:r>
          </a:p>
          <a:p>
            <a:pPr algn="l"/>
            <a:r>
              <a:rPr lang="en-US" sz="2000" dirty="0">
                <a:latin typeface="Times New Roman" panose="02020603050405020304" pitchFamily="18" charset="0"/>
                <a:cs typeface="Times New Roman" panose="02020603050405020304" pitchFamily="18" charset="0"/>
              </a:rPr>
              <a:t>Course :- B.Tech Computer Science and Engineering</a:t>
            </a:r>
          </a:p>
        </p:txBody>
      </p:sp>
    </p:spTree>
    <p:extLst>
      <p:ext uri="{BB962C8B-B14F-4D97-AF65-F5344CB8AC3E}">
        <p14:creationId xmlns:p14="http://schemas.microsoft.com/office/powerpoint/2010/main" val="19012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DCC950-5272-882E-EBF6-37AE3ACC2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1509" y="0"/>
            <a:ext cx="3168981" cy="6858000"/>
          </a:xfrm>
          <a:prstGeom prst="rect">
            <a:avLst/>
          </a:prstGeom>
        </p:spPr>
      </p:pic>
    </p:spTree>
    <p:extLst>
      <p:ext uri="{BB962C8B-B14F-4D97-AF65-F5344CB8AC3E}">
        <p14:creationId xmlns:p14="http://schemas.microsoft.com/office/powerpoint/2010/main" val="260793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92E31-C062-F85A-BD18-CC18DC639125}"/>
              </a:ext>
            </a:extLst>
          </p:cNvPr>
          <p:cNvSpPr>
            <a:spLocks noGrp="1"/>
          </p:cNvSpPr>
          <p:nvPr>
            <p:ph type="ctrTitle"/>
          </p:nvPr>
        </p:nvSpPr>
        <p:spPr>
          <a:xfrm>
            <a:off x="2928401" y="528919"/>
            <a:ext cx="8574622" cy="1039906"/>
          </a:xfrm>
        </p:spPr>
        <p:txBody>
          <a:bodyPr>
            <a:normAutofit/>
          </a:bodyPr>
          <a:lstStyle/>
          <a:p>
            <a:pPr algn="ctr"/>
            <a:r>
              <a:rPr lang="en-IN" sz="4000" b="1" dirty="0">
                <a:solidFill>
                  <a:srgbClr val="00B050"/>
                </a:solidFill>
                <a:latin typeface="Times New Roman" panose="02020603050405020304" pitchFamily="18" charset="0"/>
                <a:cs typeface="Times New Roman" panose="02020603050405020304" pitchFamily="18" charset="0"/>
              </a:rPr>
              <a:t>CONCLUSION </a:t>
            </a:r>
          </a:p>
        </p:txBody>
      </p:sp>
      <p:sp>
        <p:nvSpPr>
          <p:cNvPr id="3" name="Subtitle 2">
            <a:extLst>
              <a:ext uri="{FF2B5EF4-FFF2-40B4-BE49-F238E27FC236}">
                <a16:creationId xmlns:a16="http://schemas.microsoft.com/office/drawing/2014/main" id="{5C8C705F-56C9-9BA4-2695-08CB56269172}"/>
              </a:ext>
            </a:extLst>
          </p:cNvPr>
          <p:cNvSpPr>
            <a:spLocks noGrp="1"/>
          </p:cNvSpPr>
          <p:nvPr>
            <p:ph type="subTitle" idx="1"/>
          </p:nvPr>
        </p:nvSpPr>
        <p:spPr>
          <a:xfrm>
            <a:off x="3523129" y="2384612"/>
            <a:ext cx="7979893" cy="3092822"/>
          </a:xfrm>
        </p:spPr>
        <p:txBody>
          <a:bodyPr>
            <a:normAutofit/>
          </a:bodyPr>
          <a:lstStyle/>
          <a:p>
            <a:pPr marL="285750" lvl="0" indent="-285750" algn="l">
              <a:buSzPts val="1200"/>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Because ZippyCom's services are available as a mobile app you can place your order, confirm job details, pay for your services &amp; leave a review, all from the comfort of your home or office. All of our service providers are background checked.</a:t>
            </a:r>
          </a:p>
          <a:p>
            <a:pPr marL="285750" lvl="0" indent="-285750" algn="l">
              <a:buSzPts val="1200"/>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In a hurry? With just one click you can have great service anytime &amp; anywhere. Choose your Provider on the map to see which providers are working nearby, and select based on price &amp; reviews.</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9106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94A079C-917A-37AA-121C-F4030B671A8D}"/>
              </a:ext>
            </a:extLst>
          </p:cNvPr>
          <p:cNvSpPr>
            <a:spLocks noGrp="1"/>
          </p:cNvSpPr>
          <p:nvPr>
            <p:ph type="subTitle" idx="1"/>
          </p:nvPr>
        </p:nvSpPr>
        <p:spPr>
          <a:xfrm>
            <a:off x="2402541" y="1353670"/>
            <a:ext cx="9100481" cy="4814047"/>
          </a:xfrm>
          <a:scene3d>
            <a:camera prst="isometricOffAxis1Right"/>
            <a:lightRig rig="threePt" dir="t"/>
          </a:scene3d>
        </p:spPr>
        <p:txBody>
          <a:bodyPr>
            <a:normAutofit/>
          </a:bodyPr>
          <a:lstStyle/>
          <a:p>
            <a:pPr algn="l"/>
            <a:r>
              <a:rPr lang="en-US" sz="9600" dirty="0">
                <a:solidFill>
                  <a:srgbClr val="00B050"/>
                </a:solidFill>
                <a:latin typeface="Times New Roman" panose="02020603050405020304" pitchFamily="18" charset="0"/>
                <a:cs typeface="Times New Roman" panose="02020603050405020304" pitchFamily="18" charset="0"/>
              </a:rPr>
              <a:t>      THANK </a:t>
            </a:r>
          </a:p>
          <a:p>
            <a:pPr algn="ctr"/>
            <a:r>
              <a:rPr lang="en-US" sz="9600" dirty="0">
                <a:solidFill>
                  <a:srgbClr val="00B050"/>
                </a:solidFill>
                <a:latin typeface="Times New Roman" panose="02020603050405020304" pitchFamily="18" charset="0"/>
                <a:cs typeface="Times New Roman" panose="02020603050405020304" pitchFamily="18" charset="0"/>
              </a:rPr>
              <a:t>            YOU</a:t>
            </a:r>
            <a:endParaRPr lang="en-IN" sz="96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979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E682C-5F25-5936-9789-131F6B72A08B}"/>
              </a:ext>
            </a:extLst>
          </p:cNvPr>
          <p:cNvSpPr>
            <a:spLocks noGrp="1"/>
          </p:cNvSpPr>
          <p:nvPr>
            <p:ph type="ctrTitle"/>
          </p:nvPr>
        </p:nvSpPr>
        <p:spPr>
          <a:xfrm>
            <a:off x="3639671" y="591671"/>
            <a:ext cx="7863352" cy="708211"/>
          </a:xfrm>
        </p:spPr>
        <p:txBody>
          <a:bodyPr>
            <a:normAutofit/>
          </a:bodyPr>
          <a:lstStyle/>
          <a:p>
            <a:pPr algn="ctr"/>
            <a:r>
              <a:rPr lang="en-US" sz="4000" b="1" dirty="0">
                <a:solidFill>
                  <a:srgbClr val="00B050"/>
                </a:solidFill>
                <a:latin typeface="Times New Roman" panose="02020603050405020304" pitchFamily="18" charset="0"/>
                <a:cs typeface="Times New Roman" panose="02020603050405020304" pitchFamily="18" charset="0"/>
              </a:rPr>
              <a:t>INTRODUCTION</a:t>
            </a:r>
            <a:endParaRPr lang="en-IN" sz="4000" b="1" dirty="0">
              <a:solidFill>
                <a:srgbClr val="00B05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70466E3-1007-1269-6D3A-C29178994FCD}"/>
              </a:ext>
            </a:extLst>
          </p:cNvPr>
          <p:cNvSpPr>
            <a:spLocks noGrp="1"/>
          </p:cNvSpPr>
          <p:nvPr>
            <p:ph type="subTitle" idx="1"/>
          </p:nvPr>
        </p:nvSpPr>
        <p:spPr>
          <a:xfrm>
            <a:off x="3639671" y="1837764"/>
            <a:ext cx="8382000" cy="3926541"/>
          </a:xfrm>
        </p:spPr>
        <p:txBody>
          <a:bodyPr>
            <a:normAutofit/>
          </a:bodyPr>
          <a:lstStyle/>
          <a:p>
            <a:pPr marL="285750" lvl="0" indent="-285750" algn="l">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ZippyCom offers the fastest, most reliable, safe and affordable method to bring skilled service to you – anywhere in the world! Select your preferred service, check the map to see which providers are working nearby, and select based on price and reviews. All payments are made securely through PayPal. Available in Multiple Language.</a:t>
            </a:r>
            <a:r>
              <a:rPr lang="en-US" sz="1800" dirty="0">
                <a:effectLst/>
                <a:latin typeface="Times New Roman" panose="02020603050405020304" pitchFamily="18" charset="0"/>
                <a:ea typeface="Times New Roman" panose="02020603050405020304" pitchFamily="18" charset="0"/>
              </a:rPr>
              <a:t> </a:t>
            </a:r>
          </a:p>
          <a:p>
            <a:pPr marL="285750" lvl="0" indent="-285750"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Just one click to bring unbeatable services anywhere you are.</a:t>
            </a:r>
          </a:p>
          <a:p>
            <a:pPr marL="285750" lvl="0" indent="-285750"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Our providers set their own prices. You are able to see which provider in your area is offer the best deal for your job.</a:t>
            </a:r>
          </a:p>
          <a:p>
            <a:pPr marL="285750" lvl="0" indent="-285750"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We will provide you with the means to ensure that your personal information is correct and current. You may review and update this information at any time at the Visitor Center.</a:t>
            </a:r>
          </a:p>
          <a:p>
            <a:pPr algn="l"/>
            <a:endParaRPr lang="en-IN" sz="1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4047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87A7090-00FF-C663-1A90-6EF41C4E4137}"/>
              </a:ext>
            </a:extLst>
          </p:cNvPr>
          <p:cNvSpPr>
            <a:spLocks noGrp="1"/>
          </p:cNvSpPr>
          <p:nvPr>
            <p:ph type="subTitle" idx="1"/>
          </p:nvPr>
        </p:nvSpPr>
        <p:spPr>
          <a:xfrm>
            <a:off x="4123765" y="1604682"/>
            <a:ext cx="7379257" cy="3962400"/>
          </a:xfrm>
        </p:spPr>
        <p:txBody>
          <a:bodyPr>
            <a:normAutofit/>
          </a:bodyPr>
          <a:lstStyle/>
          <a:p>
            <a:pPr marL="285750"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View and edit personal information you have already given us.</a:t>
            </a:r>
          </a:p>
          <a:p>
            <a:pPr marL="285750"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Tell us whether you want us to send you marketing information, or whether you want third parties to send you their offers by postal mail.</a:t>
            </a:r>
          </a:p>
          <a:p>
            <a:pPr marL="285750"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Sign up for electronic newsletters about our services and products.</a:t>
            </a:r>
          </a:p>
          <a:p>
            <a:pPr marL="285750"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Register :- Once you register, you won't need to do it again. Wherever you go on ZippyCom.com, your information stays with you.</a:t>
            </a:r>
            <a:endParaRPr lang="en-IN" sz="2000" dirty="0"/>
          </a:p>
        </p:txBody>
      </p:sp>
    </p:spTree>
    <p:extLst>
      <p:ext uri="{BB962C8B-B14F-4D97-AF65-F5344CB8AC3E}">
        <p14:creationId xmlns:p14="http://schemas.microsoft.com/office/powerpoint/2010/main" val="2395712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E1AD-9C8B-BFB8-189D-814DF86C4BC7}"/>
              </a:ext>
            </a:extLst>
          </p:cNvPr>
          <p:cNvSpPr>
            <a:spLocks noGrp="1"/>
          </p:cNvSpPr>
          <p:nvPr>
            <p:ph type="title"/>
          </p:nvPr>
        </p:nvSpPr>
        <p:spPr>
          <a:xfrm>
            <a:off x="2572279" y="833719"/>
            <a:ext cx="8930747" cy="860610"/>
          </a:xfrm>
        </p:spPr>
        <p:txBody>
          <a:bodyPr/>
          <a:lstStyle/>
          <a:p>
            <a:pPr algn="ctr"/>
            <a:r>
              <a:rPr lang="en-US" b="1" dirty="0">
                <a:solidFill>
                  <a:srgbClr val="00B050"/>
                </a:solidFill>
                <a:latin typeface="Times New Roman" panose="02020603050405020304" pitchFamily="18" charset="0"/>
                <a:cs typeface="Times New Roman" panose="02020603050405020304" pitchFamily="18" charset="0"/>
              </a:rPr>
              <a:t>OUR SERVICES</a:t>
            </a:r>
            <a:endParaRPr lang="en-IN" b="1" dirty="0">
              <a:solidFill>
                <a:srgbClr val="00B05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DF90DAF-1F86-F199-8E49-D40E9ED1B616}"/>
              </a:ext>
            </a:extLst>
          </p:cNvPr>
          <p:cNvSpPr>
            <a:spLocks noGrp="1"/>
          </p:cNvSpPr>
          <p:nvPr>
            <p:ph type="body" idx="1"/>
          </p:nvPr>
        </p:nvSpPr>
        <p:spPr>
          <a:xfrm>
            <a:off x="2572278" y="2097742"/>
            <a:ext cx="8930748" cy="4150658"/>
          </a:xfrm>
        </p:spPr>
        <p:txBody>
          <a:bodyPr>
            <a:normAutofit/>
          </a:bodyPr>
          <a:lstStyle/>
          <a:p>
            <a:pPr marL="342900" indent="-342900" algn="l">
              <a:buFont typeface="Wingdings" panose="05000000000000000000" pitchFamily="2" charset="2"/>
              <a:buChar char="§"/>
            </a:pPr>
            <a:r>
              <a:rPr lang="en-IN" b="1" i="0" dirty="0">
                <a:solidFill>
                  <a:srgbClr val="002060"/>
                </a:solidFill>
                <a:effectLst/>
                <a:latin typeface="Times New Roman" panose="02020603050405020304" pitchFamily="18" charset="0"/>
                <a:cs typeface="Times New Roman" panose="02020603050405020304" pitchFamily="18" charset="0"/>
              </a:rPr>
              <a:t>Car Wash Service</a:t>
            </a:r>
            <a:r>
              <a:rPr lang="en-IN" b="1" i="0" dirty="0">
                <a:solidFill>
                  <a:srgbClr val="333333"/>
                </a:solidFill>
                <a:effectLst/>
                <a:latin typeface="Times New Roman" panose="02020603050405020304" pitchFamily="18" charset="0"/>
                <a:cs typeface="Times New Roman" panose="02020603050405020304" pitchFamily="18" charset="0"/>
              </a:rPr>
              <a:t> </a:t>
            </a:r>
            <a:r>
              <a:rPr lang="en-IN" b="1" i="0" dirty="0">
                <a:solidFill>
                  <a:srgbClr val="002060"/>
                </a:solidFill>
                <a:effectLst/>
                <a:latin typeface="Times New Roman" panose="02020603050405020304" pitchFamily="18" charset="0"/>
                <a:cs typeface="Times New Roman" panose="02020603050405020304" pitchFamily="18" charset="0"/>
              </a:rPr>
              <a:t>:-</a:t>
            </a:r>
            <a:r>
              <a:rPr lang="en-IN" b="1" i="0" dirty="0">
                <a:solidFill>
                  <a:srgbClr val="333333"/>
                </a:solidFill>
                <a:effectLst/>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Choose from 3 different levels of service: Quick wash, Standard wash, or Delux Detailing for a super shiny finish.</a:t>
            </a:r>
          </a:p>
          <a:p>
            <a:pPr marL="342900" indent="-342900" algn="l">
              <a:buFont typeface="Wingdings" panose="05000000000000000000" pitchFamily="2" charset="2"/>
              <a:buChar char="§"/>
            </a:pPr>
            <a:r>
              <a:rPr lang="en-US" b="1" dirty="0">
                <a:solidFill>
                  <a:srgbClr val="002060"/>
                </a:solidFill>
                <a:latin typeface="Times New Roman" panose="02020603050405020304" pitchFamily="18" charset="0"/>
                <a:cs typeface="Times New Roman" panose="02020603050405020304" pitchFamily="18" charset="0"/>
              </a:rPr>
              <a:t>Snow Removal Service :- </a:t>
            </a:r>
            <a:r>
              <a:rPr lang="en-US" sz="1800" b="0" i="0" dirty="0">
                <a:effectLst/>
                <a:latin typeface="Times New Roman" panose="02020603050405020304" pitchFamily="18" charset="0"/>
                <a:cs typeface="Times New Roman" panose="02020603050405020304" pitchFamily="18" charset="0"/>
              </a:rPr>
              <a:t>Stay warm inside while we shovel your sidewalk, driveway and porch. We will also clear your car saving you extra time.</a:t>
            </a:r>
            <a:endParaRPr lang="en-US" sz="1800" b="1"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IN" b="1" i="0" dirty="0">
                <a:solidFill>
                  <a:srgbClr val="002060"/>
                </a:solidFill>
                <a:effectLst/>
                <a:latin typeface="Times New Roman" panose="02020603050405020304" pitchFamily="18" charset="0"/>
                <a:cs typeface="Times New Roman" panose="02020603050405020304" pitchFamily="18" charset="0"/>
              </a:rPr>
              <a:t>Leaf Removal Service</a:t>
            </a:r>
            <a:r>
              <a:rPr lang="en-IN" sz="1800" b="1" i="0" dirty="0">
                <a:effectLst/>
                <a:latin typeface="Times New Roman" panose="02020603050405020304" pitchFamily="18" charset="0"/>
                <a:cs typeface="Times New Roman" panose="02020603050405020304" pitchFamily="18" charset="0"/>
              </a:rPr>
              <a:t> :- </a:t>
            </a:r>
            <a:r>
              <a:rPr lang="en-US" sz="1800" b="0" i="0" dirty="0">
                <a:effectLst/>
                <a:latin typeface="Times New Roman" panose="02020603050405020304" pitchFamily="18" charset="0"/>
                <a:cs typeface="Times New Roman" panose="02020603050405020304" pitchFamily="18" charset="0"/>
              </a:rPr>
              <a:t>Enjoy the beauty of autumn's colors without the hassle of raking a yard full of leaves. Service available up to 1 acre.</a:t>
            </a:r>
          </a:p>
          <a:p>
            <a:pPr marL="342900" indent="-342900" algn="l">
              <a:buFont typeface="Wingdings" panose="05000000000000000000" pitchFamily="2" charset="2"/>
              <a:buChar char="§"/>
            </a:pPr>
            <a:r>
              <a:rPr lang="en-US" b="1" dirty="0">
                <a:solidFill>
                  <a:srgbClr val="002060"/>
                </a:solidFill>
                <a:latin typeface="Times New Roman" panose="02020603050405020304" pitchFamily="18" charset="0"/>
                <a:cs typeface="Times New Roman" panose="02020603050405020304" pitchFamily="18" charset="0"/>
              </a:rPr>
              <a:t>Lawn Service :- </a:t>
            </a:r>
            <a:r>
              <a:rPr lang="en-US" sz="1800" b="0" i="0" dirty="0">
                <a:effectLst/>
                <a:latin typeface="Times New Roman" panose="02020603050405020304" pitchFamily="18" charset="0"/>
                <a:cs typeface="Times New Roman" panose="02020603050405020304" pitchFamily="18" charset="0"/>
              </a:rPr>
              <a:t>Your home will be the pride of the neighborhood with your neatly trimmed lawn. Service up to 1 acre.</a:t>
            </a:r>
            <a:endParaRPr lang="en-IN" sz="1800" b="1" i="0" dirty="0">
              <a:effectLst/>
              <a:latin typeface="Times New Roman" panose="02020603050405020304" pitchFamily="18" charset="0"/>
              <a:cs typeface="Times New Roman" panose="02020603050405020304" pitchFamily="18" charset="0"/>
            </a:endParaRPr>
          </a:p>
          <a:p>
            <a:br>
              <a:rPr lang="en-IN" b="0" i="0" dirty="0">
                <a:solidFill>
                  <a:srgbClr val="333333"/>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3173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3562F-8D69-4C23-028F-9FD1426B1E42}"/>
              </a:ext>
            </a:extLst>
          </p:cNvPr>
          <p:cNvSpPr>
            <a:spLocks noGrp="1"/>
          </p:cNvSpPr>
          <p:nvPr>
            <p:ph type="ctrTitle"/>
          </p:nvPr>
        </p:nvSpPr>
        <p:spPr>
          <a:xfrm>
            <a:off x="2928401" y="609601"/>
            <a:ext cx="8574622" cy="959224"/>
          </a:xfrm>
        </p:spPr>
        <p:txBody>
          <a:bodyPr>
            <a:normAutofit/>
          </a:bodyPr>
          <a:lstStyle/>
          <a:p>
            <a:pPr algn="ctr"/>
            <a:r>
              <a:rPr lang="en-IN" sz="4000" b="1" dirty="0">
                <a:solidFill>
                  <a:srgbClr val="00B050"/>
                </a:solidFill>
                <a:latin typeface="Times New Roman" panose="02020603050405020304" pitchFamily="18" charset="0"/>
                <a:cs typeface="Times New Roman" panose="02020603050405020304" pitchFamily="18" charset="0"/>
              </a:rPr>
              <a:t>REQUIREMENTS</a:t>
            </a:r>
          </a:p>
        </p:txBody>
      </p:sp>
      <p:sp>
        <p:nvSpPr>
          <p:cNvPr id="3" name="Subtitle 2">
            <a:extLst>
              <a:ext uri="{FF2B5EF4-FFF2-40B4-BE49-F238E27FC236}">
                <a16:creationId xmlns:a16="http://schemas.microsoft.com/office/drawing/2014/main" id="{62C7C92D-EAD6-1BE0-3D19-CDAC61831282}"/>
              </a:ext>
            </a:extLst>
          </p:cNvPr>
          <p:cNvSpPr>
            <a:spLocks noGrp="1"/>
          </p:cNvSpPr>
          <p:nvPr>
            <p:ph type="subTitle" idx="1"/>
          </p:nvPr>
        </p:nvSpPr>
        <p:spPr>
          <a:xfrm>
            <a:off x="3603813" y="2043954"/>
            <a:ext cx="7899210" cy="2877670"/>
          </a:xfrm>
        </p:spPr>
        <p:txBody>
          <a:bodyPr>
            <a:normAutofit/>
          </a:bodyPr>
          <a:lstStyle/>
          <a:p>
            <a:pPr algn="l"/>
            <a:endParaRPr lang="en-US" sz="24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Platform  :- XCode</a:t>
            </a:r>
          </a:p>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Front - End :- IOS</a:t>
            </a:r>
          </a:p>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Back - End :- API in Laravel</a:t>
            </a:r>
          </a:p>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Language :- Swift</a:t>
            </a:r>
          </a:p>
          <a:p>
            <a:pPr algn="l"/>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5676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3B1800-01C2-4D3B-A183-9749D7A18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1604" y="0"/>
            <a:ext cx="3168981" cy="6858000"/>
          </a:xfrm>
          <a:prstGeom prst="rect">
            <a:avLst/>
          </a:prstGeom>
        </p:spPr>
      </p:pic>
      <p:pic>
        <p:nvPicPr>
          <p:cNvPr id="4" name="Picture 3">
            <a:extLst>
              <a:ext uri="{FF2B5EF4-FFF2-40B4-BE49-F238E27FC236}">
                <a16:creationId xmlns:a16="http://schemas.microsoft.com/office/drawing/2014/main" id="{73BBD734-A63B-CC95-E600-25B6794CF2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920" y="0"/>
            <a:ext cx="3168981" cy="6858000"/>
          </a:xfrm>
          <a:prstGeom prst="rect">
            <a:avLst/>
          </a:prstGeom>
        </p:spPr>
      </p:pic>
    </p:spTree>
    <p:extLst>
      <p:ext uri="{BB962C8B-B14F-4D97-AF65-F5344CB8AC3E}">
        <p14:creationId xmlns:p14="http://schemas.microsoft.com/office/powerpoint/2010/main" val="1602675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7776AD-CC77-BE72-D0F4-2AE1F5B8F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122" y="-4482"/>
            <a:ext cx="3168981" cy="6858000"/>
          </a:xfrm>
          <a:prstGeom prst="rect">
            <a:avLst/>
          </a:prstGeom>
        </p:spPr>
      </p:pic>
      <p:pic>
        <p:nvPicPr>
          <p:cNvPr id="6" name="Picture 5">
            <a:extLst>
              <a:ext uri="{FF2B5EF4-FFF2-40B4-BE49-F238E27FC236}">
                <a16:creationId xmlns:a16="http://schemas.microsoft.com/office/drawing/2014/main" id="{4060214E-5E98-A9A9-F473-0C6CDE9340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9509" y="-4482"/>
            <a:ext cx="3168981" cy="6858000"/>
          </a:xfrm>
          <a:prstGeom prst="rect">
            <a:avLst/>
          </a:prstGeom>
        </p:spPr>
      </p:pic>
    </p:spTree>
    <p:extLst>
      <p:ext uri="{BB962C8B-B14F-4D97-AF65-F5344CB8AC3E}">
        <p14:creationId xmlns:p14="http://schemas.microsoft.com/office/powerpoint/2010/main" val="2980492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C4E798-F9C9-9BE8-F607-25BD0ECEC0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462" y="0"/>
            <a:ext cx="3168981" cy="6858000"/>
          </a:xfrm>
          <a:prstGeom prst="rect">
            <a:avLst/>
          </a:prstGeom>
        </p:spPr>
      </p:pic>
      <p:pic>
        <p:nvPicPr>
          <p:cNvPr id="7" name="Picture 6">
            <a:extLst>
              <a:ext uri="{FF2B5EF4-FFF2-40B4-BE49-F238E27FC236}">
                <a16:creationId xmlns:a16="http://schemas.microsoft.com/office/drawing/2014/main" id="{7B4FE01D-5672-CA01-59F5-EE946C1581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4379" y="0"/>
            <a:ext cx="3168981" cy="6858000"/>
          </a:xfrm>
          <a:prstGeom prst="rect">
            <a:avLst/>
          </a:prstGeom>
        </p:spPr>
      </p:pic>
    </p:spTree>
    <p:extLst>
      <p:ext uri="{BB962C8B-B14F-4D97-AF65-F5344CB8AC3E}">
        <p14:creationId xmlns:p14="http://schemas.microsoft.com/office/powerpoint/2010/main" val="3272715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5CD33E-87A6-1653-99CF-9FB81C2AC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7157" y="0"/>
            <a:ext cx="3168981" cy="6858000"/>
          </a:xfrm>
          <a:prstGeom prst="rect">
            <a:avLst/>
          </a:prstGeom>
        </p:spPr>
      </p:pic>
      <p:pic>
        <p:nvPicPr>
          <p:cNvPr id="5" name="Picture 4">
            <a:extLst>
              <a:ext uri="{FF2B5EF4-FFF2-40B4-BE49-F238E27FC236}">
                <a16:creationId xmlns:a16="http://schemas.microsoft.com/office/drawing/2014/main" id="{FAE6FD81-F6D3-BF16-4DF4-9B2815CB96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7019" y="0"/>
            <a:ext cx="3168981" cy="6858000"/>
          </a:xfrm>
          <a:prstGeom prst="rect">
            <a:avLst/>
          </a:prstGeom>
        </p:spPr>
      </p:pic>
    </p:spTree>
    <p:extLst>
      <p:ext uri="{BB962C8B-B14F-4D97-AF65-F5344CB8AC3E}">
        <p14:creationId xmlns:p14="http://schemas.microsoft.com/office/powerpoint/2010/main" val="16675967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246</TotalTime>
  <Words>456</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Corbel</vt:lpstr>
      <vt:lpstr>Times New Roman</vt:lpstr>
      <vt:lpstr>Wingdings</vt:lpstr>
      <vt:lpstr>Parallax</vt:lpstr>
      <vt:lpstr>ZIPPYCOM APPLICATION USING SWIFT IN IOS</vt:lpstr>
      <vt:lpstr>INTRODUCTION</vt:lpstr>
      <vt:lpstr>PowerPoint Presentation</vt:lpstr>
      <vt:lpstr>OUR SERVICES</vt:lpstr>
      <vt:lpstr>REQUIREMENTS</vt:lpstr>
      <vt:lpstr>PowerPoint Presentation</vt:lpstr>
      <vt:lpstr>PowerPoint Presentation</vt:lpstr>
      <vt:lpstr>PowerPoint Presentation</vt:lpstr>
      <vt:lpstr>PowerPoint Presentation</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Order(For Android Application)</dc:title>
  <dc:creator>Ankit Senjaliya</dc:creator>
  <cp:lastModifiedBy>Ankit Senjaliya</cp:lastModifiedBy>
  <cp:revision>91</cp:revision>
  <dcterms:created xsi:type="dcterms:W3CDTF">2022-07-27T12:19:02Z</dcterms:created>
  <dcterms:modified xsi:type="dcterms:W3CDTF">2023-03-25T05:44:20Z</dcterms:modified>
</cp:coreProperties>
</file>