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7" r:id="rId4"/>
    <p:sldId id="258" r:id="rId5"/>
    <p:sldId id="264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8A6E5-FF67-46BA-B8E7-CAACE7AB4A0D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1303A7-DCD7-4B60-A568-A55D342FF982}">
      <dgm:prSet phldrT="[Text]"/>
      <dgm:spPr/>
      <dgm:t>
        <a:bodyPr/>
        <a:lstStyle/>
        <a:p>
          <a:r>
            <a:rPr lang="en-US" dirty="0" smtClean="0"/>
            <a:t>Registration or login</a:t>
          </a:r>
          <a:endParaRPr lang="en-US" dirty="0"/>
        </a:p>
      </dgm:t>
    </dgm:pt>
    <dgm:pt modelId="{77B0A3E1-332C-41D4-9154-0BFA1626B18C}" type="parTrans" cxnId="{A15E9CE5-B882-43D9-A3AC-173FC0A8A769}">
      <dgm:prSet/>
      <dgm:spPr/>
      <dgm:t>
        <a:bodyPr/>
        <a:lstStyle/>
        <a:p>
          <a:endParaRPr lang="en-US"/>
        </a:p>
      </dgm:t>
    </dgm:pt>
    <dgm:pt modelId="{B77D6578-99EC-44F4-B003-681A0FF02432}" type="sibTrans" cxnId="{A15E9CE5-B882-43D9-A3AC-173FC0A8A769}">
      <dgm:prSet/>
      <dgm:spPr>
        <a:solidFill>
          <a:srgbClr val="FFC000"/>
        </a:solidFill>
        <a:ln>
          <a:noFill/>
        </a:ln>
      </dgm:spPr>
      <dgm:t>
        <a:bodyPr/>
        <a:lstStyle/>
        <a:p>
          <a:endParaRPr lang="en-US"/>
        </a:p>
      </dgm:t>
    </dgm:pt>
    <dgm:pt modelId="{C2A4DF15-C58C-4B0A-A7B3-45B0B58BD352}">
      <dgm:prSet phldrT="[Text]"/>
      <dgm:spPr>
        <a:noFill/>
        <a:ln>
          <a:noFill/>
        </a:ln>
      </dgm:spPr>
      <dgm:t>
        <a:bodyPr/>
        <a:lstStyle/>
        <a:p>
          <a:r>
            <a:rPr lang="en-US" dirty="0" smtClean="0"/>
            <a:t>Choose payment and Delivery </a:t>
          </a:r>
          <a:endParaRPr lang="en-US" dirty="0"/>
        </a:p>
      </dgm:t>
    </dgm:pt>
    <dgm:pt modelId="{6E77F641-7544-4802-841E-C26CFF1883EB}" type="parTrans" cxnId="{AB7D8806-2878-4F50-8789-C8131A023920}">
      <dgm:prSet/>
      <dgm:spPr/>
      <dgm:t>
        <a:bodyPr/>
        <a:lstStyle/>
        <a:p>
          <a:endParaRPr lang="en-US"/>
        </a:p>
      </dgm:t>
    </dgm:pt>
    <dgm:pt modelId="{DF7BBDC5-0876-4AFA-AB13-26A1161B38A9}" type="sibTrans" cxnId="{AB7D8806-2878-4F50-8789-C8131A023920}">
      <dgm:prSet/>
      <dgm:spPr>
        <a:solidFill>
          <a:srgbClr val="FFC000"/>
        </a:solidFill>
        <a:ln>
          <a:noFill/>
        </a:ln>
      </dgm:spPr>
      <dgm:t>
        <a:bodyPr/>
        <a:lstStyle/>
        <a:p>
          <a:endParaRPr lang="en-US"/>
        </a:p>
      </dgm:t>
    </dgm:pt>
    <dgm:pt modelId="{AA999244-1302-41A7-8CE4-6980A661AEBE}">
      <dgm:prSet phldrT="[Text]"/>
      <dgm:spPr/>
      <dgm:t>
        <a:bodyPr/>
        <a:lstStyle/>
        <a:p>
          <a:r>
            <a:rPr lang="en-US" dirty="0" smtClean="0"/>
            <a:t>Get delivery</a:t>
          </a:r>
          <a:endParaRPr lang="en-US" dirty="0"/>
        </a:p>
      </dgm:t>
    </dgm:pt>
    <dgm:pt modelId="{4F04DBB9-B63B-416C-87EA-13C76FA4A0BD}" type="parTrans" cxnId="{EED86DAF-EDFA-4081-A5A7-40D756217082}">
      <dgm:prSet/>
      <dgm:spPr/>
      <dgm:t>
        <a:bodyPr/>
        <a:lstStyle/>
        <a:p>
          <a:endParaRPr lang="en-US"/>
        </a:p>
      </dgm:t>
    </dgm:pt>
    <dgm:pt modelId="{708DF6F2-D684-4F2A-A4D0-B1718A7C850C}" type="sibTrans" cxnId="{EED86DAF-EDFA-4081-A5A7-40D756217082}">
      <dgm:prSet/>
      <dgm:spPr>
        <a:solidFill>
          <a:srgbClr val="FFC000"/>
        </a:solidFill>
        <a:ln>
          <a:noFill/>
        </a:ln>
      </dgm:spPr>
      <dgm:t>
        <a:bodyPr/>
        <a:lstStyle/>
        <a:p>
          <a:endParaRPr lang="en-US"/>
        </a:p>
      </dgm:t>
    </dgm:pt>
    <dgm:pt modelId="{AAD96BFB-FD92-4518-84D4-9EE0FDE07136}">
      <dgm:prSet phldrT="[Text]"/>
      <dgm:spPr>
        <a:noFill/>
        <a:ln>
          <a:noFill/>
        </a:ln>
      </dgm:spPr>
      <dgm:t>
        <a:bodyPr/>
        <a:lstStyle/>
        <a:p>
          <a:r>
            <a:rPr lang="en-US" dirty="0" smtClean="0"/>
            <a:t>Digital signature for completing the order</a:t>
          </a:r>
          <a:endParaRPr lang="en-US" dirty="0"/>
        </a:p>
      </dgm:t>
    </dgm:pt>
    <dgm:pt modelId="{4B2024FE-126C-4155-9F0B-89817F692C22}" type="parTrans" cxnId="{3EF4C633-AE36-457D-80C6-EF19B8BAED9A}">
      <dgm:prSet/>
      <dgm:spPr/>
      <dgm:t>
        <a:bodyPr/>
        <a:lstStyle/>
        <a:p>
          <a:endParaRPr lang="en-US"/>
        </a:p>
      </dgm:t>
    </dgm:pt>
    <dgm:pt modelId="{D47843BE-BD1A-4D53-8FB9-158F5228A1CC}" type="sibTrans" cxnId="{3EF4C633-AE36-457D-80C6-EF19B8BAED9A}">
      <dgm:prSet/>
      <dgm:spPr>
        <a:solidFill>
          <a:srgbClr val="FFC000"/>
        </a:solidFill>
        <a:ln>
          <a:noFill/>
        </a:ln>
      </dgm:spPr>
      <dgm:t>
        <a:bodyPr/>
        <a:lstStyle/>
        <a:p>
          <a:endParaRPr lang="en-US"/>
        </a:p>
      </dgm:t>
    </dgm:pt>
    <dgm:pt modelId="{9080DC91-A576-4D73-859A-94DF271D3A1D}">
      <dgm:prSet phldrT="[Text]"/>
      <dgm:spPr/>
      <dgm:t>
        <a:bodyPr/>
        <a:lstStyle/>
        <a:p>
          <a:r>
            <a:rPr lang="en-US" dirty="0" smtClean="0"/>
            <a:t>Upload File</a:t>
          </a:r>
          <a:endParaRPr lang="en-US" dirty="0"/>
        </a:p>
      </dgm:t>
    </dgm:pt>
    <dgm:pt modelId="{2B50F785-6E9D-4847-9A2F-4CB8EAC0C604}" type="parTrans" cxnId="{076FCACA-59F0-4FE9-8BBA-180BA76F5337}">
      <dgm:prSet/>
      <dgm:spPr/>
      <dgm:t>
        <a:bodyPr/>
        <a:lstStyle/>
        <a:p>
          <a:endParaRPr lang="en-US"/>
        </a:p>
      </dgm:t>
    </dgm:pt>
    <dgm:pt modelId="{754847FD-37B3-45D7-B7FA-5B55F653210B}" type="sibTrans" cxnId="{076FCACA-59F0-4FE9-8BBA-180BA76F5337}">
      <dgm:prSet/>
      <dgm:spPr>
        <a:solidFill>
          <a:srgbClr val="FFC000"/>
        </a:solidFill>
        <a:ln>
          <a:noFill/>
        </a:ln>
      </dgm:spPr>
      <dgm:t>
        <a:bodyPr/>
        <a:lstStyle/>
        <a:p>
          <a:endParaRPr lang="en-US">
            <a:solidFill>
              <a:srgbClr val="FFC000"/>
            </a:solidFill>
          </a:endParaRPr>
        </a:p>
      </dgm:t>
    </dgm:pt>
    <dgm:pt modelId="{9BC9A36D-A5FE-49E4-870E-DD6EB53D8AB1}" type="pres">
      <dgm:prSet presAssocID="{9EA8A6E5-FF67-46BA-B8E7-CAACE7AB4A0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E52D77-3269-49FF-A7E2-B3FE00685BDB}" type="pres">
      <dgm:prSet presAssocID="{481303A7-DCD7-4B60-A568-A55D342FF982}" presName="dummy" presStyleCnt="0"/>
      <dgm:spPr/>
    </dgm:pt>
    <dgm:pt modelId="{050547F0-6203-4E66-A84A-73B26D731EC1}" type="pres">
      <dgm:prSet presAssocID="{481303A7-DCD7-4B60-A568-A55D342FF98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C4A20-4FB7-47FD-A225-F1B154C14382}" type="pres">
      <dgm:prSet presAssocID="{B77D6578-99EC-44F4-B003-681A0FF02432}" presName="sibTrans" presStyleLbl="node1" presStyleIdx="0" presStyleCnt="5"/>
      <dgm:spPr/>
      <dgm:t>
        <a:bodyPr/>
        <a:lstStyle/>
        <a:p>
          <a:endParaRPr lang="en-US"/>
        </a:p>
      </dgm:t>
    </dgm:pt>
    <dgm:pt modelId="{D86F0E28-D36B-4F02-8DF6-6C2844835C58}" type="pres">
      <dgm:prSet presAssocID="{C2A4DF15-C58C-4B0A-A7B3-45B0B58BD352}" presName="dummy" presStyleCnt="0"/>
      <dgm:spPr/>
    </dgm:pt>
    <dgm:pt modelId="{22622EF6-5764-49F2-8774-43AA26FB4A59}" type="pres">
      <dgm:prSet presAssocID="{C2A4DF15-C58C-4B0A-A7B3-45B0B58BD352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78414-C9C5-43F8-9A39-9A7D8EF1AA8C}" type="pres">
      <dgm:prSet presAssocID="{DF7BBDC5-0876-4AFA-AB13-26A1161B38A9}" presName="sibTrans" presStyleLbl="node1" presStyleIdx="1" presStyleCnt="5"/>
      <dgm:spPr/>
      <dgm:t>
        <a:bodyPr/>
        <a:lstStyle/>
        <a:p>
          <a:endParaRPr lang="en-US"/>
        </a:p>
      </dgm:t>
    </dgm:pt>
    <dgm:pt modelId="{173EAFE6-D7FF-425A-9C49-9C77CCCF6CB3}" type="pres">
      <dgm:prSet presAssocID="{AA999244-1302-41A7-8CE4-6980A661AEBE}" presName="dummy" presStyleCnt="0"/>
      <dgm:spPr/>
    </dgm:pt>
    <dgm:pt modelId="{0A3DA126-EAE5-4D3A-888B-65337C217342}" type="pres">
      <dgm:prSet presAssocID="{AA999244-1302-41A7-8CE4-6980A661AEBE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27882-28C8-4E9E-96F6-BD90909D7454}" type="pres">
      <dgm:prSet presAssocID="{708DF6F2-D684-4F2A-A4D0-B1718A7C850C}" presName="sibTrans" presStyleLbl="node1" presStyleIdx="2" presStyleCnt="5"/>
      <dgm:spPr/>
      <dgm:t>
        <a:bodyPr/>
        <a:lstStyle/>
        <a:p>
          <a:endParaRPr lang="en-US"/>
        </a:p>
      </dgm:t>
    </dgm:pt>
    <dgm:pt modelId="{4A746B37-C25A-43F5-8A35-B44B3A0E2688}" type="pres">
      <dgm:prSet presAssocID="{AAD96BFB-FD92-4518-84D4-9EE0FDE07136}" presName="dummy" presStyleCnt="0"/>
      <dgm:spPr/>
    </dgm:pt>
    <dgm:pt modelId="{244B804D-D224-4EEA-A65B-13DB115A4658}" type="pres">
      <dgm:prSet presAssocID="{AAD96BFB-FD92-4518-84D4-9EE0FDE07136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B46EE-768D-4815-9A13-7B2576522B34}" type="pres">
      <dgm:prSet presAssocID="{D47843BE-BD1A-4D53-8FB9-158F5228A1CC}" presName="sibTrans" presStyleLbl="node1" presStyleIdx="3" presStyleCnt="5"/>
      <dgm:spPr/>
      <dgm:t>
        <a:bodyPr/>
        <a:lstStyle/>
        <a:p>
          <a:endParaRPr lang="en-US"/>
        </a:p>
      </dgm:t>
    </dgm:pt>
    <dgm:pt modelId="{E313B5E2-8966-4110-87FC-754D60DCC032}" type="pres">
      <dgm:prSet presAssocID="{9080DC91-A576-4D73-859A-94DF271D3A1D}" presName="dummy" presStyleCnt="0"/>
      <dgm:spPr/>
    </dgm:pt>
    <dgm:pt modelId="{DD40A428-667F-4BDE-9F88-B49BBCF32F7B}" type="pres">
      <dgm:prSet presAssocID="{9080DC91-A576-4D73-859A-94DF271D3A1D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52995-A8BE-490F-9EC6-2DD536BB2413}" type="pres">
      <dgm:prSet presAssocID="{754847FD-37B3-45D7-B7FA-5B55F653210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74AA9A02-3366-4E20-887A-894CDFDD4654}" type="presOf" srcId="{DF7BBDC5-0876-4AFA-AB13-26A1161B38A9}" destId="{0F178414-C9C5-43F8-9A39-9A7D8EF1AA8C}" srcOrd="0" destOrd="0" presId="urn:microsoft.com/office/officeart/2005/8/layout/cycle1"/>
    <dgm:cxn modelId="{3EF4C633-AE36-457D-80C6-EF19B8BAED9A}" srcId="{9EA8A6E5-FF67-46BA-B8E7-CAACE7AB4A0D}" destId="{AAD96BFB-FD92-4518-84D4-9EE0FDE07136}" srcOrd="3" destOrd="0" parTransId="{4B2024FE-126C-4155-9F0B-89817F692C22}" sibTransId="{D47843BE-BD1A-4D53-8FB9-158F5228A1CC}"/>
    <dgm:cxn modelId="{E7EB479A-C69F-4BAF-9675-5BD96596CA33}" type="presOf" srcId="{D47843BE-BD1A-4D53-8FB9-158F5228A1CC}" destId="{774B46EE-768D-4815-9A13-7B2576522B34}" srcOrd="0" destOrd="0" presId="urn:microsoft.com/office/officeart/2005/8/layout/cycle1"/>
    <dgm:cxn modelId="{AE37A282-07CC-4AA0-ABF0-5A8E0577D3AF}" type="presOf" srcId="{9EA8A6E5-FF67-46BA-B8E7-CAACE7AB4A0D}" destId="{9BC9A36D-A5FE-49E4-870E-DD6EB53D8AB1}" srcOrd="0" destOrd="0" presId="urn:microsoft.com/office/officeart/2005/8/layout/cycle1"/>
    <dgm:cxn modelId="{076FCACA-59F0-4FE9-8BBA-180BA76F5337}" srcId="{9EA8A6E5-FF67-46BA-B8E7-CAACE7AB4A0D}" destId="{9080DC91-A576-4D73-859A-94DF271D3A1D}" srcOrd="4" destOrd="0" parTransId="{2B50F785-6E9D-4847-9A2F-4CB8EAC0C604}" sibTransId="{754847FD-37B3-45D7-B7FA-5B55F653210B}"/>
    <dgm:cxn modelId="{9117736C-C0CB-4412-B415-69A343C299AB}" type="presOf" srcId="{C2A4DF15-C58C-4B0A-A7B3-45B0B58BD352}" destId="{22622EF6-5764-49F2-8774-43AA26FB4A59}" srcOrd="0" destOrd="0" presId="urn:microsoft.com/office/officeart/2005/8/layout/cycle1"/>
    <dgm:cxn modelId="{8EEA4E49-56D1-4BB3-BD45-D59DABAA2547}" type="presOf" srcId="{9080DC91-A576-4D73-859A-94DF271D3A1D}" destId="{DD40A428-667F-4BDE-9F88-B49BBCF32F7B}" srcOrd="0" destOrd="0" presId="urn:microsoft.com/office/officeart/2005/8/layout/cycle1"/>
    <dgm:cxn modelId="{CE61862A-AB10-43FD-B05D-0ACE378CCE47}" type="presOf" srcId="{AAD96BFB-FD92-4518-84D4-9EE0FDE07136}" destId="{244B804D-D224-4EEA-A65B-13DB115A4658}" srcOrd="0" destOrd="0" presId="urn:microsoft.com/office/officeart/2005/8/layout/cycle1"/>
    <dgm:cxn modelId="{F6A7C800-60B5-43CB-9AF7-96A8C4E8C861}" type="presOf" srcId="{481303A7-DCD7-4B60-A568-A55D342FF982}" destId="{050547F0-6203-4E66-A84A-73B26D731EC1}" srcOrd="0" destOrd="0" presId="urn:microsoft.com/office/officeart/2005/8/layout/cycle1"/>
    <dgm:cxn modelId="{3F5F5DCC-1C4F-4B30-9645-D07A45E543A6}" type="presOf" srcId="{AA999244-1302-41A7-8CE4-6980A661AEBE}" destId="{0A3DA126-EAE5-4D3A-888B-65337C217342}" srcOrd="0" destOrd="0" presId="urn:microsoft.com/office/officeart/2005/8/layout/cycle1"/>
    <dgm:cxn modelId="{57B52572-09F7-452C-BC6E-37EA663C16A4}" type="presOf" srcId="{708DF6F2-D684-4F2A-A4D0-B1718A7C850C}" destId="{CDE27882-28C8-4E9E-96F6-BD90909D7454}" srcOrd="0" destOrd="0" presId="urn:microsoft.com/office/officeart/2005/8/layout/cycle1"/>
    <dgm:cxn modelId="{9E92E0FB-A69C-4B9F-B421-A9CF7914F52F}" type="presOf" srcId="{B77D6578-99EC-44F4-B003-681A0FF02432}" destId="{EBBC4A20-4FB7-47FD-A225-F1B154C14382}" srcOrd="0" destOrd="0" presId="urn:microsoft.com/office/officeart/2005/8/layout/cycle1"/>
    <dgm:cxn modelId="{AB7D8806-2878-4F50-8789-C8131A023920}" srcId="{9EA8A6E5-FF67-46BA-B8E7-CAACE7AB4A0D}" destId="{C2A4DF15-C58C-4B0A-A7B3-45B0B58BD352}" srcOrd="1" destOrd="0" parTransId="{6E77F641-7544-4802-841E-C26CFF1883EB}" sibTransId="{DF7BBDC5-0876-4AFA-AB13-26A1161B38A9}"/>
    <dgm:cxn modelId="{47D9783B-00CF-404E-9DF2-7B0A4A10AA56}" type="presOf" srcId="{754847FD-37B3-45D7-B7FA-5B55F653210B}" destId="{AC452995-A8BE-490F-9EC6-2DD536BB2413}" srcOrd="0" destOrd="0" presId="urn:microsoft.com/office/officeart/2005/8/layout/cycle1"/>
    <dgm:cxn modelId="{EED86DAF-EDFA-4081-A5A7-40D756217082}" srcId="{9EA8A6E5-FF67-46BA-B8E7-CAACE7AB4A0D}" destId="{AA999244-1302-41A7-8CE4-6980A661AEBE}" srcOrd="2" destOrd="0" parTransId="{4F04DBB9-B63B-416C-87EA-13C76FA4A0BD}" sibTransId="{708DF6F2-D684-4F2A-A4D0-B1718A7C850C}"/>
    <dgm:cxn modelId="{A15E9CE5-B882-43D9-A3AC-173FC0A8A769}" srcId="{9EA8A6E5-FF67-46BA-B8E7-CAACE7AB4A0D}" destId="{481303A7-DCD7-4B60-A568-A55D342FF982}" srcOrd="0" destOrd="0" parTransId="{77B0A3E1-332C-41D4-9154-0BFA1626B18C}" sibTransId="{B77D6578-99EC-44F4-B003-681A0FF02432}"/>
    <dgm:cxn modelId="{25D7D0AF-EF13-4DFD-95A9-B8CED6963D48}" type="presParOf" srcId="{9BC9A36D-A5FE-49E4-870E-DD6EB53D8AB1}" destId="{67E52D77-3269-49FF-A7E2-B3FE00685BDB}" srcOrd="0" destOrd="0" presId="urn:microsoft.com/office/officeart/2005/8/layout/cycle1"/>
    <dgm:cxn modelId="{CF2556B9-075D-4DD6-8CA9-FAFE435285A2}" type="presParOf" srcId="{9BC9A36D-A5FE-49E4-870E-DD6EB53D8AB1}" destId="{050547F0-6203-4E66-A84A-73B26D731EC1}" srcOrd="1" destOrd="0" presId="urn:microsoft.com/office/officeart/2005/8/layout/cycle1"/>
    <dgm:cxn modelId="{6FBC0155-D401-4501-A184-EAEF56F65CE5}" type="presParOf" srcId="{9BC9A36D-A5FE-49E4-870E-DD6EB53D8AB1}" destId="{EBBC4A20-4FB7-47FD-A225-F1B154C14382}" srcOrd="2" destOrd="0" presId="urn:microsoft.com/office/officeart/2005/8/layout/cycle1"/>
    <dgm:cxn modelId="{FE62259C-BDB3-4E47-9847-1E5004C292B8}" type="presParOf" srcId="{9BC9A36D-A5FE-49E4-870E-DD6EB53D8AB1}" destId="{D86F0E28-D36B-4F02-8DF6-6C2844835C58}" srcOrd="3" destOrd="0" presId="urn:microsoft.com/office/officeart/2005/8/layout/cycle1"/>
    <dgm:cxn modelId="{5D66443B-D53D-4253-BA26-4690C388DA24}" type="presParOf" srcId="{9BC9A36D-A5FE-49E4-870E-DD6EB53D8AB1}" destId="{22622EF6-5764-49F2-8774-43AA26FB4A59}" srcOrd="4" destOrd="0" presId="urn:microsoft.com/office/officeart/2005/8/layout/cycle1"/>
    <dgm:cxn modelId="{33A9357C-DDD4-488B-8ADB-863805F584C6}" type="presParOf" srcId="{9BC9A36D-A5FE-49E4-870E-DD6EB53D8AB1}" destId="{0F178414-C9C5-43F8-9A39-9A7D8EF1AA8C}" srcOrd="5" destOrd="0" presId="urn:microsoft.com/office/officeart/2005/8/layout/cycle1"/>
    <dgm:cxn modelId="{E28BB517-B93F-4765-83CE-81BF301CD685}" type="presParOf" srcId="{9BC9A36D-A5FE-49E4-870E-DD6EB53D8AB1}" destId="{173EAFE6-D7FF-425A-9C49-9C77CCCF6CB3}" srcOrd="6" destOrd="0" presId="urn:microsoft.com/office/officeart/2005/8/layout/cycle1"/>
    <dgm:cxn modelId="{F6CD3807-969B-43A6-B76B-DA200DF434AA}" type="presParOf" srcId="{9BC9A36D-A5FE-49E4-870E-DD6EB53D8AB1}" destId="{0A3DA126-EAE5-4D3A-888B-65337C217342}" srcOrd="7" destOrd="0" presId="urn:microsoft.com/office/officeart/2005/8/layout/cycle1"/>
    <dgm:cxn modelId="{9192B43E-3C96-412F-AB9C-58C8A2F62659}" type="presParOf" srcId="{9BC9A36D-A5FE-49E4-870E-DD6EB53D8AB1}" destId="{CDE27882-28C8-4E9E-96F6-BD90909D7454}" srcOrd="8" destOrd="0" presId="urn:microsoft.com/office/officeart/2005/8/layout/cycle1"/>
    <dgm:cxn modelId="{5FC261F9-5739-4705-8B9D-432828810D93}" type="presParOf" srcId="{9BC9A36D-A5FE-49E4-870E-DD6EB53D8AB1}" destId="{4A746B37-C25A-43F5-8A35-B44B3A0E2688}" srcOrd="9" destOrd="0" presId="urn:microsoft.com/office/officeart/2005/8/layout/cycle1"/>
    <dgm:cxn modelId="{8C93796E-7AA8-4105-86E6-53F06D376029}" type="presParOf" srcId="{9BC9A36D-A5FE-49E4-870E-DD6EB53D8AB1}" destId="{244B804D-D224-4EEA-A65B-13DB115A4658}" srcOrd="10" destOrd="0" presId="urn:microsoft.com/office/officeart/2005/8/layout/cycle1"/>
    <dgm:cxn modelId="{4F6D6EBE-A69B-43CB-AFE7-9B7296589134}" type="presParOf" srcId="{9BC9A36D-A5FE-49E4-870E-DD6EB53D8AB1}" destId="{774B46EE-768D-4815-9A13-7B2576522B34}" srcOrd="11" destOrd="0" presId="urn:microsoft.com/office/officeart/2005/8/layout/cycle1"/>
    <dgm:cxn modelId="{9381919B-1DB3-4BDE-A5F8-B6EF14001DC2}" type="presParOf" srcId="{9BC9A36D-A5FE-49E4-870E-DD6EB53D8AB1}" destId="{E313B5E2-8966-4110-87FC-754D60DCC032}" srcOrd="12" destOrd="0" presId="urn:microsoft.com/office/officeart/2005/8/layout/cycle1"/>
    <dgm:cxn modelId="{7A8593AA-8164-4C0B-A7CE-28AC818864E2}" type="presParOf" srcId="{9BC9A36D-A5FE-49E4-870E-DD6EB53D8AB1}" destId="{DD40A428-667F-4BDE-9F88-B49BBCF32F7B}" srcOrd="13" destOrd="0" presId="urn:microsoft.com/office/officeart/2005/8/layout/cycle1"/>
    <dgm:cxn modelId="{8FD0966D-A8AB-4754-8907-FAEBAF05A775}" type="presParOf" srcId="{9BC9A36D-A5FE-49E4-870E-DD6EB53D8AB1}" destId="{AC452995-A8BE-490F-9EC6-2DD536BB2413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547F0-6203-4E66-A84A-73B26D731EC1}">
      <dsp:nvSpPr>
        <dsp:cNvPr id="0" name=""/>
        <dsp:cNvSpPr/>
      </dsp:nvSpPr>
      <dsp:spPr>
        <a:xfrm>
          <a:off x="6604070" y="40384"/>
          <a:ext cx="1393249" cy="139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Registration or login</a:t>
          </a:r>
          <a:endParaRPr lang="en-US" sz="2000" kern="1200" dirty="0"/>
        </a:p>
      </dsp:txBody>
      <dsp:txXfrm>
        <a:off x="6604070" y="40384"/>
        <a:ext cx="1393249" cy="1393249"/>
      </dsp:txXfrm>
    </dsp:sp>
    <dsp:sp modelId="{EBBC4A20-4FB7-47FD-A225-F1B154C14382}">
      <dsp:nvSpPr>
        <dsp:cNvPr id="0" name=""/>
        <dsp:cNvSpPr/>
      </dsp:nvSpPr>
      <dsp:spPr>
        <a:xfrm>
          <a:off x="3326251" y="30"/>
          <a:ext cx="5224186" cy="5224186"/>
        </a:xfrm>
        <a:prstGeom prst="circularArrow">
          <a:avLst>
            <a:gd name="adj1" fmla="val 5200"/>
            <a:gd name="adj2" fmla="val 335938"/>
            <a:gd name="adj3" fmla="val 21293142"/>
            <a:gd name="adj4" fmla="val 19766327"/>
            <a:gd name="adj5" fmla="val 6067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22EF6-5764-49F2-8774-43AA26FB4A59}">
      <dsp:nvSpPr>
        <dsp:cNvPr id="0" name=""/>
        <dsp:cNvSpPr/>
      </dsp:nvSpPr>
      <dsp:spPr>
        <a:xfrm>
          <a:off x="7446049" y="2631728"/>
          <a:ext cx="1393249" cy="139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Choose payment and Delivery </a:t>
          </a:r>
          <a:endParaRPr lang="en-US" sz="2000" kern="1200" dirty="0"/>
        </a:p>
      </dsp:txBody>
      <dsp:txXfrm>
        <a:off x="7446049" y="2631728"/>
        <a:ext cx="1393249" cy="1393249"/>
      </dsp:txXfrm>
    </dsp:sp>
    <dsp:sp modelId="{0F178414-C9C5-43F8-9A39-9A7D8EF1AA8C}">
      <dsp:nvSpPr>
        <dsp:cNvPr id="0" name=""/>
        <dsp:cNvSpPr/>
      </dsp:nvSpPr>
      <dsp:spPr>
        <a:xfrm>
          <a:off x="3326251" y="30"/>
          <a:ext cx="5224186" cy="5224186"/>
        </a:xfrm>
        <a:prstGeom prst="circularArrow">
          <a:avLst>
            <a:gd name="adj1" fmla="val 5200"/>
            <a:gd name="adj2" fmla="val 335938"/>
            <a:gd name="adj3" fmla="val 4014594"/>
            <a:gd name="adj4" fmla="val 2253528"/>
            <a:gd name="adj5" fmla="val 6067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3DA126-EAE5-4D3A-888B-65337C217342}">
      <dsp:nvSpPr>
        <dsp:cNvPr id="0" name=""/>
        <dsp:cNvSpPr/>
      </dsp:nvSpPr>
      <dsp:spPr>
        <a:xfrm>
          <a:off x="5241720" y="4233267"/>
          <a:ext cx="1393249" cy="139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Get delivery</a:t>
          </a:r>
          <a:endParaRPr lang="en-US" sz="2000" kern="1200" dirty="0"/>
        </a:p>
      </dsp:txBody>
      <dsp:txXfrm>
        <a:off x="5241720" y="4233267"/>
        <a:ext cx="1393249" cy="1393249"/>
      </dsp:txXfrm>
    </dsp:sp>
    <dsp:sp modelId="{CDE27882-28C8-4E9E-96F6-BD90909D7454}">
      <dsp:nvSpPr>
        <dsp:cNvPr id="0" name=""/>
        <dsp:cNvSpPr/>
      </dsp:nvSpPr>
      <dsp:spPr>
        <a:xfrm>
          <a:off x="3326251" y="30"/>
          <a:ext cx="5224186" cy="5224186"/>
        </a:xfrm>
        <a:prstGeom prst="circularArrow">
          <a:avLst>
            <a:gd name="adj1" fmla="val 5200"/>
            <a:gd name="adj2" fmla="val 335938"/>
            <a:gd name="adj3" fmla="val 8210534"/>
            <a:gd name="adj4" fmla="val 6449468"/>
            <a:gd name="adj5" fmla="val 6067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4B804D-D224-4EEA-A65B-13DB115A4658}">
      <dsp:nvSpPr>
        <dsp:cNvPr id="0" name=""/>
        <dsp:cNvSpPr/>
      </dsp:nvSpPr>
      <dsp:spPr>
        <a:xfrm>
          <a:off x="3037390" y="2631728"/>
          <a:ext cx="1393249" cy="139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Digital signature for completing the order</a:t>
          </a:r>
          <a:endParaRPr lang="en-US" sz="2000" kern="1200" dirty="0"/>
        </a:p>
      </dsp:txBody>
      <dsp:txXfrm>
        <a:off x="3037390" y="2631728"/>
        <a:ext cx="1393249" cy="1393249"/>
      </dsp:txXfrm>
    </dsp:sp>
    <dsp:sp modelId="{774B46EE-768D-4815-9A13-7B2576522B34}">
      <dsp:nvSpPr>
        <dsp:cNvPr id="0" name=""/>
        <dsp:cNvSpPr/>
      </dsp:nvSpPr>
      <dsp:spPr>
        <a:xfrm>
          <a:off x="3326251" y="30"/>
          <a:ext cx="5224186" cy="5224186"/>
        </a:xfrm>
        <a:prstGeom prst="circularArrow">
          <a:avLst>
            <a:gd name="adj1" fmla="val 5200"/>
            <a:gd name="adj2" fmla="val 335938"/>
            <a:gd name="adj3" fmla="val 12297735"/>
            <a:gd name="adj4" fmla="val 10770921"/>
            <a:gd name="adj5" fmla="val 6067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0A428-667F-4BDE-9F88-B49BBCF32F7B}">
      <dsp:nvSpPr>
        <dsp:cNvPr id="0" name=""/>
        <dsp:cNvSpPr/>
      </dsp:nvSpPr>
      <dsp:spPr>
        <a:xfrm>
          <a:off x="3879369" y="40384"/>
          <a:ext cx="1393249" cy="139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Upload File</a:t>
          </a:r>
          <a:endParaRPr lang="en-US" sz="2000" kern="1200" dirty="0"/>
        </a:p>
      </dsp:txBody>
      <dsp:txXfrm>
        <a:off x="3879369" y="40384"/>
        <a:ext cx="1393249" cy="1393249"/>
      </dsp:txXfrm>
    </dsp:sp>
    <dsp:sp modelId="{AC452995-A8BE-490F-9EC6-2DD536BB2413}">
      <dsp:nvSpPr>
        <dsp:cNvPr id="0" name=""/>
        <dsp:cNvSpPr/>
      </dsp:nvSpPr>
      <dsp:spPr>
        <a:xfrm>
          <a:off x="3326251" y="30"/>
          <a:ext cx="5224186" cy="5224186"/>
        </a:xfrm>
        <a:prstGeom prst="circularArrow">
          <a:avLst>
            <a:gd name="adj1" fmla="val 5200"/>
            <a:gd name="adj2" fmla="val 335938"/>
            <a:gd name="adj3" fmla="val 16865583"/>
            <a:gd name="adj4" fmla="val 15198479"/>
            <a:gd name="adj5" fmla="val 6067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6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7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4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1B6C-29F9-46B2-9C1E-753E813C5E0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F069-025B-439E-A774-92CB16EAD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7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Printon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Imagination to reality.</a:t>
            </a:r>
            <a:endParaRPr lang="en-US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34013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/>
              <a:t>Waiting in </a:t>
            </a:r>
            <a:r>
              <a:rPr lang="en-US" sz="3600" dirty="0" smtClean="0">
                <a:solidFill>
                  <a:srgbClr val="FFC000"/>
                </a:solidFill>
              </a:rPr>
              <a:t>queue</a:t>
            </a:r>
            <a:r>
              <a:rPr lang="en-US" sz="3600" dirty="0" smtClean="0"/>
              <a:t> in every printing shop.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Shops are not running </a:t>
            </a:r>
            <a:r>
              <a:rPr lang="en-US" sz="3600" dirty="0" smtClean="0">
                <a:solidFill>
                  <a:srgbClr val="FFC000"/>
                </a:solidFill>
              </a:rPr>
              <a:t>24*7.</a:t>
            </a:r>
          </a:p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rgbClr val="FFC000"/>
                </a:solidFill>
              </a:rPr>
              <a:t> Online payment </a:t>
            </a:r>
            <a:r>
              <a:rPr lang="en-US" sz="3600" dirty="0" smtClean="0"/>
              <a:t>still not available at every shop.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71939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Solution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FFC000"/>
                </a:solidFill>
              </a:rPr>
              <a:t>Online system </a:t>
            </a:r>
            <a:r>
              <a:rPr lang="en-US" dirty="0" smtClean="0"/>
              <a:t>for Ordering any type of printing 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Receive Order from </a:t>
            </a:r>
            <a:r>
              <a:rPr lang="en-US" dirty="0" smtClean="0">
                <a:solidFill>
                  <a:srgbClr val="FFC000"/>
                </a:solidFill>
              </a:rPr>
              <a:t>anywhere ,anytime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Every system will have </a:t>
            </a:r>
            <a:r>
              <a:rPr lang="en-US" dirty="0" smtClean="0">
                <a:solidFill>
                  <a:srgbClr val="FFC000"/>
                </a:solidFill>
              </a:rPr>
              <a:t>payment gateway </a:t>
            </a:r>
            <a:r>
              <a:rPr lang="en-US" dirty="0" smtClean="0"/>
              <a:t>will administration panel for managing their printing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Technology 1.0 (Frontend)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HTML</a:t>
            </a:r>
          </a:p>
          <a:p>
            <a:pPr>
              <a:lnSpc>
                <a:spcPct val="200000"/>
              </a:lnSpc>
            </a:pPr>
            <a:r>
              <a:rPr lang="en-US" dirty="0"/>
              <a:t>CSS</a:t>
            </a:r>
          </a:p>
          <a:p>
            <a:pPr>
              <a:lnSpc>
                <a:spcPct val="200000"/>
              </a:lnSpc>
            </a:pPr>
            <a:r>
              <a:rPr lang="en-US" dirty="0"/>
              <a:t>Java </a:t>
            </a:r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6439" y="1825625"/>
            <a:ext cx="870389" cy="870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2647" y="2853845"/>
            <a:ext cx="884181" cy="884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9173" y="4001294"/>
            <a:ext cx="732576" cy="7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Technology 2.0 (Backend)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Node.js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MySQL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Mongo DB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JUSPAY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78" y="2008577"/>
            <a:ext cx="867102" cy="867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8017" y="3105233"/>
            <a:ext cx="567559" cy="567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1797" y="4082711"/>
            <a:ext cx="853966" cy="591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141" y="4970517"/>
            <a:ext cx="699601" cy="6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8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Product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6541" y="2594864"/>
            <a:ext cx="5145306" cy="279850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52137" y="3757117"/>
            <a:ext cx="4366704" cy="2847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0639" y="1668447"/>
            <a:ext cx="4445712" cy="2987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137" y="3048694"/>
            <a:ext cx="21595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</a:rPr>
              <a:t>Get Started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6541" y="1878614"/>
            <a:ext cx="2228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</a:rPr>
              <a:t>Upload the File 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0639" y="1063226"/>
            <a:ext cx="2222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C000"/>
                </a:solidFill>
              </a:rPr>
              <a:t>Registration</a:t>
            </a:r>
            <a:endParaRPr lang="en-US" sz="2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Transaction Cycle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040292"/>
              </p:ext>
            </p:extLst>
          </p:nvPr>
        </p:nvGraphicFramePr>
        <p:xfrm>
          <a:off x="315310" y="1387366"/>
          <a:ext cx="11876690" cy="5628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2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Roadmap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7" name="Content Placeholder 3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1243"/>
            <a:ext cx="11792508" cy="54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82" y="14787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400" dirty="0" smtClean="0">
                <a:solidFill>
                  <a:schemeClr val="accent3"/>
                </a:solidFill>
              </a:rPr>
              <a:t>Thank You</a:t>
            </a:r>
            <a:endParaRPr lang="en-US" sz="144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8930" y="4829799"/>
            <a:ext cx="3762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Smit</a:t>
            </a:r>
            <a:r>
              <a:rPr lang="en-US" dirty="0" smtClean="0"/>
              <a:t>  </a:t>
            </a:r>
            <a:r>
              <a:rPr lang="en-US" dirty="0" err="1" smtClean="0"/>
              <a:t>Sabhadiya</a:t>
            </a:r>
            <a:r>
              <a:rPr lang="en-US" dirty="0" smtClean="0"/>
              <a:t>(16it111),</a:t>
            </a:r>
          </a:p>
          <a:p>
            <a:r>
              <a:rPr lang="en-US" dirty="0" smtClean="0"/>
              <a:t>Information Technology,</a:t>
            </a:r>
          </a:p>
          <a:p>
            <a:r>
              <a:rPr lang="en-US" dirty="0" smtClean="0"/>
              <a:t>Semester : 5, div :2.</a:t>
            </a:r>
          </a:p>
          <a:p>
            <a:r>
              <a:rPr lang="en-US" dirty="0" err="1" smtClean="0"/>
              <a:t>Ankit</a:t>
            </a:r>
            <a:r>
              <a:rPr lang="en-US" dirty="0" smtClean="0"/>
              <a:t>  Shah(16it116),</a:t>
            </a:r>
          </a:p>
          <a:p>
            <a:r>
              <a:rPr lang="en-US" dirty="0" smtClean="0"/>
              <a:t>Information Technology,</a:t>
            </a:r>
          </a:p>
          <a:p>
            <a:r>
              <a:rPr lang="en-US" dirty="0" smtClean="0"/>
              <a:t>Semester : 5, div :2.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11235" y="4329953"/>
            <a:ext cx="2796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/>
                </a:solidFill>
              </a:rPr>
              <a:t>Presented By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Props1.xml><?xml version="1.0" encoding="utf-8"?>
<ds:datastoreItem xmlns:ds="http://schemas.openxmlformats.org/officeDocument/2006/customXml" ds:itemID="{CF229678-40A8-42CC-8BB7-90CCC7F775D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140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Bauhaus 93</vt:lpstr>
      <vt:lpstr>Calibri</vt:lpstr>
      <vt:lpstr>Calibri Light</vt:lpstr>
      <vt:lpstr>Office Theme</vt:lpstr>
      <vt:lpstr>Printon</vt:lpstr>
      <vt:lpstr>Problem</vt:lpstr>
      <vt:lpstr>Solution</vt:lpstr>
      <vt:lpstr>Technology 1.0 (Frontend)</vt:lpstr>
      <vt:lpstr>Technology 2.0 (Backend)</vt:lpstr>
      <vt:lpstr>Product</vt:lpstr>
      <vt:lpstr>Transaction Cycle</vt:lpstr>
      <vt:lpstr>Roadmap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Printon</dc:title>
  <dc:creator>Admin</dc:creator>
  <cp:lastModifiedBy>bolt</cp:lastModifiedBy>
  <cp:revision>25</cp:revision>
  <dcterms:created xsi:type="dcterms:W3CDTF">2018-09-06T16:40:50Z</dcterms:created>
  <dcterms:modified xsi:type="dcterms:W3CDTF">2018-09-08T05:41:37Z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