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5" r:id="rId18"/>
    <p:sldId id="314" r:id="rId19"/>
    <p:sldId id="316"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cJ2cOIth3Dng1hrIw/HRuNcQy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99472-7118-45D9-BDD6-5CF829ECE07B}" v="84" dt="2024-08-30T09:50:55.6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iraditya Patil" userId="4140e04522de77a7" providerId="LiveId" clId="{7A499472-7118-45D9-BDD6-5CF829ECE07B}"/>
    <pc:docChg chg="undo redo custSel addSld delSld modSld">
      <pc:chgData name="Jyotiraditya Patil" userId="4140e04522de77a7" providerId="LiveId" clId="{7A499472-7118-45D9-BDD6-5CF829ECE07B}" dt="2024-08-30T10:23:05.975" v="1258" actId="20577"/>
      <pc:docMkLst>
        <pc:docMk/>
      </pc:docMkLst>
      <pc:sldChg chg="modSp mod">
        <pc:chgData name="Jyotiraditya Patil" userId="4140e04522de77a7" providerId="LiveId" clId="{7A499472-7118-45D9-BDD6-5CF829ECE07B}" dt="2024-08-30T06:54:02.387" v="492" actId="20577"/>
        <pc:sldMkLst>
          <pc:docMk/>
          <pc:sldMk cId="0" sldId="257"/>
        </pc:sldMkLst>
        <pc:spChg chg="mod">
          <ac:chgData name="Jyotiraditya Patil" userId="4140e04522de77a7" providerId="LiveId" clId="{7A499472-7118-45D9-BDD6-5CF829ECE07B}" dt="2024-08-30T06:54:02.387" v="492" actId="20577"/>
          <ac:spMkLst>
            <pc:docMk/>
            <pc:sldMk cId="0" sldId="257"/>
            <ac:spMk id="93" creationId="{00000000-0000-0000-0000-000000000000}"/>
          </ac:spMkLst>
        </pc:spChg>
      </pc:sldChg>
      <pc:sldChg chg="modSp mod">
        <pc:chgData name="Jyotiraditya Patil" userId="4140e04522de77a7" providerId="LiveId" clId="{7A499472-7118-45D9-BDD6-5CF829ECE07B}" dt="2024-08-30T07:21:58.665" v="721" actId="14100"/>
        <pc:sldMkLst>
          <pc:docMk/>
          <pc:sldMk cId="0" sldId="258"/>
        </pc:sldMkLst>
        <pc:spChg chg="mod">
          <ac:chgData name="Jyotiraditya Patil" userId="4140e04522de77a7" providerId="LiveId" clId="{7A499472-7118-45D9-BDD6-5CF829ECE07B}" dt="2024-08-30T07:21:58.665" v="721" actId="14100"/>
          <ac:spMkLst>
            <pc:docMk/>
            <pc:sldMk cId="0" sldId="258"/>
            <ac:spMk id="99" creationId="{00000000-0000-0000-0000-000000000000}"/>
          </ac:spMkLst>
        </pc:spChg>
      </pc:sldChg>
      <pc:sldChg chg="modSp mod">
        <pc:chgData name="Jyotiraditya Patil" userId="4140e04522de77a7" providerId="LiveId" clId="{7A499472-7118-45D9-BDD6-5CF829ECE07B}" dt="2024-08-30T07:22:12.313" v="722" actId="1076"/>
        <pc:sldMkLst>
          <pc:docMk/>
          <pc:sldMk cId="0" sldId="259"/>
        </pc:sldMkLst>
        <pc:spChg chg="mod">
          <ac:chgData name="Jyotiraditya Patil" userId="4140e04522de77a7" providerId="LiveId" clId="{7A499472-7118-45D9-BDD6-5CF829ECE07B}" dt="2024-08-30T07:22:12.313" v="722" actId="1076"/>
          <ac:spMkLst>
            <pc:docMk/>
            <pc:sldMk cId="0" sldId="259"/>
            <ac:spMk id="105" creationId="{00000000-0000-0000-0000-000000000000}"/>
          </ac:spMkLst>
        </pc:spChg>
      </pc:sldChg>
      <pc:sldChg chg="modSp del mod">
        <pc:chgData name="Jyotiraditya Patil" userId="4140e04522de77a7" providerId="LiveId" clId="{7A499472-7118-45D9-BDD6-5CF829ECE07B}" dt="2024-08-30T07:20:39.261" v="719" actId="47"/>
        <pc:sldMkLst>
          <pc:docMk/>
          <pc:sldMk cId="0" sldId="260"/>
        </pc:sldMkLst>
        <pc:spChg chg="mod">
          <ac:chgData name="Jyotiraditya Patil" userId="4140e04522de77a7" providerId="LiveId" clId="{7A499472-7118-45D9-BDD6-5CF829ECE07B}" dt="2024-08-30T05:05:35.950" v="179" actId="1076"/>
          <ac:spMkLst>
            <pc:docMk/>
            <pc:sldMk cId="0" sldId="260"/>
            <ac:spMk id="110" creationId="{00000000-0000-0000-0000-000000000000}"/>
          </ac:spMkLst>
        </pc:spChg>
        <pc:graphicFrameChg chg="mod modGraphic">
          <ac:chgData name="Jyotiraditya Patil" userId="4140e04522de77a7" providerId="LiveId" clId="{7A499472-7118-45D9-BDD6-5CF829ECE07B}" dt="2024-08-30T05:05:30.679" v="178" actId="1076"/>
          <ac:graphicFrameMkLst>
            <pc:docMk/>
            <pc:sldMk cId="0" sldId="260"/>
            <ac:graphicFrameMk id="4" creationId="{8A47098F-DF5A-3C2B-0CB0-7EA8867D1B3C}"/>
          </ac:graphicFrameMkLst>
        </pc:graphicFrameChg>
      </pc:sldChg>
      <pc:sldChg chg="modSp mod">
        <pc:chgData name="Jyotiraditya Patil" userId="4140e04522de77a7" providerId="LiveId" clId="{7A499472-7118-45D9-BDD6-5CF829ECE07B}" dt="2024-08-30T07:31:57.772" v="827" actId="403"/>
        <pc:sldMkLst>
          <pc:docMk/>
          <pc:sldMk cId="2059989064" sldId="261"/>
        </pc:sldMkLst>
        <pc:spChg chg="mod">
          <ac:chgData name="Jyotiraditya Patil" userId="4140e04522de77a7" providerId="LiveId" clId="{7A499472-7118-45D9-BDD6-5CF829ECE07B}" dt="2024-08-30T07:31:57.772" v="827" actId="403"/>
          <ac:spMkLst>
            <pc:docMk/>
            <pc:sldMk cId="2059989064" sldId="261"/>
            <ac:spMk id="3" creationId="{4E59D78C-D25D-E833-5CD2-4C2709CD6664}"/>
          </ac:spMkLst>
        </pc:spChg>
        <pc:spChg chg="mod">
          <ac:chgData name="Jyotiraditya Patil" userId="4140e04522de77a7" providerId="LiveId" clId="{7A499472-7118-45D9-BDD6-5CF829ECE07B}" dt="2024-08-30T07:31:48.205" v="826" actId="403"/>
          <ac:spMkLst>
            <pc:docMk/>
            <pc:sldMk cId="2059989064" sldId="261"/>
            <ac:spMk id="6" creationId="{A1E1CBC9-CEBE-4829-B6D1-5B1304206E1E}"/>
          </ac:spMkLst>
        </pc:spChg>
      </pc:sldChg>
      <pc:sldChg chg="modSp mod">
        <pc:chgData name="Jyotiraditya Patil" userId="4140e04522de77a7" providerId="LiveId" clId="{7A499472-7118-45D9-BDD6-5CF829ECE07B}" dt="2024-08-30T10:02:08.446" v="1045" actId="27636"/>
        <pc:sldMkLst>
          <pc:docMk/>
          <pc:sldMk cId="0" sldId="262"/>
        </pc:sldMkLst>
        <pc:spChg chg="mod">
          <ac:chgData name="Jyotiraditya Patil" userId="4140e04522de77a7" providerId="LiveId" clId="{7A499472-7118-45D9-BDD6-5CF829ECE07B}" dt="2024-08-30T10:02:08.446" v="1045" actId="27636"/>
          <ac:spMkLst>
            <pc:docMk/>
            <pc:sldMk cId="0" sldId="262"/>
            <ac:spMk id="123" creationId="{00000000-0000-0000-0000-000000000000}"/>
          </ac:spMkLst>
        </pc:spChg>
      </pc:sldChg>
      <pc:sldChg chg="addSp delSp modSp mod">
        <pc:chgData name="Jyotiraditya Patil" userId="4140e04522de77a7" providerId="LiveId" clId="{7A499472-7118-45D9-BDD6-5CF829ECE07B}" dt="2024-08-30T07:15:56.378" v="626" actId="164"/>
        <pc:sldMkLst>
          <pc:docMk/>
          <pc:sldMk cId="0" sldId="263"/>
        </pc:sldMkLst>
        <pc:spChg chg="add del">
          <ac:chgData name="Jyotiraditya Patil" userId="4140e04522de77a7" providerId="LiveId" clId="{7A499472-7118-45D9-BDD6-5CF829ECE07B}" dt="2024-08-30T05:20:51.495" v="185" actId="478"/>
          <ac:spMkLst>
            <pc:docMk/>
            <pc:sldMk cId="0" sldId="263"/>
            <ac:spMk id="5" creationId="{CC1258D6-6158-5569-D62E-D280BF97940E}"/>
          </ac:spMkLst>
        </pc:spChg>
        <pc:spChg chg="add mod">
          <ac:chgData name="Jyotiraditya Patil" userId="4140e04522de77a7" providerId="LiveId" clId="{7A499472-7118-45D9-BDD6-5CF829ECE07B}" dt="2024-08-30T07:11:05" v="587" actId="1076"/>
          <ac:spMkLst>
            <pc:docMk/>
            <pc:sldMk cId="0" sldId="263"/>
            <ac:spMk id="10" creationId="{D7EA1EE6-C193-8602-EF31-9C286F8A38CE}"/>
          </ac:spMkLst>
        </pc:spChg>
        <pc:spChg chg="add mod">
          <ac:chgData name="Jyotiraditya Patil" userId="4140e04522de77a7" providerId="LiveId" clId="{7A499472-7118-45D9-BDD6-5CF829ECE07B}" dt="2024-08-30T07:14:20.647" v="623" actId="1076"/>
          <ac:spMkLst>
            <pc:docMk/>
            <pc:sldMk cId="0" sldId="263"/>
            <ac:spMk id="11" creationId="{BF5AC7B3-DC47-9F3A-EC1B-1A8D8712A6BF}"/>
          </ac:spMkLst>
        </pc:spChg>
        <pc:spChg chg="add mod">
          <ac:chgData name="Jyotiraditya Patil" userId="4140e04522de77a7" providerId="LiveId" clId="{7A499472-7118-45D9-BDD6-5CF829ECE07B}" dt="2024-08-30T07:15:56.378" v="626" actId="164"/>
          <ac:spMkLst>
            <pc:docMk/>
            <pc:sldMk cId="0" sldId="263"/>
            <ac:spMk id="12" creationId="{B014D691-F620-6262-F3D0-ADC22CF29ADC}"/>
          </ac:spMkLst>
        </pc:spChg>
        <pc:grpChg chg="add mod">
          <ac:chgData name="Jyotiraditya Patil" userId="4140e04522de77a7" providerId="LiveId" clId="{7A499472-7118-45D9-BDD6-5CF829ECE07B}" dt="2024-08-30T07:15:56.378" v="626" actId="164"/>
          <ac:grpSpMkLst>
            <pc:docMk/>
            <pc:sldMk cId="0" sldId="263"/>
            <ac:grpSpMk id="13" creationId="{C38BD0CA-4546-518C-FC08-B53189014BD1}"/>
          </ac:grpSpMkLst>
        </pc:grpChg>
        <pc:picChg chg="add del mod">
          <ac:chgData name="Jyotiraditya Patil" userId="4140e04522de77a7" providerId="LiveId" clId="{7A499472-7118-45D9-BDD6-5CF829ECE07B}" dt="2024-08-30T05:20:45.002" v="183" actId="478"/>
          <ac:picMkLst>
            <pc:docMk/>
            <pc:sldMk cId="0" sldId="263"/>
            <ac:picMk id="3" creationId="{D6C92D59-CE60-73A8-0AFE-35CB4FAB954B}"/>
          </ac:picMkLst>
        </pc:picChg>
        <pc:picChg chg="del">
          <ac:chgData name="Jyotiraditya Patil" userId="4140e04522de77a7" providerId="LiveId" clId="{7A499472-7118-45D9-BDD6-5CF829ECE07B}" dt="2024-08-30T05:19:59.385" v="180" actId="478"/>
          <ac:picMkLst>
            <pc:docMk/>
            <pc:sldMk cId="0" sldId="263"/>
            <ac:picMk id="4" creationId="{221F4019-6F77-BD03-04D3-4A18B0A53BE8}"/>
          </ac:picMkLst>
        </pc:picChg>
        <pc:picChg chg="add del mod">
          <ac:chgData name="Jyotiraditya Patil" userId="4140e04522de77a7" providerId="LiveId" clId="{7A499472-7118-45D9-BDD6-5CF829ECE07B}" dt="2024-08-30T05:22:01.537" v="191" actId="478"/>
          <ac:picMkLst>
            <pc:docMk/>
            <pc:sldMk cId="0" sldId="263"/>
            <ac:picMk id="7" creationId="{AA58007B-0BD7-A048-5B20-B5E016E6F36F}"/>
          </ac:picMkLst>
        </pc:picChg>
        <pc:picChg chg="add mod">
          <ac:chgData name="Jyotiraditya Patil" userId="4140e04522de77a7" providerId="LiveId" clId="{7A499472-7118-45D9-BDD6-5CF829ECE07B}" dt="2024-08-30T07:15:56.378" v="626" actId="164"/>
          <ac:picMkLst>
            <pc:docMk/>
            <pc:sldMk cId="0" sldId="263"/>
            <ac:picMk id="9" creationId="{A6241BEF-9EBE-9A31-2929-604D7E8CC1BB}"/>
          </ac:picMkLst>
        </pc:picChg>
      </pc:sldChg>
      <pc:sldChg chg="modSp mod">
        <pc:chgData name="Jyotiraditya Patil" userId="4140e04522de77a7" providerId="LiveId" clId="{7A499472-7118-45D9-BDD6-5CF829ECE07B}" dt="2024-08-30T09:53:24.403" v="1026" actId="27636"/>
        <pc:sldMkLst>
          <pc:docMk/>
          <pc:sldMk cId="0" sldId="264"/>
        </pc:sldMkLst>
        <pc:spChg chg="mod">
          <ac:chgData name="Jyotiraditya Patil" userId="4140e04522de77a7" providerId="LiveId" clId="{7A499472-7118-45D9-BDD6-5CF829ECE07B}" dt="2024-08-30T09:53:24.403" v="1026" actId="27636"/>
          <ac:spMkLst>
            <pc:docMk/>
            <pc:sldMk cId="0" sldId="264"/>
            <ac:spMk id="135" creationId="{00000000-0000-0000-0000-000000000000}"/>
          </ac:spMkLst>
        </pc:spChg>
      </pc:sldChg>
      <pc:sldChg chg="modSp mod">
        <pc:chgData name="Jyotiraditya Patil" userId="4140e04522de77a7" providerId="LiveId" clId="{7A499472-7118-45D9-BDD6-5CF829ECE07B}" dt="2024-08-30T09:55:20.782" v="1035" actId="20577"/>
        <pc:sldMkLst>
          <pc:docMk/>
          <pc:sldMk cId="0" sldId="266"/>
        </pc:sldMkLst>
        <pc:spChg chg="mod">
          <ac:chgData name="Jyotiraditya Patil" userId="4140e04522de77a7" providerId="LiveId" clId="{7A499472-7118-45D9-BDD6-5CF829ECE07B}" dt="2024-08-30T09:55:20.782" v="1035" actId="20577"/>
          <ac:spMkLst>
            <pc:docMk/>
            <pc:sldMk cId="0" sldId="266"/>
            <ac:spMk id="147" creationId="{00000000-0000-0000-0000-000000000000}"/>
          </ac:spMkLst>
        </pc:spChg>
      </pc:sldChg>
      <pc:sldChg chg="modSp del mod">
        <pc:chgData name="Jyotiraditya Patil" userId="4140e04522de77a7" providerId="LiveId" clId="{7A499472-7118-45D9-BDD6-5CF829ECE07B}" dt="2024-08-30T07:20:40.935" v="720" actId="47"/>
        <pc:sldMkLst>
          <pc:docMk/>
          <pc:sldMk cId="3022476697" sldId="268"/>
        </pc:sldMkLst>
        <pc:graphicFrameChg chg="mod modGraphic">
          <ac:chgData name="Jyotiraditya Patil" userId="4140e04522de77a7" providerId="LiveId" clId="{7A499472-7118-45D9-BDD6-5CF829ECE07B}" dt="2024-08-30T05:00:58.479" v="153" actId="1076"/>
          <ac:graphicFrameMkLst>
            <pc:docMk/>
            <pc:sldMk cId="3022476697" sldId="268"/>
            <ac:graphicFrameMk id="4" creationId="{B8D441A3-4349-8CD4-8CB8-8722C7A9804E}"/>
          </ac:graphicFrameMkLst>
        </pc:graphicFrameChg>
      </pc:sldChg>
      <pc:sldChg chg="modSp mod">
        <pc:chgData name="Jyotiraditya Patil" userId="4140e04522de77a7" providerId="LiveId" clId="{7A499472-7118-45D9-BDD6-5CF829ECE07B}" dt="2024-08-30T10:14:51.630" v="1220" actId="12"/>
        <pc:sldMkLst>
          <pc:docMk/>
          <pc:sldMk cId="2852753458" sldId="269"/>
        </pc:sldMkLst>
        <pc:spChg chg="mod">
          <ac:chgData name="Jyotiraditya Patil" userId="4140e04522de77a7" providerId="LiveId" clId="{7A499472-7118-45D9-BDD6-5CF829ECE07B}" dt="2024-08-30T10:09:37.370" v="1139" actId="20577"/>
          <ac:spMkLst>
            <pc:docMk/>
            <pc:sldMk cId="2852753458" sldId="269"/>
            <ac:spMk id="2" creationId="{E29FFDE2-FFD8-2756-544B-0CF1EFBA0533}"/>
          </ac:spMkLst>
        </pc:spChg>
        <pc:spChg chg="mod">
          <ac:chgData name="Jyotiraditya Patil" userId="4140e04522de77a7" providerId="LiveId" clId="{7A499472-7118-45D9-BDD6-5CF829ECE07B}" dt="2024-08-30T10:14:51.630" v="1220" actId="12"/>
          <ac:spMkLst>
            <pc:docMk/>
            <pc:sldMk cId="2852753458" sldId="269"/>
            <ac:spMk id="3" creationId="{E95F70F8-5769-9565-69B7-A26D00EFBDC1}"/>
          </ac:spMkLst>
        </pc:spChg>
      </pc:sldChg>
      <pc:sldChg chg="modSp del mod">
        <pc:chgData name="Jyotiraditya Patil" userId="4140e04522de77a7" providerId="LiveId" clId="{7A499472-7118-45D9-BDD6-5CF829ECE07B}" dt="2024-08-30T10:09:20.519" v="1123" actId="47"/>
        <pc:sldMkLst>
          <pc:docMk/>
          <pc:sldMk cId="569881149" sldId="276"/>
        </pc:sldMkLst>
        <pc:spChg chg="mod">
          <ac:chgData name="Jyotiraditya Patil" userId="4140e04522de77a7" providerId="LiveId" clId="{7A499472-7118-45D9-BDD6-5CF829ECE07B}" dt="2024-08-30T10:08:41.559" v="1110" actId="21"/>
          <ac:spMkLst>
            <pc:docMk/>
            <pc:sldMk cId="569881149" sldId="276"/>
            <ac:spMk id="3" creationId="{C8DAA912-5371-7A89-0E72-8D22E33DBB1F}"/>
          </ac:spMkLst>
        </pc:spChg>
      </pc:sldChg>
      <pc:sldChg chg="modSp mod">
        <pc:chgData name="Jyotiraditya Patil" userId="4140e04522de77a7" providerId="LiveId" clId="{7A499472-7118-45D9-BDD6-5CF829ECE07B}" dt="2024-08-30T05:02:27.030" v="156" actId="1076"/>
        <pc:sldMkLst>
          <pc:docMk/>
          <pc:sldMk cId="4163208327" sldId="278"/>
        </pc:sldMkLst>
        <pc:spChg chg="mod">
          <ac:chgData name="Jyotiraditya Patil" userId="4140e04522de77a7" providerId="LiveId" clId="{7A499472-7118-45D9-BDD6-5CF829ECE07B}" dt="2024-08-30T05:02:27.030" v="156" actId="1076"/>
          <ac:spMkLst>
            <pc:docMk/>
            <pc:sldMk cId="4163208327" sldId="278"/>
            <ac:spMk id="4" creationId="{505CFB88-F44C-DE2F-FA90-B9B0C46AE7BE}"/>
          </ac:spMkLst>
        </pc:spChg>
      </pc:sldChg>
      <pc:sldChg chg="addSp delSp modSp mod">
        <pc:chgData name="Jyotiraditya Patil" userId="4140e04522de77a7" providerId="LiveId" clId="{7A499472-7118-45D9-BDD6-5CF829ECE07B}" dt="2024-08-30T09:50:55.615" v="965"/>
        <pc:sldMkLst>
          <pc:docMk/>
          <pc:sldMk cId="2532482389" sldId="282"/>
        </pc:sldMkLst>
        <pc:picChg chg="del">
          <ac:chgData name="Jyotiraditya Patil" userId="4140e04522de77a7" providerId="LiveId" clId="{7A499472-7118-45D9-BDD6-5CF829ECE07B}" dt="2024-08-30T09:50:28.308" v="964" actId="478"/>
          <ac:picMkLst>
            <pc:docMk/>
            <pc:sldMk cId="2532482389" sldId="282"/>
            <ac:picMk id="2" creationId="{B132B37B-E139-4E68-7625-1F3FE0A07DEC}"/>
          </ac:picMkLst>
        </pc:picChg>
        <pc:picChg chg="add mod">
          <ac:chgData name="Jyotiraditya Patil" userId="4140e04522de77a7" providerId="LiveId" clId="{7A499472-7118-45D9-BDD6-5CF829ECE07B}" dt="2024-08-30T09:50:55.615" v="965"/>
          <ac:picMkLst>
            <pc:docMk/>
            <pc:sldMk cId="2532482389" sldId="282"/>
            <ac:picMk id="4" creationId="{08102904-EF91-0F91-05EF-99BED7C2A3B4}"/>
          </ac:picMkLst>
        </pc:picChg>
      </pc:sldChg>
      <pc:sldChg chg="del">
        <pc:chgData name="Jyotiraditya Patil" userId="4140e04522de77a7" providerId="LiveId" clId="{7A499472-7118-45D9-BDD6-5CF829ECE07B}" dt="2024-08-30T05:01:13.013" v="154" actId="47"/>
        <pc:sldMkLst>
          <pc:docMk/>
          <pc:sldMk cId="615231921" sldId="283"/>
        </pc:sldMkLst>
      </pc:sldChg>
      <pc:sldChg chg="modSp new del mod">
        <pc:chgData name="Jyotiraditya Patil" userId="4140e04522de77a7" providerId="LiveId" clId="{7A499472-7118-45D9-BDD6-5CF829ECE07B}" dt="2024-08-30T09:54:11.849" v="1027" actId="47"/>
        <pc:sldMkLst>
          <pc:docMk/>
          <pc:sldMk cId="2737035094" sldId="283"/>
        </pc:sldMkLst>
        <pc:spChg chg="mod">
          <ac:chgData name="Jyotiraditya Patil" userId="4140e04522de77a7" providerId="LiveId" clId="{7A499472-7118-45D9-BDD6-5CF829ECE07B}" dt="2024-08-30T06:17:22.022" v="249" actId="20577"/>
          <ac:spMkLst>
            <pc:docMk/>
            <pc:sldMk cId="2737035094" sldId="283"/>
            <ac:spMk id="2" creationId="{167C540A-81E6-A60F-1CA6-150214EDCFB7}"/>
          </ac:spMkLst>
        </pc:spChg>
        <pc:spChg chg="mod">
          <ac:chgData name="Jyotiraditya Patil" userId="4140e04522de77a7" providerId="LiveId" clId="{7A499472-7118-45D9-BDD6-5CF829ECE07B}" dt="2024-08-30T06:25:33.457" v="284" actId="14100"/>
          <ac:spMkLst>
            <pc:docMk/>
            <pc:sldMk cId="2737035094" sldId="283"/>
            <ac:spMk id="3" creationId="{C19ABA1C-A653-D669-3052-E29E03AA2E2A}"/>
          </ac:spMkLst>
        </pc:spChg>
      </pc:sldChg>
      <pc:sldChg chg="del">
        <pc:chgData name="Jyotiraditya Patil" userId="4140e04522de77a7" providerId="LiveId" clId="{7A499472-7118-45D9-BDD6-5CF829ECE07B}" dt="2024-08-30T05:01:14.645" v="155" actId="47"/>
        <pc:sldMkLst>
          <pc:docMk/>
          <pc:sldMk cId="2225680213" sldId="284"/>
        </pc:sldMkLst>
      </pc:sldChg>
      <pc:sldChg chg="new del">
        <pc:chgData name="Jyotiraditya Patil" userId="4140e04522de77a7" providerId="LiveId" clId="{7A499472-7118-45D9-BDD6-5CF829ECE07B}" dt="2024-08-30T06:18:09.024" v="251" actId="2696"/>
        <pc:sldMkLst>
          <pc:docMk/>
          <pc:sldMk cId="2871985027" sldId="284"/>
        </pc:sldMkLst>
      </pc:sldChg>
      <pc:sldChg chg="modSp new del mod">
        <pc:chgData name="Jyotiraditya Patil" userId="4140e04522de77a7" providerId="LiveId" clId="{7A499472-7118-45D9-BDD6-5CF829ECE07B}" dt="2024-08-30T09:54:13.727" v="1028" actId="47"/>
        <pc:sldMkLst>
          <pc:docMk/>
          <pc:sldMk cId="3106950787" sldId="284"/>
        </pc:sldMkLst>
        <pc:spChg chg="mod">
          <ac:chgData name="Jyotiraditya Patil" userId="4140e04522de77a7" providerId="LiveId" clId="{7A499472-7118-45D9-BDD6-5CF829ECE07B}" dt="2024-08-30T06:25:04.159" v="270"/>
          <ac:spMkLst>
            <pc:docMk/>
            <pc:sldMk cId="3106950787" sldId="284"/>
            <ac:spMk id="2" creationId="{BE38BDE0-D1C0-3B8E-B981-9245F399B5B2}"/>
          </ac:spMkLst>
        </pc:spChg>
        <pc:spChg chg="mod">
          <ac:chgData name="Jyotiraditya Patil" userId="4140e04522de77a7" providerId="LiveId" clId="{7A499472-7118-45D9-BDD6-5CF829ECE07B}" dt="2024-08-30T06:25:15.652" v="282" actId="113"/>
          <ac:spMkLst>
            <pc:docMk/>
            <pc:sldMk cId="3106950787" sldId="284"/>
            <ac:spMk id="3" creationId="{30BD94B6-73E7-4707-9E7B-B931160D2A62}"/>
          </ac:spMkLst>
        </pc:spChg>
      </pc:sldChg>
      <pc:sldChg chg="new del">
        <pc:chgData name="Jyotiraditya Patil" userId="4140e04522de77a7" providerId="LiveId" clId="{7A499472-7118-45D9-BDD6-5CF829ECE07B}" dt="2024-08-30T06:25:52.038" v="286" actId="2696"/>
        <pc:sldMkLst>
          <pc:docMk/>
          <pc:sldMk cId="2345812450" sldId="285"/>
        </pc:sldMkLst>
      </pc:sldChg>
      <pc:sldChg chg="addSp delSp add del delDesignElem">
        <pc:chgData name="Jyotiraditya Patil" userId="4140e04522de77a7" providerId="LiveId" clId="{7A499472-7118-45D9-BDD6-5CF829ECE07B}" dt="2024-08-30T06:29:51.859" v="300"/>
        <pc:sldMkLst>
          <pc:docMk/>
          <pc:sldMk cId="2482133242" sldId="285"/>
        </pc:sldMkLst>
        <pc:spChg chg="add del">
          <ac:chgData name="Jyotiraditya Patil" userId="4140e04522de77a7" providerId="LiveId" clId="{7A499472-7118-45D9-BDD6-5CF829ECE07B}" dt="2024-08-30T06:29:51.859" v="300"/>
          <ac:spMkLst>
            <pc:docMk/>
            <pc:sldMk cId="2482133242" sldId="285"/>
            <ac:spMk id="2" creationId="{EC0B5787-99A2-87D5-C180-B831E23811B3}"/>
          </ac:spMkLst>
        </pc:spChg>
        <pc:spChg chg="add del">
          <ac:chgData name="Jyotiraditya Patil" userId="4140e04522de77a7" providerId="LiveId" clId="{7A499472-7118-45D9-BDD6-5CF829ECE07B}" dt="2024-08-30T06:29:51.859" v="300"/>
          <ac:spMkLst>
            <pc:docMk/>
            <pc:sldMk cId="2482133242" sldId="285"/>
            <ac:spMk id="4" creationId="{F4D13340-DCC9-38F5-8C25-AECF82E334DC}"/>
          </ac:spMkLst>
        </pc:spChg>
      </pc:sldChg>
      <pc:sldChg chg="addSp delSp modSp new mod">
        <pc:chgData name="Jyotiraditya Patil" userId="4140e04522de77a7" providerId="LiveId" clId="{7A499472-7118-45D9-BDD6-5CF829ECE07B}" dt="2024-08-30T09:13:26.188" v="941" actId="115"/>
        <pc:sldMkLst>
          <pc:docMk/>
          <pc:sldMk cId="2704994227" sldId="285"/>
        </pc:sldMkLst>
        <pc:spChg chg="del mod">
          <ac:chgData name="Jyotiraditya Patil" userId="4140e04522de77a7" providerId="LiveId" clId="{7A499472-7118-45D9-BDD6-5CF829ECE07B}" dt="2024-08-30T06:36:11.880" v="399" actId="478"/>
          <ac:spMkLst>
            <pc:docMk/>
            <pc:sldMk cId="2704994227" sldId="285"/>
            <ac:spMk id="2" creationId="{FA3B3A26-D77A-C72D-CF25-9E573D35F561}"/>
          </ac:spMkLst>
        </pc:spChg>
        <pc:spChg chg="mod">
          <ac:chgData name="Jyotiraditya Patil" userId="4140e04522de77a7" providerId="LiveId" clId="{7A499472-7118-45D9-BDD6-5CF829ECE07B}" dt="2024-08-30T09:13:26.188" v="941" actId="115"/>
          <ac:spMkLst>
            <pc:docMk/>
            <pc:sldMk cId="2704994227" sldId="285"/>
            <ac:spMk id="3" creationId="{C1637C93-5B31-1B72-282B-17546DC8982C}"/>
          </ac:spMkLst>
        </pc:spChg>
        <pc:spChg chg="add mod">
          <ac:chgData name="Jyotiraditya Patil" userId="4140e04522de77a7" providerId="LiveId" clId="{7A499472-7118-45D9-BDD6-5CF829ECE07B}" dt="2024-08-30T09:13:09.039" v="939" actId="208"/>
          <ac:spMkLst>
            <pc:docMk/>
            <pc:sldMk cId="2704994227" sldId="285"/>
            <ac:spMk id="4" creationId="{97F72350-1240-BC06-8193-41F5E3D7A848}"/>
          </ac:spMkLst>
        </pc:spChg>
      </pc:sldChg>
      <pc:sldChg chg="new del">
        <pc:chgData name="Jyotiraditya Patil" userId="4140e04522de77a7" providerId="LiveId" clId="{7A499472-7118-45D9-BDD6-5CF829ECE07B}" dt="2024-08-30T06:29:44.748" v="297" actId="680"/>
        <pc:sldMkLst>
          <pc:docMk/>
          <pc:sldMk cId="3671182941" sldId="285"/>
        </pc:sldMkLst>
      </pc:sldChg>
      <pc:sldChg chg="new del">
        <pc:chgData name="Jyotiraditya Patil" userId="4140e04522de77a7" providerId="LiveId" clId="{7A499472-7118-45D9-BDD6-5CF829ECE07B}" dt="2024-08-30T06:40:31.295" v="436" actId="47"/>
        <pc:sldMkLst>
          <pc:docMk/>
          <pc:sldMk cId="198692798" sldId="286"/>
        </pc:sldMkLst>
      </pc:sldChg>
      <pc:sldChg chg="add del">
        <pc:chgData name="Jyotiraditya Patil" userId="4140e04522de77a7" providerId="LiveId" clId="{7A499472-7118-45D9-BDD6-5CF829ECE07B}" dt="2024-08-30T06:29:29.588" v="293"/>
        <pc:sldMkLst>
          <pc:docMk/>
          <pc:sldMk cId="455571985" sldId="286"/>
        </pc:sldMkLst>
      </pc:sldChg>
      <pc:sldChg chg="new del">
        <pc:chgData name="Jyotiraditya Patil" userId="4140e04522de77a7" providerId="LiveId" clId="{7A499472-7118-45D9-BDD6-5CF829ECE07B}" dt="2024-08-30T06:30:24.541" v="312" actId="680"/>
        <pc:sldMkLst>
          <pc:docMk/>
          <pc:sldMk cId="695769052" sldId="286"/>
        </pc:sldMkLst>
      </pc:sldChg>
      <pc:sldChg chg="modSp new del mod">
        <pc:chgData name="Jyotiraditya Patil" userId="4140e04522de77a7" providerId="LiveId" clId="{7A499472-7118-45D9-BDD6-5CF829ECE07B}" dt="2024-08-30T06:32:50.810" v="370" actId="47"/>
        <pc:sldMkLst>
          <pc:docMk/>
          <pc:sldMk cId="1877626858" sldId="286"/>
        </pc:sldMkLst>
        <pc:spChg chg="mod">
          <ac:chgData name="Jyotiraditya Patil" userId="4140e04522de77a7" providerId="LiveId" clId="{7A499472-7118-45D9-BDD6-5CF829ECE07B}" dt="2024-08-30T06:30:42.605" v="338" actId="20577"/>
          <ac:spMkLst>
            <pc:docMk/>
            <pc:sldMk cId="1877626858" sldId="286"/>
            <ac:spMk id="2" creationId="{C6A15460-4B52-1BEE-9DE2-07D807F532BE}"/>
          </ac:spMkLst>
        </pc:spChg>
      </pc:sldChg>
      <pc:sldChg chg="addSp delSp add del delDesignElem">
        <pc:chgData name="Jyotiraditya Patil" userId="4140e04522de77a7" providerId="LiveId" clId="{7A499472-7118-45D9-BDD6-5CF829ECE07B}" dt="2024-08-30T06:29:44.370" v="296"/>
        <pc:sldMkLst>
          <pc:docMk/>
          <pc:sldMk cId="2482133242" sldId="286"/>
        </pc:sldMkLst>
        <pc:spChg chg="add del">
          <ac:chgData name="Jyotiraditya Patil" userId="4140e04522de77a7" providerId="LiveId" clId="{7A499472-7118-45D9-BDD6-5CF829ECE07B}" dt="2024-08-30T06:29:44.370" v="296"/>
          <ac:spMkLst>
            <pc:docMk/>
            <pc:sldMk cId="2482133242" sldId="286"/>
            <ac:spMk id="2" creationId="{EC0B5787-99A2-87D5-C180-B831E23811B3}"/>
          </ac:spMkLst>
        </pc:spChg>
        <pc:spChg chg="add del">
          <ac:chgData name="Jyotiraditya Patil" userId="4140e04522de77a7" providerId="LiveId" clId="{7A499472-7118-45D9-BDD6-5CF829ECE07B}" dt="2024-08-30T06:29:44.370" v="296"/>
          <ac:spMkLst>
            <pc:docMk/>
            <pc:sldMk cId="2482133242" sldId="286"/>
            <ac:spMk id="4" creationId="{F4D13340-DCC9-38F5-8C25-AECF82E334DC}"/>
          </ac:spMkLst>
        </pc:spChg>
      </pc:sldChg>
      <pc:sldChg chg="new del">
        <pc:chgData name="Jyotiraditya Patil" userId="4140e04522de77a7" providerId="LiveId" clId="{7A499472-7118-45D9-BDD6-5CF829ECE07B}" dt="2024-08-30T06:33:37.783" v="375" actId="680"/>
        <pc:sldMkLst>
          <pc:docMk/>
          <pc:sldMk cId="2752016238" sldId="286"/>
        </pc:sldMkLst>
      </pc:sldChg>
      <pc:sldChg chg="addSp modSp new del">
        <pc:chgData name="Jyotiraditya Patil" userId="4140e04522de77a7" providerId="LiveId" clId="{7A499472-7118-45D9-BDD6-5CF829ECE07B}" dt="2024-08-30T06:33:21.444" v="373" actId="680"/>
        <pc:sldMkLst>
          <pc:docMk/>
          <pc:sldMk cId="2880514986" sldId="286"/>
        </pc:sldMkLst>
        <pc:spChg chg="add mod">
          <ac:chgData name="Jyotiraditya Patil" userId="4140e04522de77a7" providerId="LiveId" clId="{7A499472-7118-45D9-BDD6-5CF829ECE07B}" dt="2024-08-30T06:33:00.977" v="372"/>
          <ac:spMkLst>
            <pc:docMk/>
            <pc:sldMk cId="2880514986" sldId="286"/>
            <ac:spMk id="4" creationId="{C0517FF5-C3B5-2A46-711A-8D399BB41181}"/>
          </ac:spMkLst>
        </pc:spChg>
      </pc:sldChg>
      <pc:sldChg chg="addSp modSp new del">
        <pc:chgData name="Jyotiraditya Patil" userId="4140e04522de77a7" providerId="LiveId" clId="{7A499472-7118-45D9-BDD6-5CF829ECE07B}" dt="2024-08-30T06:32:49.363" v="369" actId="47"/>
        <pc:sldMkLst>
          <pc:docMk/>
          <pc:sldMk cId="464337023" sldId="287"/>
        </pc:sldMkLst>
        <pc:spChg chg="add mod">
          <ac:chgData name="Jyotiraditya Patil" userId="4140e04522de77a7" providerId="LiveId" clId="{7A499472-7118-45D9-BDD6-5CF829ECE07B}" dt="2024-08-30T06:32:35.506" v="366"/>
          <ac:spMkLst>
            <pc:docMk/>
            <pc:sldMk cId="464337023" sldId="287"/>
            <ac:spMk id="4" creationId="{26475E00-04EC-A532-ABF7-6B9525F76FDB}"/>
          </ac:spMkLst>
        </pc:spChg>
        <pc:spChg chg="add mod">
          <ac:chgData name="Jyotiraditya Patil" userId="4140e04522de77a7" providerId="LiveId" clId="{7A499472-7118-45D9-BDD6-5CF829ECE07B}" dt="2024-08-30T06:32:41.691" v="367"/>
          <ac:spMkLst>
            <pc:docMk/>
            <pc:sldMk cId="464337023" sldId="287"/>
            <ac:spMk id="5" creationId="{54147FF7-96E2-181E-C117-E61F58F8B16E}"/>
          </ac:spMkLst>
        </pc:spChg>
        <pc:picChg chg="add">
          <ac:chgData name="Jyotiraditya Patil" userId="4140e04522de77a7" providerId="LiveId" clId="{7A499472-7118-45D9-BDD6-5CF829ECE07B}" dt="2024-08-30T06:32:46.735" v="368"/>
          <ac:picMkLst>
            <pc:docMk/>
            <pc:sldMk cId="464337023" sldId="287"/>
            <ac:picMk id="6" creationId="{0F4303A2-C7BC-DCF7-AF35-09F859AF5DEE}"/>
          </ac:picMkLst>
        </pc:picChg>
      </pc:sldChg>
      <pc:sldChg chg="addSp delSp add del delDesignElem">
        <pc:chgData name="Jyotiraditya Patil" userId="4140e04522de77a7" providerId="LiveId" clId="{7A499472-7118-45D9-BDD6-5CF829ECE07B}" dt="2024-08-30T06:32:14.512" v="364"/>
        <pc:sldMkLst>
          <pc:docMk/>
          <pc:sldMk cId="2482133242" sldId="287"/>
        </pc:sldMkLst>
        <pc:spChg chg="add del">
          <ac:chgData name="Jyotiraditya Patil" userId="4140e04522de77a7" providerId="LiveId" clId="{7A499472-7118-45D9-BDD6-5CF829ECE07B}" dt="2024-08-30T06:32:14.512" v="364"/>
          <ac:spMkLst>
            <pc:docMk/>
            <pc:sldMk cId="2482133242" sldId="287"/>
            <ac:spMk id="2" creationId="{EC0B5787-99A2-87D5-C180-B831E23811B3}"/>
          </ac:spMkLst>
        </pc:spChg>
        <pc:spChg chg="add del">
          <ac:chgData name="Jyotiraditya Patil" userId="4140e04522de77a7" providerId="LiveId" clId="{7A499472-7118-45D9-BDD6-5CF829ECE07B}" dt="2024-08-30T06:32:14.512" v="364"/>
          <ac:spMkLst>
            <pc:docMk/>
            <pc:sldMk cId="2482133242" sldId="287"/>
            <ac:spMk id="4" creationId="{F4D13340-DCC9-38F5-8C25-AECF82E334DC}"/>
          </ac:spMkLst>
        </pc:spChg>
      </pc:sldChg>
      <pc:sldChg chg="add del">
        <pc:chgData name="Jyotiraditya Patil" userId="4140e04522de77a7" providerId="LiveId" clId="{7A499472-7118-45D9-BDD6-5CF829ECE07B}" dt="2024-08-30T06:29:29.323" v="292"/>
        <pc:sldMkLst>
          <pc:docMk/>
          <pc:sldMk cId="2731649059" sldId="287"/>
        </pc:sldMkLst>
      </pc:sldChg>
      <pc:sldChg chg="modSp new del mod">
        <pc:chgData name="Jyotiraditya Patil" userId="4140e04522de77a7" providerId="LiveId" clId="{7A499472-7118-45D9-BDD6-5CF829ECE07B}" dt="2024-08-30T06:41:12.383" v="442" actId="2696"/>
        <pc:sldMkLst>
          <pc:docMk/>
          <pc:sldMk cId="3791028507" sldId="287"/>
        </pc:sldMkLst>
        <pc:spChg chg="mod">
          <ac:chgData name="Jyotiraditya Patil" userId="4140e04522de77a7" providerId="LiveId" clId="{7A499472-7118-45D9-BDD6-5CF829ECE07B}" dt="2024-08-30T06:40:43.503" v="437"/>
          <ac:spMkLst>
            <pc:docMk/>
            <pc:sldMk cId="3791028507" sldId="287"/>
            <ac:spMk id="2" creationId="{331057AE-8A33-672A-796E-B8105F5A57F8}"/>
          </ac:spMkLst>
        </pc:spChg>
      </pc:sldChg>
      <pc:sldChg chg="add del">
        <pc:chgData name="Jyotiraditya Patil" userId="4140e04522de77a7" providerId="LiveId" clId="{7A499472-7118-45D9-BDD6-5CF829ECE07B}" dt="2024-08-30T06:43:17.515" v="446" actId="47"/>
        <pc:sldMkLst>
          <pc:docMk/>
          <pc:sldMk cId="201933941" sldId="288"/>
        </pc:sldMkLst>
      </pc:sldChg>
      <pc:sldChg chg="addSp delSp add del delDesignElem">
        <pc:chgData name="Jyotiraditya Patil" userId="4140e04522de77a7" providerId="LiveId" clId="{7A499472-7118-45D9-BDD6-5CF829ECE07B}" dt="2024-08-30T06:31:10.896" v="343"/>
        <pc:sldMkLst>
          <pc:docMk/>
          <pc:sldMk cId="1196142300" sldId="288"/>
        </pc:sldMkLst>
        <pc:spChg chg="add del">
          <ac:chgData name="Jyotiraditya Patil" userId="4140e04522de77a7" providerId="LiveId" clId="{7A499472-7118-45D9-BDD6-5CF829ECE07B}" dt="2024-08-30T06:31:10.896" v="343"/>
          <ac:spMkLst>
            <pc:docMk/>
            <pc:sldMk cId="1196142300" sldId="288"/>
            <ac:spMk id="2" creationId="{EC0B5787-99A2-87D5-C180-B831E23811B3}"/>
          </ac:spMkLst>
        </pc:spChg>
        <pc:spChg chg="add del">
          <ac:chgData name="Jyotiraditya Patil" userId="4140e04522de77a7" providerId="LiveId" clId="{7A499472-7118-45D9-BDD6-5CF829ECE07B}" dt="2024-08-30T06:31:10.896" v="343"/>
          <ac:spMkLst>
            <pc:docMk/>
            <pc:sldMk cId="1196142300" sldId="288"/>
            <ac:spMk id="4" creationId="{F4D13340-DCC9-38F5-8C25-AECF82E334DC}"/>
          </ac:spMkLst>
        </pc:spChg>
      </pc:sldChg>
      <pc:sldChg chg="add del">
        <pc:chgData name="Jyotiraditya Patil" userId="4140e04522de77a7" providerId="LiveId" clId="{7A499472-7118-45D9-BDD6-5CF829ECE07B}" dt="2024-08-30T06:29:29.028" v="291"/>
        <pc:sldMkLst>
          <pc:docMk/>
          <pc:sldMk cId="3262460224" sldId="288"/>
        </pc:sldMkLst>
      </pc:sldChg>
      <pc:sldChg chg="add del">
        <pc:chgData name="Jyotiraditya Patil" userId="4140e04522de77a7" providerId="LiveId" clId="{7A499472-7118-45D9-BDD6-5CF829ECE07B}" dt="2024-08-30T06:43:21.546" v="447" actId="47"/>
        <pc:sldMkLst>
          <pc:docMk/>
          <pc:sldMk cId="780494370" sldId="289"/>
        </pc:sldMkLst>
      </pc:sldChg>
      <pc:sldChg chg="add del">
        <pc:chgData name="Jyotiraditya Patil" userId="4140e04522de77a7" providerId="LiveId" clId="{7A499472-7118-45D9-BDD6-5CF829ECE07B}" dt="2024-08-30T06:43:32.823" v="448" actId="47"/>
        <pc:sldMkLst>
          <pc:docMk/>
          <pc:sldMk cId="971681862" sldId="290"/>
        </pc:sldMkLst>
      </pc:sldChg>
      <pc:sldChg chg="add del">
        <pc:chgData name="Jyotiraditya Patil" userId="4140e04522de77a7" providerId="LiveId" clId="{7A499472-7118-45D9-BDD6-5CF829ECE07B}" dt="2024-08-30T06:43:36.666" v="449" actId="47"/>
        <pc:sldMkLst>
          <pc:docMk/>
          <pc:sldMk cId="3746234214" sldId="291"/>
        </pc:sldMkLst>
      </pc:sldChg>
      <pc:sldChg chg="modSp add mod">
        <pc:chgData name="Jyotiraditya Patil" userId="4140e04522de77a7" providerId="LiveId" clId="{7A499472-7118-45D9-BDD6-5CF829ECE07B}" dt="2024-08-30T09:11:34.373" v="938" actId="20577"/>
        <pc:sldMkLst>
          <pc:docMk/>
          <pc:sldMk cId="3695154934" sldId="292"/>
        </pc:sldMkLst>
        <pc:graphicFrameChg chg="mod modGraphic">
          <ac:chgData name="Jyotiraditya Patil" userId="4140e04522de77a7" providerId="LiveId" clId="{7A499472-7118-45D9-BDD6-5CF829ECE07B}" dt="2024-08-30T09:11:34.373" v="938" actId="20577"/>
          <ac:graphicFrameMkLst>
            <pc:docMk/>
            <pc:sldMk cId="3695154934" sldId="292"/>
            <ac:graphicFrameMk id="4" creationId="{8A47098F-DF5A-3C2B-0CB0-7EA8867D1B3C}"/>
          </ac:graphicFrameMkLst>
        </pc:graphicFrameChg>
      </pc:sldChg>
      <pc:sldChg chg="addSp delSp modSp add mod">
        <pc:chgData name="Jyotiraditya Patil" userId="4140e04522de77a7" providerId="LiveId" clId="{7A499472-7118-45D9-BDD6-5CF829ECE07B}" dt="2024-08-30T10:23:05.975" v="1258" actId="20577"/>
        <pc:sldMkLst>
          <pc:docMk/>
          <pc:sldMk cId="2657088232" sldId="293"/>
        </pc:sldMkLst>
        <pc:spChg chg="del mod">
          <ac:chgData name="Jyotiraditya Patil" userId="4140e04522de77a7" providerId="LiveId" clId="{7A499472-7118-45D9-BDD6-5CF829ECE07B}" dt="2024-08-30T06:58:09.509" v="507" actId="478"/>
          <ac:spMkLst>
            <pc:docMk/>
            <pc:sldMk cId="2657088232" sldId="293"/>
            <ac:spMk id="110" creationId="{00000000-0000-0000-0000-000000000000}"/>
          </ac:spMkLst>
        </pc:spChg>
        <pc:graphicFrameChg chg="add">
          <ac:chgData name="Jyotiraditya Patil" userId="4140e04522de77a7" providerId="LiveId" clId="{7A499472-7118-45D9-BDD6-5CF829ECE07B}" dt="2024-08-30T06:44:38.683" v="470"/>
          <ac:graphicFrameMkLst>
            <pc:docMk/>
            <pc:sldMk cId="2657088232" sldId="293"/>
            <ac:graphicFrameMk id="2" creationId="{0220DCAE-9D03-8C14-5D6F-F8990B02C88F}"/>
          </ac:graphicFrameMkLst>
        </pc:graphicFrameChg>
        <pc:graphicFrameChg chg="mod modGraphic">
          <ac:chgData name="Jyotiraditya Patil" userId="4140e04522de77a7" providerId="LiveId" clId="{7A499472-7118-45D9-BDD6-5CF829ECE07B}" dt="2024-08-30T10:23:05.975" v="1258" actId="20577"/>
          <ac:graphicFrameMkLst>
            <pc:docMk/>
            <pc:sldMk cId="2657088232" sldId="293"/>
            <ac:graphicFrameMk id="4" creationId="{8A47098F-DF5A-3C2B-0CB0-7EA8867D1B3C}"/>
          </ac:graphicFrameMkLst>
        </pc:graphicFrameChg>
      </pc:sldChg>
      <pc:sldChg chg="modSp add del mod">
        <pc:chgData name="Jyotiraditya Patil" userId="4140e04522de77a7" providerId="LiveId" clId="{7A499472-7118-45D9-BDD6-5CF829ECE07B}" dt="2024-08-30T07:19:27.872" v="645" actId="47"/>
        <pc:sldMkLst>
          <pc:docMk/>
          <pc:sldMk cId="1949070226" sldId="294"/>
        </pc:sldMkLst>
        <pc:graphicFrameChg chg="mod modGraphic">
          <ac:chgData name="Jyotiraditya Patil" userId="4140e04522de77a7" providerId="LiveId" clId="{7A499472-7118-45D9-BDD6-5CF829ECE07B}" dt="2024-08-30T07:17:38.135" v="632" actId="20577"/>
          <ac:graphicFrameMkLst>
            <pc:docMk/>
            <pc:sldMk cId="1949070226" sldId="294"/>
            <ac:graphicFrameMk id="4" creationId="{B8D441A3-4349-8CD4-8CB8-8722C7A9804E}"/>
          </ac:graphicFrameMkLst>
        </pc:graphicFrameChg>
      </pc:sldChg>
      <pc:sldChg chg="modSp add mod">
        <pc:chgData name="Jyotiraditya Patil" userId="4140e04522de77a7" providerId="LiveId" clId="{7A499472-7118-45D9-BDD6-5CF829ECE07B}" dt="2024-08-30T09:36:52.984" v="963" actId="20577"/>
        <pc:sldMkLst>
          <pc:docMk/>
          <pc:sldMk cId="2165117301" sldId="295"/>
        </pc:sldMkLst>
        <pc:graphicFrameChg chg="mod modGraphic">
          <ac:chgData name="Jyotiraditya Patil" userId="4140e04522de77a7" providerId="LiveId" clId="{7A499472-7118-45D9-BDD6-5CF829ECE07B}" dt="2024-08-30T09:36:52.984" v="963" actId="20577"/>
          <ac:graphicFrameMkLst>
            <pc:docMk/>
            <pc:sldMk cId="2165117301" sldId="295"/>
            <ac:graphicFrameMk id="4" creationId="{B8D441A3-4349-8CD4-8CB8-8722C7A9804E}"/>
          </ac:graphicFrameMkLst>
        </pc:graphicFrameChg>
      </pc:sldChg>
      <pc:sldChg chg="addSp delSp modSp new mod">
        <pc:chgData name="Jyotiraditya Patil" userId="4140e04522de77a7" providerId="LiveId" clId="{7A499472-7118-45D9-BDD6-5CF829ECE07B}" dt="2024-08-30T08:39:24.362" v="869" actId="5793"/>
        <pc:sldMkLst>
          <pc:docMk/>
          <pc:sldMk cId="2692438819" sldId="296"/>
        </pc:sldMkLst>
        <pc:spChg chg="del">
          <ac:chgData name="Jyotiraditya Patil" userId="4140e04522de77a7" providerId="LiveId" clId="{7A499472-7118-45D9-BDD6-5CF829ECE07B}" dt="2024-08-30T07:18:06.766" v="636" actId="478"/>
          <ac:spMkLst>
            <pc:docMk/>
            <pc:sldMk cId="2692438819" sldId="296"/>
            <ac:spMk id="2" creationId="{4D50B3FA-E195-720E-D01A-953878778E08}"/>
          </ac:spMkLst>
        </pc:spChg>
        <pc:spChg chg="del">
          <ac:chgData name="Jyotiraditya Patil" userId="4140e04522de77a7" providerId="LiveId" clId="{7A499472-7118-45D9-BDD6-5CF829ECE07B}" dt="2024-08-30T07:18:03.491" v="635" actId="478"/>
          <ac:spMkLst>
            <pc:docMk/>
            <pc:sldMk cId="2692438819" sldId="296"/>
            <ac:spMk id="3" creationId="{BD981AC5-1FA8-C5E1-1779-0B02B5404580}"/>
          </ac:spMkLst>
        </pc:spChg>
        <pc:graphicFrameChg chg="add mod modGraphic">
          <ac:chgData name="Jyotiraditya Patil" userId="4140e04522de77a7" providerId="LiveId" clId="{7A499472-7118-45D9-BDD6-5CF829ECE07B}" dt="2024-08-30T08:39:24.362" v="869" actId="5793"/>
          <ac:graphicFrameMkLst>
            <pc:docMk/>
            <pc:sldMk cId="2692438819" sldId="296"/>
            <ac:graphicFrameMk id="4" creationId="{26B91795-C4E8-E515-073F-1425854BB24A}"/>
          </ac:graphicFrameMkLst>
        </pc:graphicFrameChg>
      </pc:sldChg>
      <pc:sldMasterChg chg="delSldLayout">
        <pc:chgData name="Jyotiraditya Patil" userId="4140e04522de77a7" providerId="LiveId" clId="{7A499472-7118-45D9-BDD6-5CF829ECE07B}" dt="2024-08-30T06:32:50.810" v="370" actId="47"/>
        <pc:sldMasterMkLst>
          <pc:docMk/>
          <pc:sldMasterMk cId="0" sldId="2147483648"/>
        </pc:sldMasterMkLst>
        <pc:sldLayoutChg chg="del">
          <pc:chgData name="Jyotiraditya Patil" userId="4140e04522de77a7" providerId="LiveId" clId="{7A499472-7118-45D9-BDD6-5CF829ECE07B}" dt="2024-08-30T06:32:50.810" v="370" actId="47"/>
          <pc:sldLayoutMkLst>
            <pc:docMk/>
            <pc:sldMasterMk cId="0" sldId="2147483648"/>
            <pc:sldLayoutMk cId="0" sldId="21474836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8291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712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7249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748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1357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7902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67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7726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006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4950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8913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4663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0514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881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5569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100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779639" y="1480442"/>
            <a:ext cx="9144000" cy="97282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6000"/>
              <a:buFont typeface="Times New Roman"/>
              <a:buNone/>
            </a:pPr>
            <a:r>
              <a:rPr lang="en-US" dirty="0">
                <a:latin typeface="Times New Roman"/>
                <a:ea typeface="Times New Roman"/>
                <a:cs typeface="Times New Roman"/>
                <a:sym typeface="Times New Roman"/>
              </a:rPr>
              <a:t>“</a:t>
            </a:r>
            <a:r>
              <a:rPr lang="en-US" sz="5700" dirty="0">
                <a:latin typeface="Times New Roman"/>
                <a:ea typeface="Times New Roman"/>
                <a:cs typeface="Times New Roman"/>
                <a:sym typeface="Times New Roman"/>
              </a:rPr>
              <a:t>Book Recommendation System</a:t>
            </a:r>
            <a:r>
              <a:rPr lang="en-US" dirty="0">
                <a:latin typeface="Times New Roman"/>
                <a:ea typeface="Times New Roman"/>
                <a:cs typeface="Times New Roman"/>
                <a:sym typeface="Times New Roman"/>
              </a:rPr>
              <a:t>”</a:t>
            </a:r>
            <a:endParaRPr dirty="0"/>
          </a:p>
        </p:txBody>
      </p:sp>
      <p:sp>
        <p:nvSpPr>
          <p:cNvPr id="85" name="Google Shape;85;p1"/>
          <p:cNvSpPr txBox="1">
            <a:spLocks noGrp="1"/>
          </p:cNvSpPr>
          <p:nvPr>
            <p:ph type="subTitle" idx="1"/>
          </p:nvPr>
        </p:nvSpPr>
        <p:spPr>
          <a:xfrm>
            <a:off x="343048" y="2677251"/>
            <a:ext cx="11514655" cy="3897116"/>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1000"/>
              </a:spcBef>
              <a:spcAft>
                <a:spcPts val="0"/>
              </a:spcAft>
              <a:buClr>
                <a:schemeClr val="dk1"/>
              </a:buClr>
              <a:buSzPct val="100000"/>
              <a:buNone/>
            </a:pPr>
            <a:r>
              <a:rPr lang="en-US" sz="2000" dirty="0">
                <a:latin typeface="Times New Roman"/>
                <a:ea typeface="Times New Roman"/>
                <a:cs typeface="Times New Roman"/>
                <a:sym typeface="Times New Roman"/>
              </a:rPr>
              <a:t>    BE/SEM-VII</a:t>
            </a:r>
          </a:p>
          <a:p>
            <a:pPr marL="0" lvl="0" indent="0" algn="ctr" rtl="0">
              <a:lnSpc>
                <a:spcPct val="90000"/>
              </a:lnSpc>
              <a:spcBef>
                <a:spcPts val="1000"/>
              </a:spcBef>
              <a:spcAft>
                <a:spcPts val="0"/>
              </a:spcAft>
              <a:buClr>
                <a:schemeClr val="dk1"/>
              </a:buClr>
              <a:buSzPct val="100000"/>
              <a:buNone/>
            </a:pPr>
            <a:endParaRPr lang="en-US" sz="20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US" sz="1900" dirty="0">
                <a:effectLst/>
                <a:latin typeface="Times New Roman" panose="02020603050405020304" pitchFamily="18" charset="0"/>
                <a:ea typeface="Times New Roman" panose="02020603050405020304" pitchFamily="18" charset="0"/>
              </a:rPr>
              <a:t>Anjali Shinde.</a:t>
            </a:r>
            <a:r>
              <a:rPr lang="en-US" sz="1900" spc="1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[C-22]	    Student</a:t>
            </a:r>
            <a:r>
              <a:rPr lang="en-US" sz="1900" spc="-7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ID</a:t>
            </a:r>
            <a:r>
              <a:rPr lang="en-US" sz="1900" spc="-6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–TU3F2122159</a:t>
            </a:r>
            <a:r>
              <a:rPr lang="en-US" sz="1900" spc="-340" dirty="0">
                <a:effectLst/>
                <a:latin typeface="Times New Roman" panose="02020603050405020304" pitchFamily="18" charset="0"/>
                <a:ea typeface="Times New Roman" panose="02020603050405020304" pitchFamily="18" charset="0"/>
              </a:rPr>
              <a:t> </a:t>
            </a:r>
          </a:p>
          <a:p>
            <a:pPr marL="0" lvl="0" indent="0" algn="ctr" rtl="0">
              <a:lnSpc>
                <a:spcPct val="90000"/>
              </a:lnSpc>
              <a:spcBef>
                <a:spcPts val="1000"/>
              </a:spcBef>
              <a:spcAft>
                <a:spcPts val="0"/>
              </a:spcAft>
              <a:buClr>
                <a:schemeClr val="dk1"/>
              </a:buClr>
              <a:buSzPct val="100000"/>
              <a:buNone/>
            </a:pPr>
            <a:r>
              <a:rPr lang="en-US" sz="1900" dirty="0">
                <a:effectLst/>
                <a:latin typeface="Times New Roman" panose="02020603050405020304" pitchFamily="18" charset="0"/>
                <a:ea typeface="Times New Roman" panose="02020603050405020304" pitchFamily="18" charset="0"/>
              </a:rPr>
              <a:t>Harsh Minde.</a:t>
            </a:r>
            <a:r>
              <a:rPr lang="en-US" sz="1900" spc="34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[C-28]	    Student ID -TU3F2122164</a:t>
            </a:r>
          </a:p>
          <a:p>
            <a:pPr marL="0" lvl="0" indent="0" algn="ctr" rtl="0">
              <a:lnSpc>
                <a:spcPct val="90000"/>
              </a:lnSpc>
              <a:spcBef>
                <a:spcPts val="1000"/>
              </a:spcBef>
              <a:spcAft>
                <a:spcPts val="0"/>
              </a:spcAft>
              <a:buClr>
                <a:schemeClr val="dk1"/>
              </a:buClr>
              <a:buSzPct val="100000"/>
              <a:buNone/>
            </a:pPr>
            <a:r>
              <a:rPr lang="en-US" sz="1900" dirty="0" err="1">
                <a:effectLst/>
                <a:latin typeface="Times New Roman" panose="02020603050405020304" pitchFamily="18" charset="0"/>
                <a:ea typeface="Times New Roman" panose="02020603050405020304" pitchFamily="18" charset="0"/>
              </a:rPr>
              <a:t>Rushikesh</a:t>
            </a:r>
            <a:r>
              <a:rPr lang="en-US" sz="1900" dirty="0">
                <a:effectLst/>
                <a:latin typeface="Times New Roman" panose="02020603050405020304" pitchFamily="18" charset="0"/>
                <a:ea typeface="Times New Roman" panose="02020603050405020304" pitchFamily="18" charset="0"/>
              </a:rPr>
              <a:t> Jadhav.</a:t>
            </a:r>
            <a:r>
              <a:rPr lang="en-US" sz="1900" spc="34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[C-31]       Student</a:t>
            </a:r>
            <a:r>
              <a:rPr lang="en-US" sz="1900" spc="-5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ID</a:t>
            </a:r>
            <a:r>
              <a:rPr lang="en-US" sz="1900" spc="-3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-TU3F2122167</a:t>
            </a:r>
            <a:endParaRPr lang="en-IN" sz="1900" dirty="0">
              <a:effectLst/>
              <a:latin typeface="Times New Roman" panose="02020603050405020304" pitchFamily="18" charset="0"/>
              <a:ea typeface="Times New Roman" panose="02020603050405020304" pitchFamily="18" charset="0"/>
            </a:endParaRPr>
          </a:p>
          <a:p>
            <a:pPr marL="0" lvl="0" indent="0" algn="ctr" rtl="0">
              <a:lnSpc>
                <a:spcPct val="90000"/>
              </a:lnSpc>
              <a:spcBef>
                <a:spcPts val="1000"/>
              </a:spcBef>
              <a:spcAft>
                <a:spcPts val="0"/>
              </a:spcAft>
              <a:buClr>
                <a:schemeClr val="dk1"/>
              </a:buClr>
              <a:buSzPct val="100000"/>
              <a:buNone/>
            </a:pPr>
            <a:endParaRPr lang="en-US" sz="1800" dirty="0">
              <a:latin typeface="Times New Roman"/>
              <a:ea typeface="Times New Roman"/>
              <a:cs typeface="Times New Roman"/>
              <a:sym typeface="Times New Roman"/>
            </a:endParaRPr>
          </a:p>
          <a:p>
            <a:pPr marL="457200" lvl="1" indent="0">
              <a:spcBef>
                <a:spcPts val="1000"/>
              </a:spcBef>
              <a:buSzPct val="100000"/>
            </a:pPr>
            <a:r>
              <a:rPr lang="en-US" sz="1800" dirty="0">
                <a:latin typeface="Times New Roman"/>
                <a:ea typeface="Times New Roman"/>
                <a:cs typeface="Times New Roman"/>
                <a:sym typeface="Times New Roman"/>
              </a:rPr>
              <a:t>Under the guidance of</a:t>
            </a:r>
            <a:endParaRPr lang="en-US" sz="1800" dirty="0"/>
          </a:p>
          <a:p>
            <a:pPr lvl="1">
              <a:lnSpc>
                <a:spcPct val="150000"/>
              </a:lnSpc>
            </a:pPr>
            <a:r>
              <a:rPr lang="en-US" sz="1800" dirty="0">
                <a:effectLst/>
                <a:latin typeface="Times New Roman" panose="02020603050405020304" pitchFamily="18" charset="0"/>
                <a:ea typeface="Times New Roman" panose="02020603050405020304" pitchFamily="18" charset="0"/>
              </a:rPr>
              <a:t>Dr. Siddharth Hariharan.</a:t>
            </a:r>
          </a:p>
          <a:p>
            <a:pPr lvl="1">
              <a:lnSpc>
                <a:spcPct val="150000"/>
              </a:lnSpc>
            </a:pPr>
            <a:r>
              <a:rPr lang="en-US" sz="1800" dirty="0">
                <a:latin typeface="Times New Roman"/>
                <a:ea typeface="Times New Roman"/>
                <a:cs typeface="Times New Roman"/>
                <a:sym typeface="Times New Roman"/>
              </a:rPr>
              <a:t>Academic Year</a:t>
            </a:r>
            <a:endParaRPr lang="en-US" sz="1800" dirty="0"/>
          </a:p>
          <a:p>
            <a:pPr marL="457200" lvl="1" indent="0">
              <a:spcBef>
                <a:spcPts val="1000"/>
              </a:spcBef>
              <a:buSzPct val="100000"/>
            </a:pPr>
            <a:r>
              <a:rPr lang="en-US" sz="1800" dirty="0">
                <a:latin typeface="Times New Roman"/>
                <a:ea typeface="Times New Roman"/>
                <a:cs typeface="Times New Roman"/>
                <a:sym typeface="Times New Roman"/>
              </a:rPr>
              <a:t>2024-25</a:t>
            </a:r>
            <a:endParaRPr lang="en-US" sz="1800" dirty="0"/>
          </a:p>
        </p:txBody>
      </p:sp>
      <p:pic>
        <p:nvPicPr>
          <p:cNvPr id="86" name="Google Shape;86;p1"/>
          <p:cNvPicPr preferRelativeResize="0"/>
          <p:nvPr/>
        </p:nvPicPr>
        <p:blipFill rotWithShape="1">
          <a:blip r:embed="rId3">
            <a:alphaModFix/>
          </a:blip>
          <a:srcRect/>
          <a:stretch/>
        </p:blipFill>
        <p:spPr>
          <a:xfrm>
            <a:off x="343048" y="283633"/>
            <a:ext cx="1811246" cy="759555"/>
          </a:xfrm>
          <a:prstGeom prst="rect">
            <a:avLst/>
          </a:prstGeom>
          <a:noFill/>
          <a:ln>
            <a:noFill/>
          </a:ln>
        </p:spPr>
      </p:pic>
      <p:sp>
        <p:nvSpPr>
          <p:cNvPr id="87" name="Google Shape;87;p1"/>
          <p:cNvSpPr txBox="1"/>
          <p:nvPr/>
        </p:nvSpPr>
        <p:spPr>
          <a:xfrm>
            <a:off x="1019578" y="283633"/>
            <a:ext cx="9144000" cy="972825"/>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ctr" rtl="0">
              <a:lnSpc>
                <a:spcPct val="150000"/>
              </a:lnSpc>
              <a:spcBef>
                <a:spcPts val="0"/>
              </a:spcBef>
              <a:spcAft>
                <a:spcPts val="0"/>
              </a:spcAft>
              <a:buClr>
                <a:schemeClr val="dk1"/>
              </a:buClr>
              <a:buSzPct val="100000"/>
              <a:buFont typeface="Times New Roman"/>
              <a:buNone/>
            </a:pPr>
            <a:r>
              <a:rPr lang="en-US" sz="2200" b="1" i="0" u="none" strike="noStrike" cap="none" dirty="0">
                <a:solidFill>
                  <a:schemeClr val="dk1"/>
                </a:solidFill>
                <a:latin typeface="Times New Roman"/>
                <a:ea typeface="Times New Roman"/>
                <a:cs typeface="Times New Roman"/>
                <a:sym typeface="Times New Roman"/>
              </a:rPr>
              <a:t>                           TERNA ENGINEERING COLLEGE</a:t>
            </a:r>
            <a:endParaRPr dirty="0"/>
          </a:p>
          <a:p>
            <a:pPr marL="0" marR="0" lvl="0" indent="0" algn="ctr" rtl="0">
              <a:lnSpc>
                <a:spcPct val="150000"/>
              </a:lnSpc>
              <a:spcBef>
                <a:spcPts val="0"/>
              </a:spcBef>
              <a:spcAft>
                <a:spcPts val="0"/>
              </a:spcAft>
              <a:buClr>
                <a:schemeClr val="dk1"/>
              </a:buClr>
              <a:buSzPct val="100000"/>
              <a:buFont typeface="Times New Roman"/>
              <a:buNone/>
            </a:pPr>
            <a:r>
              <a:rPr lang="en-US" sz="1900" b="1" u="none" strike="noStrike" cap="none" dirty="0">
                <a:solidFill>
                  <a:schemeClr val="dk1"/>
                </a:solidFill>
                <a:latin typeface="Times New Roman"/>
                <a:ea typeface="Times New Roman"/>
                <a:cs typeface="Times New Roman"/>
                <a:sym typeface="Times New Roman"/>
              </a:rPr>
              <a:t>                               DEPARTMENT OF COPUTER ENGINEERING</a:t>
            </a:r>
            <a:r>
              <a:rPr lang="en-US" sz="2200" b="1" u="none" strike="noStrike" cap="none" dirty="0">
                <a:solidFill>
                  <a:schemeClr val="dk1"/>
                </a:solidFill>
                <a:latin typeface="Times New Roman"/>
                <a:ea typeface="Times New Roman"/>
                <a:cs typeface="Times New Roman"/>
                <a:sym typeface="Times New Roman"/>
              </a:rPr>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7. Algorithm &amp; Method Used</a:t>
            </a:r>
          </a:p>
        </p:txBody>
      </p:sp>
      <p:sp>
        <p:nvSpPr>
          <p:cNvPr id="99" name="Google Shape;99;p3"/>
          <p:cNvSpPr txBox="1">
            <a:spLocks noGrp="1"/>
          </p:cNvSpPr>
          <p:nvPr>
            <p:ph type="body" idx="1"/>
          </p:nvPr>
        </p:nvSpPr>
        <p:spPr>
          <a:xfrm>
            <a:off x="1696310" y="2045109"/>
            <a:ext cx="9800303" cy="4051435"/>
          </a:xfrm>
          <a:prstGeom prst="rect">
            <a:avLst/>
          </a:prstGeom>
          <a:noFill/>
          <a:ln>
            <a:noFill/>
          </a:ln>
        </p:spPr>
        <p:txBody>
          <a:bodyPr spcFirstLastPara="1" wrap="square" lIns="91425" tIns="45700" rIns="91425" bIns="45700" anchor="t" anchorCtr="0">
            <a:noAutofit/>
          </a:bodyPr>
          <a:lstStyle/>
          <a:p>
            <a:pPr marL="114300" indent="0">
              <a:lnSpc>
                <a:spcPct val="150000"/>
              </a:lnSpc>
              <a:buNone/>
            </a:pPr>
            <a:r>
              <a:rPr lang="en-IN" sz="1700" dirty="0">
                <a:effectLst/>
                <a:latin typeface="Times New Roman" panose="02020603050405020304" pitchFamily="18" charset="0"/>
                <a:ea typeface="Times New Roman" panose="02020603050405020304" pitchFamily="18" charset="0"/>
              </a:rPr>
              <a:t>This method ranks books based on their popularity metrics, specifically the </a:t>
            </a:r>
            <a:r>
              <a:rPr lang="en-IN" sz="1700" b="1" dirty="0">
                <a:effectLst/>
                <a:latin typeface="Times New Roman" panose="02020603050405020304" pitchFamily="18" charset="0"/>
                <a:ea typeface="Times New Roman" panose="02020603050405020304" pitchFamily="18" charset="0"/>
              </a:rPr>
              <a:t>number of ratings</a:t>
            </a:r>
            <a:r>
              <a:rPr lang="en-IN" sz="1700" dirty="0">
                <a:effectLst/>
                <a:latin typeface="Times New Roman" panose="02020603050405020304" pitchFamily="18" charset="0"/>
                <a:ea typeface="Times New Roman" panose="02020603050405020304" pitchFamily="18" charset="0"/>
              </a:rPr>
              <a:t> and the </a:t>
            </a:r>
            <a:r>
              <a:rPr lang="en-IN" sz="1700" b="1" dirty="0">
                <a:effectLst/>
                <a:latin typeface="Times New Roman" panose="02020603050405020304" pitchFamily="18" charset="0"/>
                <a:ea typeface="Times New Roman" panose="02020603050405020304" pitchFamily="18" charset="0"/>
              </a:rPr>
              <a:t>average rating</a:t>
            </a:r>
            <a:r>
              <a:rPr lang="en-IN" sz="1700" dirty="0">
                <a:effectLst/>
                <a:latin typeface="Times New Roman" panose="02020603050405020304" pitchFamily="18" charset="0"/>
                <a:ea typeface="Times New Roman" panose="02020603050405020304" pitchFamily="18" charset="0"/>
              </a:rPr>
              <a:t> for each book. The implementation follows these steps:</a:t>
            </a:r>
          </a:p>
          <a:p>
            <a:pPr marL="114300" indent="0">
              <a:lnSpc>
                <a:spcPct val="150000"/>
              </a:lnSpc>
              <a:buNone/>
            </a:pPr>
            <a:endParaRPr lang="en-IN" sz="1700" dirty="0">
              <a:effectLst/>
              <a:latin typeface="Times New Roman" panose="02020603050405020304" pitchFamily="18" charset="0"/>
              <a:ea typeface="Times New Roman" panose="02020603050405020304" pitchFamily="18" charset="0"/>
            </a:endParaRPr>
          </a:p>
          <a:p>
            <a:pPr marL="800100" lvl="1">
              <a:lnSpc>
                <a:spcPct val="150000"/>
              </a:lnSpc>
              <a:buSzPts val="1200"/>
              <a:buFont typeface="+mj-lt"/>
              <a:buAutoNum type="arabicPeriod"/>
              <a:tabLst>
                <a:tab pos="914400" algn="l"/>
              </a:tabLst>
            </a:pPr>
            <a:r>
              <a:rPr lang="en-US" sz="1700" b="1" dirty="0">
                <a:effectLst/>
                <a:latin typeface="Times New Roman" panose="02020603050405020304" pitchFamily="18" charset="0"/>
                <a:ea typeface="Times New Roman" panose="02020603050405020304" pitchFamily="18" charset="0"/>
              </a:rPr>
              <a:t>Data Aggregation</a:t>
            </a:r>
            <a:r>
              <a:rPr lang="en-US" sz="1700" dirty="0">
                <a:effectLst/>
                <a:latin typeface="Times New Roman" panose="02020603050405020304" pitchFamily="18" charset="0"/>
                <a:ea typeface="Times New Roman" panose="02020603050405020304" pitchFamily="18" charset="0"/>
              </a:rPr>
              <a:t>: Ratings data is aggregated to count the number of ratings and calculate the average rating for each book.</a:t>
            </a:r>
            <a:endParaRPr lang="en-IN" sz="1700" dirty="0">
              <a:effectLst/>
              <a:latin typeface="Times New Roman" panose="02020603050405020304" pitchFamily="18" charset="0"/>
              <a:ea typeface="Times New Roman" panose="02020603050405020304" pitchFamily="18" charset="0"/>
            </a:endParaRPr>
          </a:p>
          <a:p>
            <a:pPr marL="800100" lvl="1">
              <a:lnSpc>
                <a:spcPct val="150000"/>
              </a:lnSpc>
              <a:buSzPts val="1200"/>
              <a:buFont typeface="+mj-lt"/>
              <a:buAutoNum type="arabicPeriod"/>
              <a:tabLst>
                <a:tab pos="914400" algn="l"/>
              </a:tabLst>
            </a:pPr>
            <a:r>
              <a:rPr lang="en-US" sz="1700" b="1" dirty="0">
                <a:effectLst/>
                <a:latin typeface="Times New Roman" panose="02020603050405020304" pitchFamily="18" charset="0"/>
                <a:ea typeface="Times New Roman" panose="02020603050405020304" pitchFamily="18" charset="0"/>
              </a:rPr>
              <a:t>Filtering</a:t>
            </a:r>
            <a:r>
              <a:rPr lang="en-US" sz="1700" dirty="0">
                <a:effectLst/>
                <a:latin typeface="Times New Roman" panose="02020603050405020304" pitchFamily="18" charset="0"/>
                <a:ea typeface="Times New Roman" panose="02020603050405020304" pitchFamily="18" charset="0"/>
              </a:rPr>
              <a:t>: Only books with a minimum of 250 ratings are considered.</a:t>
            </a:r>
            <a:endParaRPr lang="en-IN" sz="1700" dirty="0">
              <a:effectLst/>
              <a:latin typeface="Times New Roman" panose="02020603050405020304" pitchFamily="18" charset="0"/>
              <a:ea typeface="Times New Roman" panose="02020603050405020304" pitchFamily="18" charset="0"/>
            </a:endParaRPr>
          </a:p>
          <a:p>
            <a:pPr marL="800100" lvl="1">
              <a:lnSpc>
                <a:spcPct val="150000"/>
              </a:lnSpc>
              <a:buSzPts val="1200"/>
              <a:buFont typeface="+mj-lt"/>
              <a:buAutoNum type="arabicPeriod"/>
              <a:tabLst>
                <a:tab pos="914400" algn="l"/>
              </a:tabLst>
            </a:pPr>
            <a:r>
              <a:rPr lang="en-US" sz="1700" b="1" dirty="0">
                <a:effectLst/>
                <a:latin typeface="Times New Roman" panose="02020603050405020304" pitchFamily="18" charset="0"/>
                <a:ea typeface="Times New Roman" panose="02020603050405020304" pitchFamily="18" charset="0"/>
              </a:rPr>
              <a:t>Top 50 Selection</a:t>
            </a:r>
            <a:r>
              <a:rPr lang="en-US" sz="1700" dirty="0">
                <a:effectLst/>
                <a:latin typeface="Times New Roman" panose="02020603050405020304" pitchFamily="18" charset="0"/>
                <a:ea typeface="Times New Roman" panose="02020603050405020304" pitchFamily="18" charset="0"/>
              </a:rPr>
              <a:t>: The books are then sorted based on their average rating, and the top 50 books are selected for display.</a:t>
            </a:r>
            <a:endParaRPr lang="en-IN" sz="1700" dirty="0">
              <a:effectLst/>
              <a:latin typeface="Times New Roman" panose="02020603050405020304" pitchFamily="18" charset="0"/>
              <a:ea typeface="Times New Roman" panose="02020603050405020304" pitchFamily="18" charset="0"/>
            </a:endParaRPr>
          </a:p>
          <a:p>
            <a:pPr marL="114300" indent="0">
              <a:lnSpc>
                <a:spcPct val="150000"/>
              </a:lnSpc>
              <a:buNone/>
            </a:pPr>
            <a:endParaRPr lang="en-IN" sz="17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9BAC7360-6551-80E2-F200-7F48F7346692}"/>
              </a:ext>
            </a:extLst>
          </p:cNvPr>
          <p:cNvSpPr txBox="1"/>
          <p:nvPr/>
        </p:nvSpPr>
        <p:spPr>
          <a:xfrm>
            <a:off x="1425678" y="1690688"/>
            <a:ext cx="4583306" cy="646331"/>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7.1</a:t>
            </a:r>
            <a:r>
              <a:rPr lang="en-US" sz="1800" dirty="0">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Popularity-Based Recommender System:</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105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7. Algorithm &amp; Method Used</a:t>
            </a:r>
          </a:p>
        </p:txBody>
      </p:sp>
      <p:sp>
        <p:nvSpPr>
          <p:cNvPr id="99" name="Google Shape;99;p3"/>
          <p:cNvSpPr txBox="1">
            <a:spLocks noGrp="1"/>
          </p:cNvSpPr>
          <p:nvPr>
            <p:ph type="body" idx="1"/>
          </p:nvPr>
        </p:nvSpPr>
        <p:spPr>
          <a:xfrm>
            <a:off x="1696310" y="2045109"/>
            <a:ext cx="9800303" cy="4051435"/>
          </a:xfrm>
          <a:prstGeom prst="rect">
            <a:avLst/>
          </a:prstGeom>
          <a:noFill/>
          <a:ln>
            <a:noFill/>
          </a:ln>
        </p:spPr>
        <p:txBody>
          <a:bodyPr spcFirstLastPara="1" wrap="square" lIns="91425" tIns="45700" rIns="91425" bIns="45700" anchor="t" anchorCtr="0">
            <a:noAutofit/>
          </a:bodyPr>
          <a:lstStyle/>
          <a:p>
            <a:pPr marL="114300" indent="0">
              <a:lnSpc>
                <a:spcPct val="150000"/>
              </a:lnSpc>
              <a:buNone/>
            </a:pPr>
            <a:r>
              <a:rPr lang="en-IN" sz="1800" b="1" dirty="0">
                <a:effectLst/>
                <a:latin typeface="Times New Roman" panose="02020603050405020304" pitchFamily="18" charset="0"/>
                <a:ea typeface="Times New Roman" panose="02020603050405020304" pitchFamily="18" charset="0"/>
              </a:rPr>
              <a:t>Algorithmic Flow</a:t>
            </a:r>
            <a:r>
              <a:rPr lang="en-IN" sz="1800" dirty="0">
                <a:effectLst/>
                <a:latin typeface="Times New Roman" panose="02020603050405020304" pitchFamily="18" charset="0"/>
                <a:ea typeface="Times New Roman" panose="02020603050405020304" pitchFamily="18" charset="0"/>
              </a:rPr>
              <a:t>:</a:t>
            </a:r>
          </a:p>
          <a:p>
            <a:pPr marL="800100" lvl="1">
              <a:lnSpc>
                <a:spcPct val="150000"/>
              </a:lnSpc>
              <a:buFont typeface="+mj-lt"/>
              <a:buAutoNum type="arabicPeriod"/>
              <a:tabLst>
                <a:tab pos="914400" algn="l"/>
              </a:tabLst>
            </a:pPr>
            <a:r>
              <a:rPr lang="en-US" sz="1700" dirty="0">
                <a:effectLst/>
                <a:latin typeface="Times New Roman" panose="02020603050405020304" pitchFamily="18" charset="0"/>
                <a:ea typeface="Times New Roman" panose="02020603050405020304" pitchFamily="18" charset="0"/>
              </a:rPr>
              <a:t>Aggregate rating data.</a:t>
            </a:r>
            <a:endParaRPr lang="en-IN" sz="1700" dirty="0">
              <a:effectLst/>
              <a:latin typeface="Times New Roman" panose="02020603050405020304" pitchFamily="18" charset="0"/>
              <a:ea typeface="Times New Roman" panose="02020603050405020304" pitchFamily="18" charset="0"/>
            </a:endParaRPr>
          </a:p>
          <a:p>
            <a:pPr marL="800100" lvl="1">
              <a:lnSpc>
                <a:spcPct val="150000"/>
              </a:lnSpc>
              <a:buFont typeface="+mj-lt"/>
              <a:buAutoNum type="arabicPeriod"/>
              <a:tabLst>
                <a:tab pos="914400" algn="l"/>
              </a:tabLst>
            </a:pPr>
            <a:r>
              <a:rPr lang="en-US" sz="1700" dirty="0">
                <a:effectLst/>
                <a:latin typeface="Times New Roman" panose="02020603050405020304" pitchFamily="18" charset="0"/>
                <a:ea typeface="Times New Roman" panose="02020603050405020304" pitchFamily="18" charset="0"/>
              </a:rPr>
              <a:t>Filter out books with fewer than 250 ratings.</a:t>
            </a:r>
            <a:endParaRPr lang="en-IN" sz="1700" dirty="0">
              <a:effectLst/>
              <a:latin typeface="Times New Roman" panose="02020603050405020304" pitchFamily="18" charset="0"/>
              <a:ea typeface="Times New Roman" panose="02020603050405020304" pitchFamily="18" charset="0"/>
            </a:endParaRPr>
          </a:p>
          <a:p>
            <a:pPr marL="800100" lvl="1">
              <a:lnSpc>
                <a:spcPct val="150000"/>
              </a:lnSpc>
              <a:buFont typeface="+mj-lt"/>
              <a:buAutoNum type="arabicPeriod"/>
              <a:tabLst>
                <a:tab pos="914400" algn="l"/>
              </a:tabLst>
            </a:pPr>
            <a:r>
              <a:rPr lang="en-US" sz="1700" dirty="0">
                <a:effectLst/>
                <a:latin typeface="Times New Roman" panose="02020603050405020304" pitchFamily="18" charset="0"/>
                <a:ea typeface="Times New Roman" panose="02020603050405020304" pitchFamily="18" charset="0"/>
              </a:rPr>
              <a:t>Sort books by average rating.</a:t>
            </a:r>
            <a:endParaRPr lang="en-IN" sz="1700" dirty="0">
              <a:effectLst/>
              <a:latin typeface="Times New Roman" panose="02020603050405020304" pitchFamily="18" charset="0"/>
              <a:ea typeface="Times New Roman" panose="02020603050405020304" pitchFamily="18" charset="0"/>
            </a:endParaRPr>
          </a:p>
          <a:p>
            <a:pPr marL="800100" lvl="1">
              <a:lnSpc>
                <a:spcPct val="150000"/>
              </a:lnSpc>
              <a:buFont typeface="+mj-lt"/>
              <a:buAutoNum type="arabicPeriod"/>
              <a:tabLst>
                <a:tab pos="914400" algn="l"/>
              </a:tabLst>
            </a:pPr>
            <a:r>
              <a:rPr lang="en-US" sz="1700" dirty="0">
                <a:effectLst/>
                <a:latin typeface="Times New Roman" panose="02020603050405020304" pitchFamily="18" charset="0"/>
                <a:ea typeface="Times New Roman" panose="02020603050405020304" pitchFamily="18" charset="0"/>
              </a:rPr>
              <a:t>Select the top 50 books for display.</a:t>
            </a:r>
            <a:endParaRPr lang="en-IN" sz="1700" dirty="0">
              <a:effectLst/>
              <a:latin typeface="Times New Roman" panose="02020603050405020304" pitchFamily="18" charset="0"/>
              <a:ea typeface="Times New Roman" panose="02020603050405020304" pitchFamily="18" charset="0"/>
            </a:endParaRPr>
          </a:p>
          <a:p>
            <a:pPr marL="114300" indent="0">
              <a:lnSpc>
                <a:spcPct val="150000"/>
              </a:lnSpc>
              <a:buNone/>
            </a:pPr>
            <a:endParaRPr lang="en-IN" sz="17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9BAC7360-6551-80E2-F200-7F48F7346692}"/>
              </a:ext>
            </a:extLst>
          </p:cNvPr>
          <p:cNvSpPr txBox="1"/>
          <p:nvPr/>
        </p:nvSpPr>
        <p:spPr>
          <a:xfrm>
            <a:off x="1425678" y="1690688"/>
            <a:ext cx="4583306" cy="646331"/>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7.1</a:t>
            </a:r>
            <a:r>
              <a:rPr lang="en-US" sz="1800" dirty="0">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Popularity-Based Recommender System:</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02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7. Algorithm &amp; Method Used</a:t>
            </a:r>
          </a:p>
        </p:txBody>
      </p:sp>
      <p:sp>
        <p:nvSpPr>
          <p:cNvPr id="99" name="Google Shape;99;p3"/>
          <p:cNvSpPr txBox="1">
            <a:spLocks noGrp="1"/>
          </p:cNvSpPr>
          <p:nvPr>
            <p:ph type="body" idx="1"/>
          </p:nvPr>
        </p:nvSpPr>
        <p:spPr>
          <a:xfrm>
            <a:off x="1696311" y="2045109"/>
            <a:ext cx="10102400" cy="4680156"/>
          </a:xfrm>
          <a:prstGeom prst="rect">
            <a:avLst/>
          </a:prstGeom>
          <a:noFill/>
          <a:ln>
            <a:noFill/>
          </a:ln>
        </p:spPr>
        <p:txBody>
          <a:bodyPr spcFirstLastPara="1" wrap="square" lIns="91425" tIns="45700" rIns="91425" bIns="45700" anchor="t" anchorCtr="0">
            <a:noAutofit/>
          </a:bodyPr>
          <a:lstStyle/>
          <a:p>
            <a:pPr marL="114300" indent="0">
              <a:lnSpc>
                <a:spcPct val="150000"/>
              </a:lnSpc>
              <a:buNone/>
            </a:pPr>
            <a:r>
              <a:rPr lang="en-IN" sz="1700" dirty="0">
                <a:effectLst/>
                <a:latin typeface="Times New Roman" panose="02020603050405020304" pitchFamily="18" charset="0"/>
                <a:ea typeface="Times New Roman" panose="02020603050405020304" pitchFamily="18" charset="0"/>
              </a:rPr>
              <a:t>Collaborative filtering is a method used to recommend items (books) to a user by finding similarities between items based on user ratings. The </a:t>
            </a:r>
            <a:r>
              <a:rPr lang="en-IN" sz="1700" b="1" dirty="0">
                <a:effectLst/>
                <a:latin typeface="Times New Roman" panose="02020603050405020304" pitchFamily="18" charset="0"/>
                <a:ea typeface="Times New Roman" panose="02020603050405020304" pitchFamily="18" charset="0"/>
              </a:rPr>
              <a:t>cosine similarity</a:t>
            </a:r>
            <a:r>
              <a:rPr lang="en-IN" sz="1700" dirty="0">
                <a:effectLst/>
                <a:latin typeface="Times New Roman" panose="02020603050405020304" pitchFamily="18" charset="0"/>
                <a:ea typeface="Times New Roman" panose="02020603050405020304" pitchFamily="18" charset="0"/>
              </a:rPr>
              <a:t> method is used to calculate the similarity between books based on user ratings.</a:t>
            </a:r>
          </a:p>
          <a:p>
            <a:pPr marL="114300" indent="0">
              <a:lnSpc>
                <a:spcPct val="150000"/>
              </a:lnSpc>
              <a:buNone/>
            </a:pPr>
            <a:r>
              <a:rPr lang="en-IN" sz="1700" b="1" dirty="0">
                <a:effectLst/>
                <a:latin typeface="Times New Roman" panose="02020603050405020304" pitchFamily="18" charset="0"/>
                <a:ea typeface="Times New Roman" panose="02020603050405020304" pitchFamily="18" charset="0"/>
              </a:rPr>
              <a:t>Steps in Collaborative Filtering</a:t>
            </a:r>
            <a:r>
              <a:rPr lang="en-IN" sz="1700" dirty="0">
                <a:effectLst/>
                <a:latin typeface="Times New Roman" panose="02020603050405020304" pitchFamily="18" charset="0"/>
                <a:ea typeface="Times New Roman" panose="02020603050405020304" pitchFamily="18" charset="0"/>
              </a:rPr>
              <a:t>:</a:t>
            </a:r>
          </a:p>
          <a:p>
            <a:pPr marL="800100" lvl="1">
              <a:lnSpc>
                <a:spcPct val="150000"/>
              </a:lnSpc>
              <a:buFont typeface="+mj-lt"/>
              <a:buAutoNum type="arabicPeriod"/>
              <a:tabLst>
                <a:tab pos="914400" algn="l"/>
              </a:tabLst>
            </a:pPr>
            <a:r>
              <a:rPr lang="en-US" sz="1700" b="1" dirty="0">
                <a:effectLst/>
                <a:latin typeface="Times New Roman" panose="02020603050405020304" pitchFamily="18" charset="0"/>
                <a:ea typeface="Times New Roman" panose="02020603050405020304" pitchFamily="18" charset="0"/>
              </a:rPr>
              <a:t>Pivot Table Creation</a:t>
            </a:r>
            <a:r>
              <a:rPr lang="en-US" sz="1700" dirty="0">
                <a:effectLst/>
                <a:latin typeface="Times New Roman" panose="02020603050405020304" pitchFamily="18" charset="0"/>
                <a:ea typeface="Times New Roman" panose="02020603050405020304" pitchFamily="18" charset="0"/>
              </a:rPr>
              <a:t>: A pivot table is created where rows represent book titles, columns represent user IDs, and cells contain the rating a user has given to a book.</a:t>
            </a:r>
            <a:endParaRPr lang="en-IN" sz="1700" dirty="0">
              <a:effectLst/>
              <a:latin typeface="Times New Roman" panose="02020603050405020304" pitchFamily="18" charset="0"/>
              <a:ea typeface="Times New Roman" panose="02020603050405020304" pitchFamily="18" charset="0"/>
            </a:endParaRPr>
          </a:p>
          <a:p>
            <a:pPr marL="800100" lvl="1">
              <a:lnSpc>
                <a:spcPct val="150000"/>
              </a:lnSpc>
              <a:buFont typeface="+mj-lt"/>
              <a:buAutoNum type="arabicPeriod"/>
              <a:tabLst>
                <a:tab pos="914400" algn="l"/>
              </a:tabLst>
            </a:pPr>
            <a:r>
              <a:rPr lang="en-US" sz="1700" b="1" dirty="0">
                <a:effectLst/>
                <a:latin typeface="Times New Roman" panose="02020603050405020304" pitchFamily="18" charset="0"/>
                <a:ea typeface="Times New Roman" panose="02020603050405020304" pitchFamily="18" charset="0"/>
              </a:rPr>
              <a:t>Cosine Similarity Calculation</a:t>
            </a:r>
            <a:r>
              <a:rPr lang="en-US" sz="1700" dirty="0">
                <a:effectLst/>
                <a:latin typeface="Times New Roman" panose="02020603050405020304" pitchFamily="18" charset="0"/>
                <a:ea typeface="Times New Roman" panose="02020603050405020304" pitchFamily="18" charset="0"/>
              </a:rPr>
              <a:t>: Using the </a:t>
            </a:r>
            <a:r>
              <a:rPr lang="en-US" sz="1700" b="1" dirty="0">
                <a:effectLst/>
                <a:latin typeface="Times New Roman" panose="02020603050405020304" pitchFamily="18" charset="0"/>
                <a:ea typeface="Times New Roman" panose="02020603050405020304" pitchFamily="18" charset="0"/>
              </a:rPr>
              <a:t>cosine similarity</a:t>
            </a:r>
            <a:r>
              <a:rPr lang="en-US" sz="1700" dirty="0">
                <a:effectLst/>
                <a:latin typeface="Times New Roman" panose="02020603050405020304" pitchFamily="18" charset="0"/>
                <a:ea typeface="Times New Roman" panose="02020603050405020304" pitchFamily="18" charset="0"/>
              </a:rPr>
              <a:t> metric, the similarity between books is calculated.</a:t>
            </a:r>
            <a:endParaRPr lang="en-IN" sz="1700" dirty="0">
              <a:effectLst/>
              <a:latin typeface="Times New Roman" panose="02020603050405020304" pitchFamily="18" charset="0"/>
              <a:ea typeface="Times New Roman" panose="02020603050405020304" pitchFamily="18" charset="0"/>
            </a:endParaRPr>
          </a:p>
          <a:p>
            <a:pPr marL="800100" lvl="1">
              <a:lnSpc>
                <a:spcPct val="150000"/>
              </a:lnSpc>
              <a:buFont typeface="+mj-lt"/>
              <a:buAutoNum type="arabicPeriod"/>
              <a:tabLst>
                <a:tab pos="914400" algn="l"/>
              </a:tabLst>
            </a:pPr>
            <a:r>
              <a:rPr lang="en-US" sz="1700" b="1" dirty="0">
                <a:effectLst/>
                <a:latin typeface="Times New Roman" panose="02020603050405020304" pitchFamily="18" charset="0"/>
                <a:ea typeface="Times New Roman" panose="02020603050405020304" pitchFamily="18" charset="0"/>
              </a:rPr>
              <a:t>Recommendation Retrieval</a:t>
            </a:r>
            <a:r>
              <a:rPr lang="en-US" sz="1700" dirty="0">
                <a:effectLst/>
                <a:latin typeface="Times New Roman" panose="02020603050405020304" pitchFamily="18" charset="0"/>
                <a:ea typeface="Times New Roman" panose="02020603050405020304" pitchFamily="18" charset="0"/>
              </a:rPr>
              <a:t>: When a user inputs a book, the system identifies similar books based on their similarity scores and presents them as recommendations.</a:t>
            </a:r>
            <a:endParaRPr lang="en-IN" sz="1700" dirty="0">
              <a:effectLst/>
              <a:latin typeface="Times New Roman" panose="02020603050405020304" pitchFamily="18" charset="0"/>
              <a:ea typeface="Times New Roman" panose="02020603050405020304" pitchFamily="18" charset="0"/>
            </a:endParaRPr>
          </a:p>
          <a:p>
            <a:pPr marL="114300" indent="0">
              <a:lnSpc>
                <a:spcPct val="150000"/>
              </a:lnSpc>
              <a:buNone/>
            </a:pPr>
            <a:endParaRPr lang="en-IN" sz="17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9BAC7360-6551-80E2-F200-7F48F7346692}"/>
              </a:ext>
            </a:extLst>
          </p:cNvPr>
          <p:cNvSpPr txBox="1"/>
          <p:nvPr/>
        </p:nvSpPr>
        <p:spPr>
          <a:xfrm>
            <a:off x="1425678" y="1690688"/>
            <a:ext cx="5775940"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7.2 </a:t>
            </a:r>
            <a:r>
              <a:rPr lang="en-US" sz="1800" b="1" dirty="0">
                <a:effectLst/>
                <a:latin typeface="Times New Roman" panose="02020603050405020304" pitchFamily="18" charset="0"/>
                <a:ea typeface="Times New Roman" panose="02020603050405020304" pitchFamily="18" charset="0"/>
              </a:rPr>
              <a:t>Collaborative Filtering Based Recommender System:</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681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7. Algorithm &amp; Method Used</a:t>
            </a:r>
          </a:p>
        </p:txBody>
      </p:sp>
      <p:sp>
        <p:nvSpPr>
          <p:cNvPr id="99" name="Google Shape;99;p3"/>
          <p:cNvSpPr txBox="1">
            <a:spLocks noGrp="1"/>
          </p:cNvSpPr>
          <p:nvPr>
            <p:ph type="body" idx="1"/>
          </p:nvPr>
        </p:nvSpPr>
        <p:spPr>
          <a:xfrm>
            <a:off x="1696311" y="2045109"/>
            <a:ext cx="10102400" cy="4680156"/>
          </a:xfrm>
          <a:prstGeom prst="rect">
            <a:avLst/>
          </a:prstGeom>
          <a:noFill/>
          <a:ln>
            <a:noFill/>
          </a:ln>
        </p:spPr>
        <p:txBody>
          <a:bodyPr spcFirstLastPara="1" wrap="square" lIns="91425" tIns="45700" rIns="91425" bIns="45700" anchor="t" anchorCtr="0">
            <a:noAutofit/>
          </a:bodyPr>
          <a:lstStyle/>
          <a:p>
            <a:pPr marL="114300" indent="0">
              <a:lnSpc>
                <a:spcPct val="150000"/>
              </a:lnSpc>
              <a:buNone/>
            </a:pPr>
            <a:r>
              <a:rPr lang="en-IN" sz="1800" b="1" dirty="0">
                <a:effectLst/>
                <a:latin typeface="Times New Roman" panose="02020603050405020304" pitchFamily="18" charset="0"/>
                <a:ea typeface="Times New Roman" panose="02020603050405020304" pitchFamily="18" charset="0"/>
              </a:rPr>
              <a:t>Algorithmic Flow</a:t>
            </a:r>
            <a:r>
              <a:rPr lang="en-IN" sz="1800" dirty="0">
                <a:effectLst/>
                <a:latin typeface="Times New Roman" panose="02020603050405020304" pitchFamily="18" charset="0"/>
                <a:ea typeface="Times New Roman" panose="02020603050405020304" pitchFamily="18" charset="0"/>
              </a:rPr>
              <a:t>:</a:t>
            </a:r>
          </a:p>
          <a:p>
            <a:pPr marL="800100" lvl="1">
              <a:lnSpc>
                <a:spcPct val="150000"/>
              </a:lnSpc>
              <a:buFont typeface="+mj-lt"/>
              <a:buAutoNum type="arabicPeriod"/>
              <a:tabLst>
                <a:tab pos="948690" algn="l"/>
              </a:tabLs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Create a pivot table using books and users.</a:t>
            </a: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a:lnSpc>
                <a:spcPct val="150000"/>
              </a:lnSpc>
              <a:buFont typeface="+mj-lt"/>
              <a:buAutoNum type="arabicPeriod"/>
              <a:tabLst>
                <a:tab pos="948690" algn="l"/>
              </a:tabLs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Compute cosine similarity between books.</a:t>
            </a: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a:lnSpc>
                <a:spcPct val="150000"/>
              </a:lnSpc>
              <a:buFont typeface="+mj-lt"/>
              <a:buAutoNum type="arabicPeriod"/>
              <a:tabLst>
                <a:tab pos="948690" algn="l"/>
              </a:tabLs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Identify top similar books based on the input book.</a:t>
            </a: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a:lnSpc>
                <a:spcPct val="150000"/>
              </a:lnSpc>
              <a:buFont typeface="+mj-lt"/>
              <a:buAutoNum type="arabicPeriod"/>
              <a:tabLst>
                <a:tab pos="948690" algn="l"/>
              </a:tabLs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Present recommendations.</a:t>
            </a: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lnSpc>
                <a:spcPct val="150000"/>
              </a:lnSpc>
              <a:buNone/>
            </a:pPr>
            <a:endParaRPr lang="en-IN" sz="17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9BAC7360-6551-80E2-F200-7F48F7346692}"/>
              </a:ext>
            </a:extLst>
          </p:cNvPr>
          <p:cNvSpPr txBox="1"/>
          <p:nvPr/>
        </p:nvSpPr>
        <p:spPr>
          <a:xfrm>
            <a:off x="1425678" y="1690688"/>
            <a:ext cx="5775940"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7.2 </a:t>
            </a:r>
            <a:r>
              <a:rPr lang="en-US" sz="1800" b="1" dirty="0">
                <a:effectLst/>
                <a:latin typeface="Times New Roman" panose="02020603050405020304" pitchFamily="18" charset="0"/>
                <a:ea typeface="Times New Roman" panose="02020603050405020304" pitchFamily="18" charset="0"/>
              </a:rPr>
              <a:t>Collaborative Filtering Based Recommender System:</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442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8. Project Implementation</a:t>
            </a:r>
          </a:p>
        </p:txBody>
      </p:sp>
      <p:sp>
        <p:nvSpPr>
          <p:cNvPr id="99" name="Google Shape;99;p3"/>
          <p:cNvSpPr txBox="1">
            <a:spLocks noGrp="1"/>
          </p:cNvSpPr>
          <p:nvPr>
            <p:ph type="body" idx="1"/>
          </p:nvPr>
        </p:nvSpPr>
        <p:spPr>
          <a:xfrm>
            <a:off x="1700981" y="2045109"/>
            <a:ext cx="10284541" cy="4689988"/>
          </a:xfrm>
          <a:prstGeom prst="rect">
            <a:avLst/>
          </a:prstGeom>
          <a:noFill/>
          <a:ln>
            <a:noFill/>
          </a:ln>
        </p:spPr>
        <p:txBody>
          <a:bodyPr spcFirstLastPara="1" wrap="square" lIns="91425" tIns="45700" rIns="91425" bIns="45700" anchor="t" anchorCtr="0">
            <a:noAutofit/>
          </a:bodyPr>
          <a:lstStyle/>
          <a:p>
            <a:pPr marL="114300" indent="0">
              <a:lnSpc>
                <a:spcPct val="150000"/>
              </a:lnSpc>
              <a:buNone/>
            </a:pPr>
            <a:r>
              <a:rPr lang="en-IN" sz="1700" b="1" dirty="0">
                <a:effectLst/>
                <a:latin typeface="Times New Roman" panose="02020603050405020304" pitchFamily="18" charset="0"/>
                <a:ea typeface="Times New Roman" panose="02020603050405020304" pitchFamily="18" charset="0"/>
              </a:rPr>
              <a:t>Datasets Used</a:t>
            </a:r>
            <a:r>
              <a:rPr lang="en-IN" sz="1700" dirty="0">
                <a:effectLst/>
                <a:latin typeface="Times New Roman" panose="02020603050405020304" pitchFamily="18" charset="0"/>
                <a:ea typeface="Times New Roman" panose="02020603050405020304" pitchFamily="18" charset="0"/>
              </a:rPr>
              <a:t>:</a:t>
            </a:r>
          </a:p>
          <a:p>
            <a:pPr marL="800100" lvl="1">
              <a:lnSpc>
                <a:spcPct val="150000"/>
              </a:lnSpc>
              <a:buSzPts val="1200"/>
              <a:buFont typeface="+mj-lt"/>
              <a:buAutoNum type="arabicPeriod"/>
            </a:pPr>
            <a:r>
              <a:rPr lang="en-IN" sz="1700" b="1" dirty="0">
                <a:effectLst/>
                <a:latin typeface="Times New Roman" panose="02020603050405020304" pitchFamily="18" charset="0"/>
                <a:ea typeface="Times New Roman" panose="02020603050405020304" pitchFamily="18" charset="0"/>
              </a:rPr>
              <a:t>Books Dataset</a:t>
            </a:r>
            <a:r>
              <a:rPr lang="en-IN" sz="1700" dirty="0">
                <a:effectLst/>
                <a:latin typeface="Times New Roman" panose="02020603050405020304" pitchFamily="18" charset="0"/>
                <a:ea typeface="Times New Roman" panose="02020603050405020304" pitchFamily="18" charset="0"/>
              </a:rPr>
              <a:t>: Contains details about books including title, author, and image URL.</a:t>
            </a:r>
          </a:p>
          <a:p>
            <a:pPr marL="800100" lvl="1">
              <a:lnSpc>
                <a:spcPct val="150000"/>
              </a:lnSpc>
              <a:buSzPts val="1200"/>
              <a:buFont typeface="+mj-lt"/>
              <a:buAutoNum type="arabicPeriod"/>
            </a:pPr>
            <a:r>
              <a:rPr lang="en-IN" sz="1700" b="1" dirty="0">
                <a:effectLst/>
                <a:latin typeface="Times New Roman" panose="02020603050405020304" pitchFamily="18" charset="0"/>
                <a:ea typeface="Times New Roman" panose="02020603050405020304" pitchFamily="18" charset="0"/>
              </a:rPr>
              <a:t>Users Dataset</a:t>
            </a:r>
            <a:r>
              <a:rPr lang="en-IN" sz="1700" dirty="0">
                <a:effectLst/>
                <a:latin typeface="Times New Roman" panose="02020603050405020304" pitchFamily="18" charset="0"/>
                <a:ea typeface="Times New Roman" panose="02020603050405020304" pitchFamily="18" charset="0"/>
              </a:rPr>
              <a:t>: Contains information about users, primarily used for collaborative filtering.</a:t>
            </a:r>
          </a:p>
          <a:p>
            <a:pPr marL="800100" lvl="1">
              <a:lnSpc>
                <a:spcPct val="150000"/>
              </a:lnSpc>
              <a:buSzPts val="1200"/>
              <a:buFont typeface="+mj-lt"/>
              <a:buAutoNum type="arabicPeriod"/>
            </a:pPr>
            <a:r>
              <a:rPr lang="en-IN" sz="1700" b="1" dirty="0">
                <a:effectLst/>
                <a:latin typeface="Times New Roman" panose="02020603050405020304" pitchFamily="18" charset="0"/>
                <a:ea typeface="Times New Roman" panose="02020603050405020304" pitchFamily="18" charset="0"/>
              </a:rPr>
              <a:t>Ratings Dataset</a:t>
            </a:r>
            <a:r>
              <a:rPr lang="en-IN" sz="1700" dirty="0">
                <a:effectLst/>
                <a:latin typeface="Times New Roman" panose="02020603050405020304" pitchFamily="18" charset="0"/>
                <a:ea typeface="Times New Roman" panose="02020603050405020304" pitchFamily="18" charset="0"/>
              </a:rPr>
              <a:t>: Contains user ratings for different books. This dataset forms the basis for both the popularity-based and collaborative filtering models.</a:t>
            </a:r>
          </a:p>
          <a:p>
            <a:pPr marL="0" lvl="0" indent="0">
              <a:lnSpc>
                <a:spcPct val="150000"/>
              </a:lnSpc>
              <a:buSzPts val="1200"/>
              <a:buNone/>
            </a:pPr>
            <a:r>
              <a:rPr lang="en-IN" sz="1700" b="1" dirty="0">
                <a:effectLst/>
                <a:latin typeface="Times New Roman" panose="02020603050405020304" pitchFamily="18" charset="0"/>
                <a:ea typeface="Times New Roman" panose="02020603050405020304" pitchFamily="18" charset="0"/>
              </a:rPr>
              <a:t>Preprocessing Steps</a:t>
            </a:r>
            <a:r>
              <a:rPr lang="en-IN" sz="1700" dirty="0">
                <a:effectLst/>
                <a:latin typeface="Times New Roman" panose="02020603050405020304" pitchFamily="18" charset="0"/>
                <a:ea typeface="Times New Roman" panose="02020603050405020304" pitchFamily="18" charset="0"/>
              </a:rPr>
              <a:t>:</a:t>
            </a:r>
          </a:p>
          <a:p>
            <a:pPr marL="800100" lvl="1">
              <a:lnSpc>
                <a:spcPct val="150000"/>
              </a:lnSpc>
              <a:buFont typeface="+mj-lt"/>
              <a:buAutoNum type="arabicPeriod"/>
              <a:tabLst>
                <a:tab pos="914400" algn="l"/>
              </a:tabLst>
            </a:pPr>
            <a:r>
              <a:rPr lang="en-IN" sz="1700" b="1" dirty="0">
                <a:effectLst/>
                <a:latin typeface="Times New Roman" panose="02020603050405020304" pitchFamily="18" charset="0"/>
                <a:ea typeface="Times New Roman" panose="02020603050405020304" pitchFamily="18" charset="0"/>
              </a:rPr>
              <a:t>Data Cleaning</a:t>
            </a:r>
            <a:r>
              <a:rPr lang="en-IN" sz="1700" dirty="0">
                <a:effectLst/>
                <a:latin typeface="Times New Roman" panose="02020603050405020304" pitchFamily="18" charset="0"/>
                <a:ea typeface="Times New Roman" panose="02020603050405020304" pitchFamily="18" charset="0"/>
              </a:rPr>
              <a:t>: Handle missing values and remove any duplicates in the data.</a:t>
            </a:r>
          </a:p>
          <a:p>
            <a:pPr marL="800100" lvl="1">
              <a:lnSpc>
                <a:spcPct val="150000"/>
              </a:lnSpc>
              <a:buFont typeface="+mj-lt"/>
              <a:buAutoNum type="arabicPeriod"/>
              <a:tabLst>
                <a:tab pos="914400" algn="l"/>
              </a:tabLst>
            </a:pPr>
            <a:r>
              <a:rPr lang="en-IN" sz="1700" b="1" dirty="0">
                <a:effectLst/>
                <a:latin typeface="Times New Roman" panose="02020603050405020304" pitchFamily="18" charset="0"/>
                <a:ea typeface="Times New Roman" panose="02020603050405020304" pitchFamily="18" charset="0"/>
              </a:rPr>
              <a:t>Merging Datasets</a:t>
            </a:r>
            <a:r>
              <a:rPr lang="en-IN" sz="1700" dirty="0">
                <a:effectLst/>
                <a:latin typeface="Times New Roman" panose="02020603050405020304" pitchFamily="18" charset="0"/>
                <a:ea typeface="Times New Roman" panose="02020603050405020304" pitchFamily="18" charset="0"/>
              </a:rPr>
              <a:t>: Combine the books and ratings data into a single dataset that can be used for </a:t>
            </a:r>
            <a:r>
              <a:rPr lang="en-IN" sz="1700" dirty="0" err="1">
                <a:effectLst/>
                <a:latin typeface="Times New Roman" panose="02020603050405020304" pitchFamily="18" charset="0"/>
                <a:ea typeface="Times New Roman" panose="02020603050405020304" pitchFamily="18" charset="0"/>
              </a:rPr>
              <a:t>modeling</a:t>
            </a:r>
            <a:r>
              <a:rPr lang="en-IN" sz="1700" dirty="0">
                <a:effectLst/>
                <a:latin typeface="Times New Roman" panose="02020603050405020304" pitchFamily="18" charset="0"/>
                <a:ea typeface="Times New Roman" panose="02020603050405020304" pitchFamily="18" charset="0"/>
              </a:rPr>
              <a:t>.</a:t>
            </a:r>
          </a:p>
          <a:p>
            <a:pPr marL="800100" lvl="1">
              <a:lnSpc>
                <a:spcPct val="150000"/>
              </a:lnSpc>
              <a:buFont typeface="+mj-lt"/>
              <a:buAutoNum type="arabicPeriod"/>
              <a:tabLst>
                <a:tab pos="914400" algn="l"/>
              </a:tabLst>
            </a:pPr>
            <a:r>
              <a:rPr lang="en-IN" sz="1700" b="1" dirty="0">
                <a:effectLst/>
                <a:latin typeface="Times New Roman" panose="02020603050405020304" pitchFamily="18" charset="0"/>
                <a:ea typeface="Times New Roman" panose="02020603050405020304" pitchFamily="18" charset="0"/>
              </a:rPr>
              <a:t>Data Splitting</a:t>
            </a:r>
            <a:r>
              <a:rPr lang="en-IN" sz="1700" dirty="0">
                <a:effectLst/>
                <a:latin typeface="Times New Roman" panose="02020603050405020304" pitchFamily="18" charset="0"/>
                <a:ea typeface="Times New Roman" panose="02020603050405020304" pitchFamily="18" charset="0"/>
              </a:rPr>
              <a:t>: Split the data into training and test sets for evaluation (optional if further model training is needed).</a:t>
            </a:r>
          </a:p>
          <a:p>
            <a:pPr marL="114300" indent="0">
              <a:lnSpc>
                <a:spcPct val="150000"/>
              </a:lnSpc>
              <a:buNone/>
            </a:pPr>
            <a:endParaRPr lang="en-IN" sz="17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9BAC7360-6551-80E2-F200-7F48F7346692}"/>
              </a:ext>
            </a:extLst>
          </p:cNvPr>
          <p:cNvSpPr txBox="1"/>
          <p:nvPr/>
        </p:nvSpPr>
        <p:spPr>
          <a:xfrm>
            <a:off x="1425678" y="1690688"/>
            <a:ext cx="4012637"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8.1 </a:t>
            </a:r>
            <a:r>
              <a:rPr lang="en-IN" sz="1800" b="1" dirty="0">
                <a:effectLst/>
                <a:latin typeface="Times New Roman" panose="02020603050405020304" pitchFamily="18" charset="0"/>
                <a:ea typeface="Times New Roman" panose="02020603050405020304" pitchFamily="18" charset="0"/>
              </a:rPr>
              <a:t>Data Collection and Preprocessing:</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896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8. Project Implementation</a:t>
            </a:r>
          </a:p>
        </p:txBody>
      </p:sp>
      <p:sp>
        <p:nvSpPr>
          <p:cNvPr id="99" name="Google Shape;99;p3"/>
          <p:cNvSpPr txBox="1">
            <a:spLocks noGrp="1"/>
          </p:cNvSpPr>
          <p:nvPr>
            <p:ph type="body" idx="1"/>
          </p:nvPr>
        </p:nvSpPr>
        <p:spPr>
          <a:xfrm>
            <a:off x="1700981" y="2045109"/>
            <a:ext cx="10284541" cy="4689988"/>
          </a:xfrm>
          <a:prstGeom prst="rect">
            <a:avLst/>
          </a:prstGeom>
          <a:noFill/>
          <a:ln>
            <a:noFill/>
          </a:ln>
        </p:spPr>
        <p:txBody>
          <a:bodyPr spcFirstLastPara="1" wrap="square" lIns="91425" tIns="45700" rIns="91425" bIns="45700" anchor="t" anchorCtr="0">
            <a:noAutofit/>
          </a:bodyPr>
          <a:lstStyle/>
          <a:p>
            <a:pPr marL="114300" indent="0">
              <a:lnSpc>
                <a:spcPct val="150000"/>
              </a:lnSpc>
              <a:buNone/>
            </a:pPr>
            <a:r>
              <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rPr>
              <a:t>The models are trained using the </a:t>
            </a:r>
            <a:r>
              <a:rPr lang="en-IN" sz="1700" b="1" dirty="0" err="1">
                <a:effectLst/>
                <a:latin typeface="Times New Roman" panose="02020603050405020304" pitchFamily="18" charset="0"/>
                <a:ea typeface="Times New Roman" panose="02020603050405020304" pitchFamily="18" charset="0"/>
                <a:cs typeface="Times New Roman" panose="02020603050405020304" pitchFamily="18" charset="0"/>
              </a:rPr>
              <a:t>preprocessed</a:t>
            </a:r>
            <a:r>
              <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rPr>
              <a:t> datasets:</a:t>
            </a:r>
          </a:p>
          <a:p>
            <a:pPr marL="800100" lvl="1">
              <a:lnSpc>
                <a:spcPct val="150000"/>
              </a:lnSpc>
              <a:buFont typeface="+mj-lt"/>
              <a:buAutoNum type="arabicPeriod"/>
              <a:tabLst>
                <a:tab pos="914400" algn="l"/>
              </a:tabLst>
            </a:pPr>
            <a:r>
              <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rPr>
              <a:t>Popularity Model</a:t>
            </a: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 This model is trained by calculating the number of ratings and the average rating for each book. The top 50 books are then serialized using </a:t>
            </a:r>
            <a:r>
              <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rPr>
              <a:t>Pickle</a:t>
            </a: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 for fast access during runtime.</a:t>
            </a:r>
          </a:p>
          <a:p>
            <a:pPr marL="800100" lvl="1">
              <a:lnSpc>
                <a:spcPct val="150000"/>
              </a:lnSpc>
              <a:buFont typeface="+mj-lt"/>
              <a:buAutoNum type="arabicPeriod"/>
              <a:tabLst>
                <a:tab pos="914400" algn="l"/>
              </a:tabLst>
            </a:pPr>
            <a:r>
              <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rPr>
              <a:t>Collaborative Filtering Model</a:t>
            </a: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 The pivot table is created, and cosine similarity scores are calculated for every book. The similarity matrix is then serialized for efficient retrieval of recommendations.</a:t>
            </a:r>
          </a:p>
          <a:p>
            <a:pPr marL="114300" indent="0">
              <a:lnSpc>
                <a:spcPct val="150000"/>
              </a:lnSpc>
              <a:buNone/>
            </a:pPr>
            <a:r>
              <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rPr>
              <a:t>Pickle Files</a:t>
            </a: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800100" lvl="1">
              <a:lnSpc>
                <a:spcPct val="150000"/>
              </a:lnSpc>
              <a:buSzPts val="1200"/>
              <a:buFont typeface="+mj-lt"/>
              <a:buAutoNum type="arabicPeriod"/>
            </a:pPr>
            <a:r>
              <a:rPr lang="en-IN" sz="1700" b="1" dirty="0" err="1">
                <a:effectLst/>
                <a:latin typeface="Times New Roman" panose="02020603050405020304" pitchFamily="18" charset="0"/>
                <a:ea typeface="Times New Roman" panose="02020603050405020304" pitchFamily="18" charset="0"/>
                <a:cs typeface="Times New Roman" panose="02020603050405020304" pitchFamily="18" charset="0"/>
              </a:rPr>
              <a:t>popular.pkl</a:t>
            </a:r>
            <a:r>
              <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 Contains the top 50 popular books.</a:t>
            </a:r>
          </a:p>
          <a:p>
            <a:pPr marL="800100" lvl="1">
              <a:lnSpc>
                <a:spcPct val="150000"/>
              </a:lnSpc>
              <a:buSzPts val="1200"/>
              <a:buFont typeface="+mj-lt"/>
              <a:buAutoNum type="arabicPeriod"/>
            </a:pPr>
            <a:r>
              <a:rPr lang="en-IN" sz="1700" b="1" dirty="0" err="1">
                <a:effectLst/>
                <a:latin typeface="Times New Roman" panose="02020603050405020304" pitchFamily="18" charset="0"/>
                <a:ea typeface="Times New Roman" panose="02020603050405020304" pitchFamily="18" charset="0"/>
                <a:cs typeface="Times New Roman" panose="02020603050405020304" pitchFamily="18" charset="0"/>
              </a:rPr>
              <a:t>similarity_scores.pkl</a:t>
            </a:r>
            <a:r>
              <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 Stores the cosine similarity scores between books.</a:t>
            </a:r>
          </a:p>
          <a:p>
            <a:pPr marL="800100" lvl="1">
              <a:lnSpc>
                <a:spcPct val="150000"/>
              </a:lnSpc>
              <a:buSzPts val="1200"/>
              <a:buFont typeface="+mj-lt"/>
              <a:buAutoNum type="arabicPeriod"/>
            </a:pPr>
            <a:r>
              <a:rPr lang="en-IN" sz="1700" b="1" dirty="0" err="1">
                <a:effectLst/>
                <a:latin typeface="Times New Roman" panose="02020603050405020304" pitchFamily="18" charset="0"/>
                <a:ea typeface="Times New Roman" panose="02020603050405020304" pitchFamily="18" charset="0"/>
                <a:cs typeface="Times New Roman" panose="02020603050405020304" pitchFamily="18" charset="0"/>
              </a:rPr>
              <a:t>pt.pkl</a:t>
            </a:r>
            <a:r>
              <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Contains the pivot table used for collaborative filtering.</a:t>
            </a:r>
          </a:p>
          <a:p>
            <a:pPr marL="114300" indent="0">
              <a:lnSpc>
                <a:spcPct val="150000"/>
              </a:lnSpc>
              <a:buNone/>
            </a:pP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BAC7360-6551-80E2-F200-7F48F7346692}"/>
              </a:ext>
            </a:extLst>
          </p:cNvPr>
          <p:cNvSpPr txBox="1"/>
          <p:nvPr/>
        </p:nvSpPr>
        <p:spPr>
          <a:xfrm>
            <a:off x="1425678" y="1690688"/>
            <a:ext cx="3897221"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8.2 </a:t>
            </a:r>
            <a:r>
              <a:rPr lang="en-IN" sz="1800" b="1" dirty="0">
                <a:effectLst/>
                <a:latin typeface="Times New Roman" panose="02020603050405020304" pitchFamily="18" charset="0"/>
                <a:ea typeface="Times New Roman" panose="02020603050405020304" pitchFamily="18" charset="0"/>
              </a:rPr>
              <a:t>Model Training and Serialization: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67617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8. Project Implementation</a:t>
            </a:r>
          </a:p>
        </p:txBody>
      </p:sp>
      <p:sp>
        <p:nvSpPr>
          <p:cNvPr id="99" name="Google Shape;99;p3"/>
          <p:cNvSpPr txBox="1">
            <a:spLocks noGrp="1"/>
          </p:cNvSpPr>
          <p:nvPr>
            <p:ph type="body" idx="1"/>
          </p:nvPr>
        </p:nvSpPr>
        <p:spPr>
          <a:xfrm>
            <a:off x="1700981" y="2045109"/>
            <a:ext cx="10284541" cy="4689988"/>
          </a:xfrm>
          <a:prstGeom prst="rect">
            <a:avLst/>
          </a:prstGeom>
          <a:noFill/>
          <a:ln>
            <a:noFill/>
          </a:ln>
        </p:spPr>
        <p:txBody>
          <a:bodyPr spcFirstLastPara="1" wrap="square" lIns="91425" tIns="45700" rIns="91425" bIns="45700" anchor="t" anchorCtr="0">
            <a:noAutofit/>
          </a:bodyPr>
          <a:lstStyle/>
          <a:p>
            <a:pPr marL="114300" indent="0">
              <a:lnSpc>
                <a:spcPct val="150000"/>
              </a:lnSpc>
              <a:buNone/>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rPr>
              <a:t>Flask App</a:t>
            </a: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 serves as the backbone of the web application, handling user interactions and routing requests:</a:t>
            </a:r>
          </a:p>
          <a:p>
            <a:pPr marL="800100" lvl="1">
              <a:lnSpc>
                <a:spcPct val="150000"/>
              </a:lnSpc>
              <a:buSzPts val="1200"/>
              <a:buFont typeface="+mj-lt"/>
              <a:buAutoNum type="arabicPeriod"/>
            </a:pPr>
            <a:r>
              <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rPr>
              <a:t>Homepage Route (/)</a:t>
            </a: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 Displays the top 50 books using the popularity-based model.</a:t>
            </a:r>
          </a:p>
          <a:p>
            <a:pPr marL="800100" lvl="1">
              <a:lnSpc>
                <a:spcPct val="150000"/>
              </a:lnSpc>
              <a:buSzPts val="1200"/>
              <a:buFont typeface="+mj-lt"/>
              <a:buAutoNum type="arabicPeriod"/>
            </a:pPr>
            <a:r>
              <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rPr>
              <a:t>Recommendation Page Route (/recommend)</a:t>
            </a: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 Handles the input of book names and retrieves recommendations from the collaborative filtering model.</a:t>
            </a:r>
          </a:p>
          <a:p>
            <a:pPr marL="114300" indent="0">
              <a:lnSpc>
                <a:spcPct val="150000"/>
              </a:lnSpc>
              <a:buNone/>
            </a:pP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BAC7360-6551-80E2-F200-7F48F7346692}"/>
              </a:ext>
            </a:extLst>
          </p:cNvPr>
          <p:cNvSpPr txBox="1"/>
          <p:nvPr/>
        </p:nvSpPr>
        <p:spPr>
          <a:xfrm>
            <a:off x="1425678" y="1690688"/>
            <a:ext cx="2358338"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8.3 </a:t>
            </a:r>
            <a:r>
              <a:rPr lang="en-IN" sz="1800" b="1" dirty="0">
                <a:effectLst/>
                <a:latin typeface="Times New Roman" panose="02020603050405020304" pitchFamily="18" charset="0"/>
                <a:ea typeface="Times New Roman" panose="02020603050405020304" pitchFamily="18" charset="0"/>
              </a:rPr>
              <a:t>Flask Application: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2377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9. Conclusion</a:t>
            </a:r>
          </a:p>
        </p:txBody>
      </p:sp>
      <p:sp>
        <p:nvSpPr>
          <p:cNvPr id="99" name="Google Shape;99;p3"/>
          <p:cNvSpPr txBox="1">
            <a:spLocks noGrp="1"/>
          </p:cNvSpPr>
          <p:nvPr>
            <p:ph type="body" idx="1"/>
          </p:nvPr>
        </p:nvSpPr>
        <p:spPr>
          <a:xfrm>
            <a:off x="1130710" y="1690688"/>
            <a:ext cx="10707329" cy="4382063"/>
          </a:xfrm>
          <a:prstGeom prst="rect">
            <a:avLst/>
          </a:prstGeom>
          <a:noFill/>
          <a:ln>
            <a:noFill/>
          </a:ln>
        </p:spPr>
        <p:txBody>
          <a:bodyPr spcFirstLastPara="1" wrap="square" lIns="91425" tIns="45700" rIns="91425" bIns="45700" anchor="t" anchorCtr="0">
            <a:noAutofit/>
          </a:bodyPr>
          <a:lstStyle/>
          <a:p>
            <a:pPr marL="114300" indent="0">
              <a:buNone/>
            </a:pPr>
            <a:r>
              <a:rPr lang="en-IN" sz="1700" dirty="0">
                <a:effectLst/>
                <a:latin typeface="Times New Roman" panose="02020603050405020304" pitchFamily="18" charset="0"/>
                <a:ea typeface="Times New Roman" panose="02020603050405020304" pitchFamily="18" charset="0"/>
              </a:rPr>
              <a:t>     The </a:t>
            </a:r>
            <a:r>
              <a:rPr lang="en-IN" sz="1700" b="1" dirty="0">
                <a:effectLst/>
                <a:latin typeface="Times New Roman" panose="02020603050405020304" pitchFamily="18" charset="0"/>
                <a:ea typeface="Times New Roman" panose="02020603050405020304" pitchFamily="18" charset="0"/>
              </a:rPr>
              <a:t>Book Recommendation System</a:t>
            </a:r>
            <a:r>
              <a:rPr lang="en-IN" sz="1700" dirty="0">
                <a:effectLst/>
                <a:latin typeface="Times New Roman" panose="02020603050405020304" pitchFamily="18" charset="0"/>
                <a:ea typeface="Times New Roman" panose="02020603050405020304" pitchFamily="18" charset="0"/>
              </a:rPr>
              <a:t> successfully implements a two-fold recommendation strategy  </a:t>
            </a:r>
          </a:p>
          <a:p>
            <a:pPr marL="114300" indent="0">
              <a:buNone/>
            </a:pPr>
            <a:r>
              <a:rPr lang="en-IN" sz="1700" dirty="0">
                <a:effectLst/>
                <a:latin typeface="Times New Roman" panose="02020603050405020304" pitchFamily="18" charset="0"/>
                <a:ea typeface="Times New Roman" panose="02020603050405020304" pitchFamily="18" charset="0"/>
              </a:rPr>
              <a:t>      that includes both </a:t>
            </a:r>
            <a:r>
              <a:rPr lang="en-IN" sz="1700" b="1" dirty="0">
                <a:effectLst/>
                <a:latin typeface="Times New Roman" panose="02020603050405020304" pitchFamily="18" charset="0"/>
                <a:ea typeface="Times New Roman" panose="02020603050405020304" pitchFamily="18" charset="0"/>
              </a:rPr>
              <a:t>popularity-based</a:t>
            </a:r>
            <a:r>
              <a:rPr lang="en-IN" sz="1700" dirty="0">
                <a:effectLst/>
                <a:latin typeface="Times New Roman" panose="02020603050405020304" pitchFamily="18" charset="0"/>
                <a:ea typeface="Times New Roman" panose="02020603050405020304" pitchFamily="18" charset="0"/>
              </a:rPr>
              <a:t> and </a:t>
            </a:r>
            <a:r>
              <a:rPr lang="en-IN" sz="1700" b="1" dirty="0">
                <a:effectLst/>
                <a:latin typeface="Times New Roman" panose="02020603050405020304" pitchFamily="18" charset="0"/>
                <a:ea typeface="Times New Roman" panose="02020603050405020304" pitchFamily="18" charset="0"/>
              </a:rPr>
              <a:t>collaborative filtering</a:t>
            </a:r>
            <a:r>
              <a:rPr lang="en-IN" sz="1700" dirty="0">
                <a:effectLst/>
                <a:latin typeface="Times New Roman" panose="02020603050405020304" pitchFamily="18" charset="0"/>
                <a:ea typeface="Times New Roman" panose="02020603050405020304" pitchFamily="18" charset="0"/>
              </a:rPr>
              <a:t> techniques. The system provides</a:t>
            </a:r>
          </a:p>
          <a:p>
            <a:pPr marL="114300" indent="0">
              <a:buNone/>
            </a:pPr>
            <a:r>
              <a:rPr lang="en-IN" sz="1700" dirty="0">
                <a:effectLst/>
                <a:latin typeface="Times New Roman" panose="02020603050405020304" pitchFamily="18" charset="0"/>
                <a:ea typeface="Times New Roman" panose="02020603050405020304" pitchFamily="18" charset="0"/>
              </a:rPr>
              <a:t>      users with a simple and intuitive interface that enables them to discover popular books or find </a:t>
            </a:r>
          </a:p>
          <a:p>
            <a:pPr marL="114300" indent="0">
              <a:buNone/>
            </a:pPr>
            <a:r>
              <a:rPr lang="en-IN" sz="1700" dirty="0">
                <a:effectLst/>
                <a:latin typeface="Times New Roman" panose="02020603050405020304" pitchFamily="18" charset="0"/>
                <a:ea typeface="Times New Roman" panose="02020603050405020304" pitchFamily="18" charset="0"/>
              </a:rPr>
              <a:t>      recommendations based on their specific input.</a:t>
            </a:r>
          </a:p>
          <a:p>
            <a:pPr marL="114300" indent="0">
              <a:buNone/>
            </a:pPr>
            <a:r>
              <a:rPr lang="en-IN" sz="1700" dirty="0">
                <a:effectLst/>
                <a:latin typeface="Times New Roman" panose="02020603050405020304" pitchFamily="18" charset="0"/>
                <a:ea typeface="Times New Roman" panose="02020603050405020304" pitchFamily="18" charset="0"/>
              </a:rPr>
              <a:t> </a:t>
            </a:r>
          </a:p>
          <a:p>
            <a:pPr marL="114300" indent="0">
              <a:buNone/>
            </a:pPr>
            <a:r>
              <a:rPr lang="en-IN" sz="1700" dirty="0">
                <a:effectLst/>
                <a:latin typeface="Times New Roman" panose="02020603050405020304" pitchFamily="18" charset="0"/>
                <a:ea typeface="Times New Roman" panose="02020603050405020304" pitchFamily="18" charset="0"/>
              </a:rPr>
              <a:t>      By leveraging </a:t>
            </a:r>
            <a:r>
              <a:rPr lang="en-IN" sz="1700" b="1" dirty="0">
                <a:effectLst/>
                <a:latin typeface="Times New Roman" panose="02020603050405020304" pitchFamily="18" charset="0"/>
                <a:ea typeface="Times New Roman" panose="02020603050405020304" pitchFamily="18" charset="0"/>
              </a:rPr>
              <a:t>Natural Language Processing (NLP)</a:t>
            </a:r>
            <a:r>
              <a:rPr lang="en-IN" sz="1700" dirty="0">
                <a:effectLst/>
                <a:latin typeface="Times New Roman" panose="02020603050405020304" pitchFamily="18" charset="0"/>
                <a:ea typeface="Times New Roman" panose="02020603050405020304" pitchFamily="18" charset="0"/>
              </a:rPr>
              <a:t> and </a:t>
            </a:r>
            <a:r>
              <a:rPr lang="en-IN" sz="1700" b="1" dirty="0">
                <a:effectLst/>
                <a:latin typeface="Times New Roman" panose="02020603050405020304" pitchFamily="18" charset="0"/>
                <a:ea typeface="Times New Roman" panose="02020603050405020304" pitchFamily="18" charset="0"/>
              </a:rPr>
              <a:t>machine learning</a:t>
            </a:r>
            <a:r>
              <a:rPr lang="en-IN" sz="1700" dirty="0">
                <a:effectLst/>
                <a:latin typeface="Times New Roman" panose="02020603050405020304" pitchFamily="18" charset="0"/>
                <a:ea typeface="Times New Roman" panose="02020603050405020304" pitchFamily="18" charset="0"/>
              </a:rPr>
              <a:t> techniques, this project </a:t>
            </a:r>
          </a:p>
          <a:p>
            <a:pPr marL="114300" indent="0">
              <a:buNone/>
            </a:pPr>
            <a:r>
              <a:rPr lang="en-IN" sz="1700" dirty="0">
                <a:effectLst/>
                <a:latin typeface="Times New Roman" panose="02020603050405020304" pitchFamily="18" charset="0"/>
                <a:ea typeface="Times New Roman" panose="02020603050405020304" pitchFamily="18" charset="0"/>
              </a:rPr>
              <a:t>      demonstrates the power of recommendation systems in improving user experience on web platforms. </a:t>
            </a:r>
          </a:p>
          <a:p>
            <a:pPr marL="114300" indent="0">
              <a:buNone/>
            </a:pPr>
            <a:r>
              <a:rPr lang="en-IN" sz="1700" dirty="0">
                <a:effectLst/>
                <a:latin typeface="Times New Roman" panose="02020603050405020304" pitchFamily="18" charset="0"/>
                <a:ea typeface="Times New Roman" panose="02020603050405020304" pitchFamily="18" charset="0"/>
              </a:rPr>
              <a:t>      The use of </a:t>
            </a:r>
            <a:r>
              <a:rPr lang="en-IN" sz="1700" b="1" dirty="0">
                <a:effectLst/>
                <a:latin typeface="Times New Roman" panose="02020603050405020304" pitchFamily="18" charset="0"/>
                <a:ea typeface="Times New Roman" panose="02020603050405020304" pitchFamily="18" charset="0"/>
              </a:rPr>
              <a:t>Flask</a:t>
            </a:r>
            <a:r>
              <a:rPr lang="en-IN" sz="1700" dirty="0">
                <a:effectLst/>
                <a:latin typeface="Times New Roman" panose="02020603050405020304" pitchFamily="18" charset="0"/>
                <a:ea typeface="Times New Roman" panose="02020603050405020304" pitchFamily="18" charset="0"/>
              </a:rPr>
              <a:t> for web application development and </a:t>
            </a:r>
            <a:r>
              <a:rPr lang="en-IN" sz="1700" b="1" dirty="0">
                <a:effectLst/>
                <a:latin typeface="Times New Roman" panose="02020603050405020304" pitchFamily="18" charset="0"/>
                <a:ea typeface="Times New Roman" panose="02020603050405020304" pitchFamily="18" charset="0"/>
              </a:rPr>
              <a:t>Python</a:t>
            </a:r>
            <a:r>
              <a:rPr lang="en-IN" sz="1700" dirty="0">
                <a:effectLst/>
                <a:latin typeface="Times New Roman" panose="02020603050405020304" pitchFamily="18" charset="0"/>
                <a:ea typeface="Times New Roman" panose="02020603050405020304" pitchFamily="18" charset="0"/>
              </a:rPr>
              <a:t> for machine learning provides a </a:t>
            </a:r>
          </a:p>
          <a:p>
            <a:pPr marL="114300" indent="0">
              <a:buNone/>
            </a:pPr>
            <a:r>
              <a:rPr lang="en-IN" sz="1700" dirty="0">
                <a:effectLst/>
                <a:latin typeface="Times New Roman" panose="02020603050405020304" pitchFamily="18" charset="0"/>
                <a:ea typeface="Times New Roman" panose="02020603050405020304" pitchFamily="18" charset="0"/>
              </a:rPr>
              <a:t>      robust, scalable solution that can be extended with additional features such as user profiles, real-time </a:t>
            </a:r>
          </a:p>
          <a:p>
            <a:pPr marL="114300" indent="0">
              <a:buNone/>
            </a:pPr>
            <a:r>
              <a:rPr lang="en-IN" sz="1700" dirty="0">
                <a:effectLst/>
                <a:latin typeface="Times New Roman" panose="02020603050405020304" pitchFamily="18" charset="0"/>
                <a:ea typeface="Times New Roman" panose="02020603050405020304" pitchFamily="18" charset="0"/>
              </a:rPr>
              <a:t>      recommendations, and personalized recommendation models.</a:t>
            </a:r>
          </a:p>
          <a:p>
            <a:pPr marL="114300" indent="0" algn="just">
              <a:lnSpc>
                <a:spcPct val="100000"/>
              </a:lnSpc>
              <a:spcBef>
                <a:spcPts val="1500"/>
              </a:spcBef>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932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10. Reference</a:t>
            </a:r>
          </a:p>
        </p:txBody>
      </p:sp>
      <p:sp>
        <p:nvSpPr>
          <p:cNvPr id="99" name="Google Shape;99;p3"/>
          <p:cNvSpPr txBox="1">
            <a:spLocks noGrp="1"/>
          </p:cNvSpPr>
          <p:nvPr>
            <p:ph type="body" idx="1"/>
          </p:nvPr>
        </p:nvSpPr>
        <p:spPr>
          <a:xfrm>
            <a:off x="1441654" y="1448466"/>
            <a:ext cx="10376720" cy="4382063"/>
          </a:xfrm>
          <a:prstGeom prst="rect">
            <a:avLst/>
          </a:prstGeom>
          <a:noFill/>
          <a:ln>
            <a:noFill/>
          </a:ln>
        </p:spPr>
        <p:txBody>
          <a:bodyPr spcFirstLastPara="1" wrap="square" lIns="91425" tIns="45700" rIns="91425" bIns="45700" anchor="t" anchorCtr="0">
            <a:noAutofit/>
          </a:bodyPr>
          <a:lstStyle/>
          <a:p>
            <a:pPr marL="342900" lvl="0" indent="-342900">
              <a:lnSpc>
                <a:spcPct val="150000"/>
              </a:lnSpc>
              <a:spcBef>
                <a:spcPts val="460"/>
              </a:spcBef>
              <a:spcAft>
                <a:spcPts val="0"/>
              </a:spcAft>
              <a:buSzPts val="1200"/>
              <a:buFont typeface="+mj-lt"/>
              <a:buAutoNum type="arabicPeriod"/>
              <a:tabLst>
                <a:tab pos="660400" algn="l"/>
                <a:tab pos="661035" algn="l"/>
              </a:tabLst>
            </a:pPr>
            <a:endParaRPr lang="en-US" sz="1700" dirty="0">
              <a:effectLst/>
              <a:latin typeface="Times New Roman" panose="02020603050405020304" pitchFamily="18" charset="0"/>
              <a:ea typeface="Times New Roman" panose="02020603050405020304" pitchFamily="18" charset="0"/>
            </a:endParaRPr>
          </a:p>
          <a:p>
            <a:pPr marL="342900" lvl="0">
              <a:lnSpc>
                <a:spcPct val="150000"/>
              </a:lnSpc>
              <a:spcBef>
                <a:spcPts val="460"/>
              </a:spcBef>
              <a:spcAft>
                <a:spcPts val="0"/>
              </a:spcAft>
              <a:buSzPts val="1200"/>
              <a:buAutoNum type="arabicPeriod" startAt="2"/>
              <a:tabLst>
                <a:tab pos="660400" algn="l"/>
                <a:tab pos="661035" algn="l"/>
              </a:tabLst>
            </a:pPr>
            <a:r>
              <a:rPr lang="en-US" sz="1700" dirty="0">
                <a:effectLst/>
                <a:latin typeface="Times New Roman" panose="02020603050405020304" pitchFamily="18" charset="0"/>
                <a:ea typeface="Times New Roman" panose="02020603050405020304" pitchFamily="18" charset="0"/>
              </a:rPr>
              <a:t>Kaggle</a:t>
            </a:r>
            <a:endParaRPr lang="en-IN" sz="1700" dirty="0">
              <a:latin typeface="Times New Roman" panose="02020603050405020304" pitchFamily="18" charset="0"/>
              <a:ea typeface="Times New Roman" panose="02020603050405020304" pitchFamily="18" charset="0"/>
            </a:endParaRPr>
          </a:p>
          <a:p>
            <a:pPr marL="342900" lvl="0">
              <a:lnSpc>
                <a:spcPct val="150000"/>
              </a:lnSpc>
              <a:spcBef>
                <a:spcPts val="460"/>
              </a:spcBef>
              <a:spcAft>
                <a:spcPts val="0"/>
              </a:spcAft>
              <a:buSzPts val="1200"/>
              <a:buAutoNum type="arabicPeriod" startAt="2"/>
              <a:tabLst>
                <a:tab pos="660400" algn="l"/>
                <a:tab pos="661035" algn="l"/>
              </a:tabLst>
            </a:pPr>
            <a:r>
              <a:rPr lang="en-US" sz="1700" dirty="0" err="1">
                <a:effectLst/>
                <a:latin typeface="Times New Roman" panose="02020603050405020304" pitchFamily="18" charset="0"/>
                <a:ea typeface="Times New Roman" panose="02020603050405020304" pitchFamily="18" charset="0"/>
              </a:rPr>
              <a:t>Youtube</a:t>
            </a:r>
            <a:endParaRPr lang="en-IN" sz="1700" dirty="0">
              <a:effectLst/>
              <a:latin typeface="Times New Roman" panose="02020603050405020304" pitchFamily="18" charset="0"/>
              <a:ea typeface="Times New Roman" panose="02020603050405020304" pitchFamily="18" charset="0"/>
            </a:endParaRPr>
          </a:p>
          <a:p>
            <a:pPr marL="114300" indent="0" algn="just">
              <a:lnSpc>
                <a:spcPct val="100000"/>
              </a:lnSpc>
              <a:spcBef>
                <a:spcPts val="1500"/>
              </a:spcBef>
              <a:buNone/>
            </a:pPr>
            <a:endParaRPr lang="en-US" sz="17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D5BFBD8-7AFE-426D-70C1-2F7C7E04D198}"/>
              </a:ext>
            </a:extLst>
          </p:cNvPr>
          <p:cNvPicPr>
            <a:picLocks noChangeAspect="1"/>
          </p:cNvPicPr>
          <p:nvPr/>
        </p:nvPicPr>
        <p:blipFill>
          <a:blip r:embed="rId3"/>
          <a:stretch>
            <a:fillRect/>
          </a:stretch>
        </p:blipFill>
        <p:spPr>
          <a:xfrm>
            <a:off x="1441654" y="1590937"/>
            <a:ext cx="6858594" cy="451143"/>
          </a:xfrm>
          <a:prstGeom prst="rect">
            <a:avLst/>
          </a:prstGeom>
        </p:spPr>
      </p:pic>
    </p:spTree>
    <p:extLst>
      <p:ext uri="{BB962C8B-B14F-4D97-AF65-F5344CB8AC3E}">
        <p14:creationId xmlns:p14="http://schemas.microsoft.com/office/powerpoint/2010/main" val="2491519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 name="Picture 8">
            <a:extLst>
              <a:ext uri="{FF2B5EF4-FFF2-40B4-BE49-F238E27FC236}">
                <a16:creationId xmlns:a16="http://schemas.microsoft.com/office/drawing/2014/main" id="{16D530AD-248C-3D4D-9F17-DFE80DA9DC6B}"/>
              </a:ext>
            </a:extLst>
          </p:cNvPr>
          <p:cNvPicPr>
            <a:picLocks noChangeAspect="1"/>
          </p:cNvPicPr>
          <p:nvPr/>
        </p:nvPicPr>
        <p:blipFill>
          <a:blip r:embed="rId3"/>
          <a:stretch>
            <a:fillRect/>
          </a:stretch>
        </p:blipFill>
        <p:spPr>
          <a:xfrm>
            <a:off x="88490" y="68826"/>
            <a:ext cx="12024852" cy="6715432"/>
          </a:xfrm>
          <a:prstGeom prst="rect">
            <a:avLst/>
          </a:prstGeom>
        </p:spPr>
      </p:pic>
    </p:spTree>
    <p:extLst>
      <p:ext uri="{BB962C8B-B14F-4D97-AF65-F5344CB8AC3E}">
        <p14:creationId xmlns:p14="http://schemas.microsoft.com/office/powerpoint/2010/main" val="305451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CONTENT</a:t>
            </a:r>
            <a:endParaRPr dirty="0">
              <a:latin typeface="Times New Roman" panose="02020603050405020304" pitchFamily="18" charset="0"/>
              <a:cs typeface="Times New Roman" panose="02020603050405020304" pitchFamily="18" charset="0"/>
            </a:endParaRPr>
          </a:p>
        </p:txBody>
      </p:sp>
      <p:sp>
        <p:nvSpPr>
          <p:cNvPr id="93" name="Google Shape;9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28650" lvl="0" indent="-514350" algn="l" rtl="0">
              <a:lnSpc>
                <a:spcPct val="90000"/>
              </a:lnSpc>
              <a:spcBef>
                <a:spcPts val="0"/>
              </a:spcBef>
              <a:spcAft>
                <a:spcPts val="0"/>
              </a:spcAft>
              <a:buSzPts val="1800"/>
              <a:buFont typeface="+mj-lt"/>
              <a:buAutoNum type="arabicPeriod"/>
            </a:pPr>
            <a:r>
              <a:rPr lang="en-US" dirty="0">
                <a:latin typeface="Times New Roman" panose="02020603050405020304" pitchFamily="18" charset="0"/>
                <a:cs typeface="Times New Roman" panose="02020603050405020304" pitchFamily="18" charset="0"/>
              </a:rPr>
              <a:t>Introduction</a:t>
            </a:r>
          </a:p>
          <a:p>
            <a:pPr marL="628650" lvl="0" indent="-514350" algn="l" rtl="0">
              <a:lnSpc>
                <a:spcPct val="90000"/>
              </a:lnSpc>
              <a:spcBef>
                <a:spcPts val="0"/>
              </a:spcBef>
              <a:spcAft>
                <a:spcPts val="0"/>
              </a:spcAft>
              <a:buSzPts val="1800"/>
              <a:buFont typeface="+mj-lt"/>
              <a:buAutoNum type="arabicPeriod"/>
            </a:pPr>
            <a:r>
              <a:rPr lang="en-US" dirty="0">
                <a:latin typeface="Times New Roman" panose="02020603050405020304" pitchFamily="18" charset="0"/>
                <a:cs typeface="Times New Roman" panose="02020603050405020304" pitchFamily="18" charset="0"/>
              </a:rPr>
              <a:t>Problem Statement</a:t>
            </a:r>
          </a:p>
          <a:p>
            <a:pPr marL="628650" lvl="0" indent="-514350" algn="l" rtl="0">
              <a:lnSpc>
                <a:spcPct val="90000"/>
              </a:lnSpc>
              <a:spcBef>
                <a:spcPts val="0"/>
              </a:spcBef>
              <a:spcAft>
                <a:spcPts val="0"/>
              </a:spcAft>
              <a:buSzPts val="1800"/>
              <a:buFont typeface="+mj-lt"/>
              <a:buAutoNum type="arabicPeriod"/>
            </a:pPr>
            <a:r>
              <a:rPr lang="en-US" dirty="0">
                <a:latin typeface="Times New Roman" panose="02020603050405020304" pitchFamily="18" charset="0"/>
                <a:cs typeface="Times New Roman" panose="02020603050405020304" pitchFamily="18" charset="0"/>
              </a:rPr>
              <a:t>Objective</a:t>
            </a:r>
          </a:p>
          <a:p>
            <a:pPr marL="628650" lvl="0" indent="-514350" algn="l" rtl="0">
              <a:lnSpc>
                <a:spcPct val="90000"/>
              </a:lnSpc>
              <a:spcBef>
                <a:spcPts val="0"/>
              </a:spcBef>
              <a:spcAft>
                <a:spcPts val="0"/>
              </a:spcAft>
              <a:buSzPts val="1800"/>
              <a:buFont typeface="+mj-lt"/>
              <a:buAutoNum type="arabicPeriod"/>
            </a:pPr>
            <a:r>
              <a:rPr lang="en-US" dirty="0">
                <a:latin typeface="Times New Roman" panose="02020603050405020304" pitchFamily="18" charset="0"/>
                <a:cs typeface="Times New Roman" panose="02020603050405020304" pitchFamily="18" charset="0"/>
              </a:rPr>
              <a:t>Scope Of The Project</a:t>
            </a:r>
          </a:p>
          <a:p>
            <a:pPr marL="628650" lvl="0" indent="-514350" algn="l" rtl="0">
              <a:lnSpc>
                <a:spcPct val="90000"/>
              </a:lnSpc>
              <a:spcBef>
                <a:spcPts val="0"/>
              </a:spcBef>
              <a:spcAft>
                <a:spcPts val="0"/>
              </a:spcAft>
              <a:buSzPts val="1800"/>
              <a:buFont typeface="+mj-lt"/>
              <a:buAutoNum type="arabicPeriod"/>
            </a:pPr>
            <a:r>
              <a:rPr lang="en-US" dirty="0">
                <a:latin typeface="Times New Roman" panose="02020603050405020304" pitchFamily="18" charset="0"/>
                <a:cs typeface="Times New Roman" panose="02020603050405020304" pitchFamily="18" charset="0"/>
              </a:rPr>
              <a:t>Software &amp; hardware Requirement</a:t>
            </a:r>
          </a:p>
          <a:p>
            <a:pPr marL="628650" lvl="0" indent="-514350" algn="l" rtl="0">
              <a:lnSpc>
                <a:spcPct val="90000"/>
              </a:lnSpc>
              <a:spcBef>
                <a:spcPts val="0"/>
              </a:spcBef>
              <a:spcAft>
                <a:spcPts val="0"/>
              </a:spcAft>
              <a:buSzPts val="1800"/>
              <a:buFont typeface="+mj-lt"/>
              <a:buAutoNum type="arabicPeriod"/>
            </a:pPr>
            <a:r>
              <a:rPr lang="en-US" dirty="0">
                <a:latin typeface="Times New Roman" panose="02020603050405020304" pitchFamily="18" charset="0"/>
                <a:cs typeface="Times New Roman" panose="02020603050405020304" pitchFamily="18" charset="0"/>
              </a:rPr>
              <a:t>Software Design</a:t>
            </a:r>
          </a:p>
          <a:p>
            <a:pPr marL="628650" lvl="0" indent="-514350" algn="l" rtl="0">
              <a:lnSpc>
                <a:spcPct val="90000"/>
              </a:lnSpc>
              <a:spcBef>
                <a:spcPts val="0"/>
              </a:spcBef>
              <a:spcAft>
                <a:spcPts val="0"/>
              </a:spcAft>
              <a:buSzPts val="1800"/>
              <a:buFont typeface="+mj-lt"/>
              <a:buAutoNum type="arabicPeriod"/>
            </a:pPr>
            <a:r>
              <a:rPr lang="en-US" dirty="0">
                <a:latin typeface="Times New Roman" panose="02020603050405020304" pitchFamily="18" charset="0"/>
                <a:cs typeface="Times New Roman" panose="02020603050405020304" pitchFamily="18" charset="0"/>
              </a:rPr>
              <a:t>Algorithm &amp; Method Used</a:t>
            </a:r>
          </a:p>
          <a:p>
            <a:pPr marL="628650" lvl="0" indent="-514350" algn="l" rtl="0">
              <a:lnSpc>
                <a:spcPct val="90000"/>
              </a:lnSpc>
              <a:spcBef>
                <a:spcPts val="0"/>
              </a:spcBef>
              <a:spcAft>
                <a:spcPts val="0"/>
              </a:spcAft>
              <a:buSzPts val="1800"/>
              <a:buFont typeface="+mj-lt"/>
              <a:buAutoNum type="arabicPeriod"/>
            </a:pPr>
            <a:r>
              <a:rPr lang="en-US" dirty="0">
                <a:latin typeface="Times New Roman" panose="02020603050405020304" pitchFamily="18" charset="0"/>
                <a:cs typeface="Times New Roman" panose="02020603050405020304" pitchFamily="18" charset="0"/>
              </a:rPr>
              <a:t>Project Implementation</a:t>
            </a:r>
          </a:p>
          <a:p>
            <a:pPr marL="628650" lvl="0" indent="-514350" algn="l" rtl="0">
              <a:lnSpc>
                <a:spcPct val="90000"/>
              </a:lnSpc>
              <a:spcBef>
                <a:spcPts val="0"/>
              </a:spcBef>
              <a:spcAft>
                <a:spcPts val="0"/>
              </a:spcAft>
              <a:buSzPts val="1800"/>
              <a:buFont typeface="+mj-lt"/>
              <a:buAutoNum type="arabicPeriod"/>
            </a:pPr>
            <a:r>
              <a:rPr lang="en-US"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a:p>
            <a:pPr marL="628650" lvl="0" indent="-514350" algn="l" rtl="0">
              <a:lnSpc>
                <a:spcPct val="90000"/>
              </a:lnSpc>
              <a:spcBef>
                <a:spcPts val="0"/>
              </a:spcBef>
              <a:spcAft>
                <a:spcPts val="0"/>
              </a:spcAft>
              <a:buSzPts val="1800"/>
              <a:buFont typeface="+mj-lt"/>
              <a:buAutoNum type="arabicPeriod"/>
            </a:pPr>
            <a:r>
              <a:rPr lang="en-US" dirty="0">
                <a:latin typeface="Times New Roman" panose="02020603050405020304" pitchFamily="18" charset="0"/>
                <a:cs typeface="Times New Roman" panose="02020603050405020304" pitchFamily="18" charset="0"/>
              </a:rPr>
              <a:t>Reference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1. Introduction</a:t>
            </a:r>
          </a:p>
        </p:txBody>
      </p:sp>
      <p:sp>
        <p:nvSpPr>
          <p:cNvPr id="99" name="Google Shape;99;p3"/>
          <p:cNvSpPr txBox="1">
            <a:spLocks noGrp="1"/>
          </p:cNvSpPr>
          <p:nvPr>
            <p:ph type="body" idx="1"/>
          </p:nvPr>
        </p:nvSpPr>
        <p:spPr>
          <a:xfrm>
            <a:off x="1284339" y="1690688"/>
            <a:ext cx="9623322" cy="4367828"/>
          </a:xfrm>
          <a:prstGeom prst="rect">
            <a:avLst/>
          </a:prstGeom>
          <a:noFill/>
          <a:ln>
            <a:noFill/>
          </a:ln>
        </p:spPr>
        <p:txBody>
          <a:bodyPr spcFirstLastPara="1" wrap="square" lIns="91425" tIns="45700" rIns="91425" bIns="45700" anchor="t" anchorCtr="0">
            <a:noAutofit/>
          </a:bodyPr>
          <a:lstStyle/>
          <a:p>
            <a:pPr marL="94615" marR="421640" indent="0">
              <a:lnSpc>
                <a:spcPct val="150000"/>
              </a:lnSpc>
              <a:spcBef>
                <a:spcPts val="5"/>
              </a:spcBef>
              <a:buNone/>
            </a:pPr>
            <a:r>
              <a:rPr lang="en-US" sz="1700" dirty="0">
                <a:effectLst/>
                <a:latin typeface="Times New Roman" panose="02020603050405020304" pitchFamily="18" charset="0"/>
                <a:ea typeface="Times New Roman" panose="02020603050405020304" pitchFamily="18" charset="0"/>
              </a:rPr>
              <a:t>As the digital age progresses, the sheer volume of content available to users - books, music, movies has grown exponentially. Consequently, recommendation systems have become a critical aspect of web applications, assisting users in finding the most relevant and personalized content.</a:t>
            </a:r>
            <a:endParaRPr lang="en-IN" sz="1700" dirty="0">
              <a:effectLst/>
              <a:latin typeface="Times New Roman" panose="02020603050405020304" pitchFamily="18" charset="0"/>
              <a:ea typeface="Times New Roman" panose="02020603050405020304" pitchFamily="18" charset="0"/>
            </a:endParaRPr>
          </a:p>
          <a:p>
            <a:pPr marL="94615" marR="421640" indent="0">
              <a:lnSpc>
                <a:spcPct val="150000"/>
              </a:lnSpc>
              <a:spcBef>
                <a:spcPts val="5"/>
              </a:spcBef>
              <a:buNone/>
            </a:pPr>
            <a:r>
              <a:rPr lang="en-US" sz="1700" dirty="0">
                <a:effectLst/>
                <a:latin typeface="Times New Roman" panose="02020603050405020304" pitchFamily="18" charset="0"/>
                <a:ea typeface="Times New Roman" panose="02020603050405020304" pitchFamily="18" charset="0"/>
              </a:rPr>
              <a:t> </a:t>
            </a:r>
            <a:endParaRPr lang="en-IN" sz="1700" dirty="0">
              <a:effectLst/>
              <a:latin typeface="Times New Roman" panose="02020603050405020304" pitchFamily="18" charset="0"/>
              <a:ea typeface="Times New Roman" panose="02020603050405020304" pitchFamily="18" charset="0"/>
            </a:endParaRPr>
          </a:p>
          <a:p>
            <a:pPr marL="94615" marR="421640" indent="0">
              <a:lnSpc>
                <a:spcPct val="150000"/>
              </a:lnSpc>
              <a:spcBef>
                <a:spcPts val="5"/>
              </a:spcBef>
              <a:buNone/>
            </a:pPr>
            <a:r>
              <a:rPr lang="en-US" sz="1700" dirty="0">
                <a:effectLst/>
                <a:latin typeface="Times New Roman" panose="02020603050405020304" pitchFamily="18" charset="0"/>
                <a:ea typeface="Times New Roman" panose="02020603050405020304" pitchFamily="18" charset="0"/>
              </a:rPr>
              <a:t>The Book Recommendation System is designed to simplify the process of book discovery by providing personalized recommendations to users based on their past interactions or the popularity of books within the system. This project focuses on using Natural Language Processing (NLP) techniques in conjunction with machine learning algorithms to create a highly effective recommendation model.</a:t>
            </a:r>
            <a:endParaRPr lang="en-IN" sz="1700" dirty="0">
              <a:effectLst/>
              <a:latin typeface="Times New Roman" panose="02020603050405020304" pitchFamily="18" charset="0"/>
              <a:ea typeface="Times New Roman" panose="02020603050405020304" pitchFamily="18" charset="0"/>
            </a:endParaRPr>
          </a:p>
          <a:p>
            <a:pPr marL="114300" indent="0" algn="just">
              <a:lnSpc>
                <a:spcPct val="100000"/>
              </a:lnSpc>
              <a:spcBef>
                <a:spcPts val="1500"/>
              </a:spcBef>
              <a:buNone/>
            </a:pPr>
            <a:endParaRPr 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2. Problem Statement</a:t>
            </a:r>
          </a:p>
        </p:txBody>
      </p:sp>
      <p:sp>
        <p:nvSpPr>
          <p:cNvPr id="99" name="Google Shape;99;p3"/>
          <p:cNvSpPr txBox="1">
            <a:spLocks noGrp="1"/>
          </p:cNvSpPr>
          <p:nvPr>
            <p:ph type="body" idx="1"/>
          </p:nvPr>
        </p:nvSpPr>
        <p:spPr>
          <a:xfrm>
            <a:off x="1097526" y="1690688"/>
            <a:ext cx="9996948" cy="4367828"/>
          </a:xfrm>
          <a:prstGeom prst="rect">
            <a:avLst/>
          </a:prstGeom>
          <a:noFill/>
          <a:ln>
            <a:noFill/>
          </a:ln>
        </p:spPr>
        <p:txBody>
          <a:bodyPr spcFirstLastPara="1" wrap="square" lIns="91425" tIns="45700" rIns="91425" bIns="45700" anchor="t" anchorCtr="0">
            <a:noAutofit/>
          </a:bodyPr>
          <a:lstStyle/>
          <a:p>
            <a:pPr marL="437515" indent="0">
              <a:lnSpc>
                <a:spcPct val="150000"/>
              </a:lnSpc>
              <a:buNone/>
              <a:tabLst>
                <a:tab pos="438150" algn="l"/>
              </a:tabLst>
            </a:pPr>
            <a:r>
              <a:rPr lang="en-IN" sz="1700" dirty="0">
                <a:effectLst/>
                <a:latin typeface="Times New Roman" panose="02020603050405020304" pitchFamily="18" charset="0"/>
                <a:ea typeface="Times New Roman" panose="02020603050405020304" pitchFamily="18" charset="0"/>
              </a:rPr>
              <a:t>Readers often find it difficult to select new books due to the overwhelming volume of choices available. This project addresses the challenge by implementing a Book Recommendation System that employs two main strategies:</a:t>
            </a:r>
          </a:p>
          <a:p>
            <a:pPr marL="800100" lvl="1">
              <a:lnSpc>
                <a:spcPct val="150000"/>
              </a:lnSpc>
              <a:spcBef>
                <a:spcPts val="1030"/>
              </a:spcBef>
              <a:buFont typeface="+mj-lt"/>
              <a:buAutoNum type="arabicPeriod"/>
              <a:tabLst>
                <a:tab pos="438150" algn="l"/>
                <a:tab pos="686435" algn="l"/>
              </a:tabLst>
            </a:pPr>
            <a:r>
              <a:rPr lang="en-IN" sz="1700" dirty="0">
                <a:effectLst/>
                <a:latin typeface="Times New Roman" panose="02020603050405020304" pitchFamily="18" charset="0"/>
                <a:ea typeface="Times New Roman" panose="02020603050405020304" pitchFamily="18" charset="0"/>
              </a:rPr>
              <a:t>Popularity-Based Recommendations: Highlights top-rated books based on user feedback.</a:t>
            </a:r>
          </a:p>
          <a:p>
            <a:pPr marL="800100" lvl="1">
              <a:lnSpc>
                <a:spcPct val="150000"/>
              </a:lnSpc>
              <a:spcBef>
                <a:spcPts val="1030"/>
              </a:spcBef>
              <a:buFont typeface="+mj-lt"/>
              <a:buAutoNum type="arabicPeriod"/>
              <a:tabLst>
                <a:tab pos="438150" algn="l"/>
                <a:tab pos="686435" algn="l"/>
              </a:tabLst>
            </a:pPr>
            <a:r>
              <a:rPr lang="en-IN" sz="1700" dirty="0">
                <a:effectLst/>
                <a:latin typeface="Times New Roman" panose="02020603050405020304" pitchFamily="18" charset="0"/>
                <a:ea typeface="Times New Roman" panose="02020603050405020304" pitchFamily="18" charset="0"/>
              </a:rPr>
              <a:t>Collaborative Filtering: Recommends books based on a user’s interaction with other similar books and the preferences of other users.</a:t>
            </a:r>
          </a:p>
          <a:p>
            <a:pPr marL="114300" indent="0" algn="just">
              <a:lnSpc>
                <a:spcPct val="100000"/>
              </a:lnSpc>
              <a:spcBef>
                <a:spcPts val="1500"/>
              </a:spcBef>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93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3. Objective</a:t>
            </a:r>
          </a:p>
        </p:txBody>
      </p:sp>
      <p:sp>
        <p:nvSpPr>
          <p:cNvPr id="99" name="Google Shape;99;p3"/>
          <p:cNvSpPr txBox="1">
            <a:spLocks noGrp="1"/>
          </p:cNvSpPr>
          <p:nvPr>
            <p:ph type="body" idx="1"/>
          </p:nvPr>
        </p:nvSpPr>
        <p:spPr>
          <a:xfrm>
            <a:off x="1012723" y="1690688"/>
            <a:ext cx="10026445" cy="4367828"/>
          </a:xfrm>
          <a:prstGeom prst="rect">
            <a:avLst/>
          </a:prstGeom>
          <a:noFill/>
          <a:ln>
            <a:noFill/>
          </a:ln>
        </p:spPr>
        <p:txBody>
          <a:bodyPr spcFirstLastPara="1" wrap="square" lIns="91425" tIns="45700" rIns="91425" bIns="45700" anchor="t" anchorCtr="0">
            <a:noAutofit/>
          </a:bodyPr>
          <a:lstStyle/>
          <a:p>
            <a:pPr marL="441325" indent="0">
              <a:lnSpc>
                <a:spcPct val="150000"/>
              </a:lnSpc>
              <a:spcBef>
                <a:spcPts val="1030"/>
              </a:spcBef>
              <a:spcAft>
                <a:spcPts val="0"/>
              </a:spcAft>
              <a:buNone/>
              <a:tabLst>
                <a:tab pos="438150" algn="l"/>
              </a:tabLst>
            </a:pPr>
            <a:r>
              <a:rPr lang="en-IN" sz="1700" dirty="0">
                <a:effectLst/>
                <a:latin typeface="Times New Roman" panose="02020603050405020304" pitchFamily="18" charset="0"/>
                <a:ea typeface="Times New Roman" panose="02020603050405020304" pitchFamily="18" charset="0"/>
              </a:rPr>
              <a:t>The main objective of this project is to:</a:t>
            </a:r>
          </a:p>
          <a:p>
            <a:pPr marL="800100" lvl="1">
              <a:lnSpc>
                <a:spcPct val="150000"/>
              </a:lnSpc>
              <a:spcBef>
                <a:spcPts val="1030"/>
              </a:spcBef>
              <a:buSzPts val="1200"/>
              <a:buFont typeface="+mj-lt"/>
              <a:buAutoNum type="arabicPeriod"/>
              <a:tabLst>
                <a:tab pos="438150" algn="l"/>
              </a:tabLst>
            </a:pPr>
            <a:r>
              <a:rPr lang="en-IN" sz="1700" dirty="0">
                <a:effectLst/>
                <a:latin typeface="Times New Roman" panose="02020603050405020304" pitchFamily="18" charset="0"/>
                <a:ea typeface="Times New Roman" panose="02020603050405020304" pitchFamily="18" charset="0"/>
              </a:rPr>
              <a:t>Develop a web-based system that allows users to search for books and receive personalized recommendations.</a:t>
            </a:r>
          </a:p>
          <a:p>
            <a:pPr marL="800100" lvl="1">
              <a:lnSpc>
                <a:spcPct val="150000"/>
              </a:lnSpc>
              <a:spcBef>
                <a:spcPts val="1030"/>
              </a:spcBef>
              <a:buSzPts val="1200"/>
              <a:buFont typeface="+mj-lt"/>
              <a:buAutoNum type="arabicPeriod"/>
              <a:tabLst>
                <a:tab pos="438150" algn="l"/>
              </a:tabLst>
            </a:pPr>
            <a:r>
              <a:rPr lang="en-IN" sz="1700" dirty="0">
                <a:effectLst/>
                <a:latin typeface="Times New Roman" panose="02020603050405020304" pitchFamily="18" charset="0"/>
                <a:ea typeface="Times New Roman" panose="02020603050405020304" pitchFamily="18" charset="0"/>
              </a:rPr>
              <a:t>Implement two different recommendation techniques popularity-based and collaborative filtering to cater to different user preferences.</a:t>
            </a:r>
          </a:p>
          <a:p>
            <a:pPr marL="800100" lvl="1">
              <a:lnSpc>
                <a:spcPct val="150000"/>
              </a:lnSpc>
              <a:spcBef>
                <a:spcPts val="1030"/>
              </a:spcBef>
              <a:buSzPts val="1200"/>
              <a:buFont typeface="+mj-lt"/>
              <a:buAutoNum type="arabicPeriod"/>
              <a:tabLst>
                <a:tab pos="438150" algn="l"/>
              </a:tabLst>
            </a:pPr>
            <a:r>
              <a:rPr lang="en-IN" sz="1700" dirty="0">
                <a:effectLst/>
                <a:latin typeface="Times New Roman" panose="02020603050405020304" pitchFamily="18" charset="0"/>
                <a:ea typeface="Times New Roman" panose="02020603050405020304" pitchFamily="18" charset="0"/>
              </a:rPr>
              <a:t>Create a user-friendly Graphical User Interface (GUI) that displays the top 50 books and provides recommendations in real-time.</a:t>
            </a:r>
          </a:p>
          <a:p>
            <a:pPr marL="114300" indent="0" algn="just">
              <a:lnSpc>
                <a:spcPct val="100000"/>
              </a:lnSpc>
              <a:spcBef>
                <a:spcPts val="1500"/>
              </a:spcBef>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43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4. Scope Of The Project</a:t>
            </a:r>
          </a:p>
        </p:txBody>
      </p:sp>
      <p:sp>
        <p:nvSpPr>
          <p:cNvPr id="99" name="Google Shape;99;p3"/>
          <p:cNvSpPr txBox="1">
            <a:spLocks noGrp="1"/>
          </p:cNvSpPr>
          <p:nvPr>
            <p:ph type="body" idx="1"/>
          </p:nvPr>
        </p:nvSpPr>
        <p:spPr>
          <a:xfrm>
            <a:off x="1195848" y="1690688"/>
            <a:ext cx="9800303" cy="4367828"/>
          </a:xfrm>
          <a:prstGeom prst="rect">
            <a:avLst/>
          </a:prstGeom>
          <a:noFill/>
          <a:ln>
            <a:noFill/>
          </a:ln>
        </p:spPr>
        <p:txBody>
          <a:bodyPr spcFirstLastPara="1" wrap="square" lIns="91425" tIns="45700" rIns="91425" bIns="45700" anchor="t" anchorCtr="0">
            <a:noAutofit/>
          </a:bodyPr>
          <a:lstStyle/>
          <a:p>
            <a:pPr marL="208280" indent="0">
              <a:lnSpc>
                <a:spcPct val="150000"/>
              </a:lnSpc>
              <a:buNone/>
              <a:tabLst>
                <a:tab pos="438150" algn="l"/>
              </a:tabLst>
            </a:pPr>
            <a:r>
              <a:rPr lang="en-IN" sz="1700" dirty="0">
                <a:effectLst/>
                <a:latin typeface="Times New Roman" panose="02020603050405020304" pitchFamily="18" charset="0"/>
                <a:ea typeface="Times New Roman" panose="02020603050405020304" pitchFamily="18" charset="0"/>
              </a:rPr>
              <a:t>This project is designed as a scalable web application capable of handling a growing user base and</a:t>
            </a:r>
          </a:p>
          <a:p>
            <a:pPr marL="208280" indent="0">
              <a:lnSpc>
                <a:spcPct val="150000"/>
              </a:lnSpc>
              <a:buNone/>
              <a:tabLst>
                <a:tab pos="438150" algn="l"/>
              </a:tabLst>
            </a:pPr>
            <a:r>
              <a:rPr lang="en-IN" sz="1700" dirty="0">
                <a:effectLst/>
                <a:latin typeface="Times New Roman" panose="02020603050405020304" pitchFamily="18" charset="0"/>
                <a:ea typeface="Times New Roman" panose="02020603050405020304" pitchFamily="18" charset="0"/>
              </a:rPr>
              <a:t>dataset. The system supports both popularity-based and personalized recommendations using</a:t>
            </a:r>
          </a:p>
          <a:p>
            <a:pPr marL="208280" indent="0">
              <a:lnSpc>
                <a:spcPct val="150000"/>
              </a:lnSpc>
              <a:buNone/>
              <a:tabLst>
                <a:tab pos="438150" algn="l"/>
              </a:tabLst>
            </a:pPr>
            <a:r>
              <a:rPr lang="en-IN" sz="1700" dirty="0">
                <a:effectLst/>
                <a:latin typeface="Times New Roman" panose="02020603050405020304" pitchFamily="18" charset="0"/>
                <a:ea typeface="Times New Roman" panose="02020603050405020304" pitchFamily="18" charset="0"/>
              </a:rPr>
              <a:t>collaborative filtering techniques. It is built using Flask for the backend, Bootstrap for the frontend,</a:t>
            </a:r>
          </a:p>
          <a:p>
            <a:pPr marL="208280" indent="0">
              <a:lnSpc>
                <a:spcPct val="150000"/>
              </a:lnSpc>
              <a:buNone/>
              <a:tabLst>
                <a:tab pos="438150" algn="l"/>
              </a:tabLst>
            </a:pPr>
            <a:r>
              <a:rPr lang="en-IN" sz="1700" dirty="0">
                <a:effectLst/>
                <a:latin typeface="Times New Roman" panose="02020603050405020304" pitchFamily="18" charset="0"/>
                <a:ea typeface="Times New Roman" panose="02020603050405020304" pitchFamily="18" charset="0"/>
              </a:rPr>
              <a:t>and Python libraries for machine learning.</a:t>
            </a:r>
          </a:p>
          <a:p>
            <a:pPr marL="114300" indent="0" algn="just">
              <a:lnSpc>
                <a:spcPct val="100000"/>
              </a:lnSpc>
              <a:spcBef>
                <a:spcPts val="1500"/>
              </a:spcBef>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81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5. Software &amp; hardware Requirement</a:t>
            </a:r>
          </a:p>
        </p:txBody>
      </p:sp>
      <p:sp>
        <p:nvSpPr>
          <p:cNvPr id="99" name="Google Shape;99;p3"/>
          <p:cNvSpPr txBox="1">
            <a:spLocks noGrp="1"/>
          </p:cNvSpPr>
          <p:nvPr>
            <p:ph type="body" idx="1"/>
          </p:nvPr>
        </p:nvSpPr>
        <p:spPr>
          <a:xfrm>
            <a:off x="1441654" y="1448466"/>
            <a:ext cx="10376720" cy="5409534"/>
          </a:xfrm>
          <a:prstGeom prst="rect">
            <a:avLst/>
          </a:prstGeom>
          <a:noFill/>
          <a:ln>
            <a:noFill/>
          </a:ln>
        </p:spPr>
        <p:txBody>
          <a:bodyPr spcFirstLastPara="1" wrap="square" lIns="91425" tIns="45700" rIns="91425" bIns="45700" anchor="t" anchorCtr="0">
            <a:noAutofit/>
          </a:bodyPr>
          <a:lstStyle/>
          <a:p>
            <a:pPr marL="0" lvl="0" indent="0">
              <a:lnSpc>
                <a:spcPct val="150000"/>
              </a:lnSpc>
              <a:buSzPts val="1200"/>
              <a:buNone/>
            </a:pPr>
            <a:r>
              <a:rPr lang="en-IN" sz="1700" b="1" dirty="0">
                <a:effectLst/>
                <a:latin typeface="Times New Roman" panose="02020603050405020304" pitchFamily="18" charset="0"/>
                <a:ea typeface="Times New Roman" panose="02020603050405020304" pitchFamily="18" charset="0"/>
              </a:rPr>
              <a:t>1. Operating System</a:t>
            </a:r>
            <a:r>
              <a:rPr lang="en-IN" sz="1700" dirty="0">
                <a:effectLst/>
                <a:latin typeface="Times New Roman" panose="02020603050405020304" pitchFamily="18" charset="0"/>
                <a:ea typeface="Times New Roman" panose="02020603050405020304" pitchFamily="18" charset="0"/>
              </a:rPr>
              <a:t>: Windows 10/11 or Linux (Ubuntu 20.04 or above).</a:t>
            </a:r>
          </a:p>
          <a:p>
            <a:pPr marL="0" lvl="0" indent="0">
              <a:lnSpc>
                <a:spcPct val="150000"/>
              </a:lnSpc>
              <a:buSzPts val="1200"/>
              <a:buNone/>
            </a:pPr>
            <a:r>
              <a:rPr lang="en-IN" sz="1700" b="1" dirty="0">
                <a:effectLst/>
                <a:latin typeface="Times New Roman" panose="02020603050405020304" pitchFamily="18" charset="0"/>
                <a:ea typeface="Times New Roman" panose="02020603050405020304" pitchFamily="18" charset="0"/>
              </a:rPr>
              <a:t>2. Programming Language</a:t>
            </a:r>
            <a:r>
              <a:rPr lang="en-IN" sz="1700" dirty="0">
                <a:effectLst/>
                <a:latin typeface="Times New Roman" panose="02020603050405020304" pitchFamily="18" charset="0"/>
                <a:ea typeface="Times New Roman" panose="02020603050405020304" pitchFamily="18" charset="0"/>
              </a:rPr>
              <a:t>: Python 3.x (latest version recommended).</a:t>
            </a:r>
          </a:p>
          <a:p>
            <a:pPr marL="0" lvl="0" indent="0">
              <a:lnSpc>
                <a:spcPct val="150000"/>
              </a:lnSpc>
              <a:buSzPts val="1200"/>
              <a:buNone/>
            </a:pPr>
            <a:r>
              <a:rPr lang="en-IN" sz="1700" b="1" dirty="0">
                <a:effectLst/>
                <a:latin typeface="Times New Roman" panose="02020603050405020304" pitchFamily="18" charset="0"/>
                <a:ea typeface="Times New Roman" panose="02020603050405020304" pitchFamily="18" charset="0"/>
              </a:rPr>
              <a:t>3. Integrated Development Environment (IDE)</a:t>
            </a:r>
            <a:r>
              <a:rPr lang="en-IN" sz="1700" dirty="0">
                <a:effectLst/>
                <a:latin typeface="Times New Roman" panose="02020603050405020304" pitchFamily="18" charset="0"/>
                <a:ea typeface="Times New Roman" panose="02020603050405020304" pitchFamily="18" charset="0"/>
              </a:rPr>
              <a:t>: Visual Studio Code or PyCharm.</a:t>
            </a:r>
          </a:p>
          <a:p>
            <a:pPr marL="0" lvl="0" indent="0">
              <a:lnSpc>
                <a:spcPct val="150000"/>
              </a:lnSpc>
              <a:buSzPts val="1200"/>
              <a:buNone/>
            </a:pPr>
            <a:r>
              <a:rPr lang="en-IN" sz="1700" b="1" dirty="0">
                <a:effectLst/>
                <a:latin typeface="Times New Roman" panose="02020603050405020304" pitchFamily="18" charset="0"/>
                <a:ea typeface="Times New Roman" panose="02020603050405020304" pitchFamily="18" charset="0"/>
              </a:rPr>
              <a:t>4. Web Framework</a:t>
            </a:r>
            <a:r>
              <a:rPr lang="en-IN" sz="1700" dirty="0">
                <a:effectLst/>
                <a:latin typeface="Times New Roman" panose="02020603050405020304" pitchFamily="18" charset="0"/>
                <a:ea typeface="Times New Roman" panose="02020603050405020304" pitchFamily="18" charset="0"/>
              </a:rPr>
              <a:t>: Flask (micro web framework written in Python).</a:t>
            </a:r>
          </a:p>
          <a:p>
            <a:pPr marL="0" lvl="0" indent="0">
              <a:lnSpc>
                <a:spcPct val="150000"/>
              </a:lnSpc>
              <a:buSzPts val="1200"/>
              <a:buNone/>
            </a:pPr>
            <a:r>
              <a:rPr lang="en-IN" sz="1700" b="1" dirty="0">
                <a:effectLst/>
                <a:latin typeface="Times New Roman" panose="02020603050405020304" pitchFamily="18" charset="0"/>
                <a:ea typeface="Times New Roman" panose="02020603050405020304" pitchFamily="18" charset="0"/>
              </a:rPr>
              <a:t>5. Libraries Used</a:t>
            </a:r>
            <a:r>
              <a:rPr lang="en-IN" sz="1700" dirty="0">
                <a:effectLst/>
                <a:latin typeface="Times New Roman" panose="02020603050405020304" pitchFamily="18" charset="0"/>
                <a:ea typeface="Times New Roman" panose="02020603050405020304" pitchFamily="18" charset="0"/>
              </a:rPr>
              <a:t>:       </a:t>
            </a:r>
            <a:r>
              <a:rPr lang="en-IN" sz="1700" b="1" dirty="0">
                <a:effectLst/>
                <a:latin typeface="Times New Roman" panose="02020603050405020304" pitchFamily="18" charset="0"/>
                <a:ea typeface="Times New Roman" panose="02020603050405020304" pitchFamily="18" charset="0"/>
              </a:rPr>
              <a:t>5.1 Flask</a:t>
            </a:r>
            <a:r>
              <a:rPr lang="en-IN" sz="1700" dirty="0">
                <a:effectLst/>
                <a:latin typeface="Times New Roman" panose="02020603050405020304" pitchFamily="18" charset="0"/>
                <a:ea typeface="Times New Roman" panose="02020603050405020304" pitchFamily="18" charset="0"/>
              </a:rPr>
              <a:t>: To manage the web server and routing.</a:t>
            </a:r>
          </a:p>
          <a:p>
            <a:pPr marL="0" lvl="0" indent="0">
              <a:lnSpc>
                <a:spcPct val="150000"/>
              </a:lnSpc>
              <a:buSzPts val="1200"/>
              <a:buNone/>
            </a:pPr>
            <a:r>
              <a:rPr lang="en-IN" sz="1700" b="1" dirty="0">
                <a:effectLst/>
                <a:latin typeface="Times New Roman" panose="02020603050405020304" pitchFamily="18" charset="0"/>
                <a:ea typeface="Times New Roman" panose="02020603050405020304" pitchFamily="18" charset="0"/>
              </a:rPr>
              <a:t>                                      5.2 </a:t>
            </a:r>
            <a:r>
              <a:rPr lang="en-IN" sz="1700" b="1" dirty="0" err="1">
                <a:effectLst/>
                <a:latin typeface="Times New Roman" panose="02020603050405020304" pitchFamily="18" charset="0"/>
                <a:ea typeface="Times New Roman" panose="02020603050405020304" pitchFamily="18" charset="0"/>
              </a:rPr>
              <a:t>Numpy</a:t>
            </a:r>
            <a:r>
              <a:rPr lang="en-IN" sz="1700" dirty="0">
                <a:effectLst/>
                <a:latin typeface="Times New Roman" panose="02020603050405020304" pitchFamily="18" charset="0"/>
                <a:ea typeface="Times New Roman" panose="02020603050405020304" pitchFamily="18" charset="0"/>
              </a:rPr>
              <a:t>: For handling arrays and mathematical operations.					    </a:t>
            </a:r>
            <a:r>
              <a:rPr lang="en-IN" sz="1700" b="1" dirty="0">
                <a:effectLst/>
                <a:latin typeface="Times New Roman" panose="02020603050405020304" pitchFamily="18" charset="0"/>
                <a:ea typeface="Times New Roman" panose="02020603050405020304" pitchFamily="18" charset="0"/>
              </a:rPr>
              <a:t>5.3 Pandas</a:t>
            </a:r>
            <a:r>
              <a:rPr lang="en-IN" sz="1700" dirty="0">
                <a:effectLst/>
                <a:latin typeface="Times New Roman" panose="02020603050405020304" pitchFamily="18" charset="0"/>
                <a:ea typeface="Times New Roman" panose="02020603050405020304" pitchFamily="18" charset="0"/>
              </a:rPr>
              <a:t>: For managing and processing data in tabular form.				 	    </a:t>
            </a:r>
            <a:r>
              <a:rPr lang="en-IN" sz="1700" b="1" dirty="0">
                <a:effectLst/>
                <a:latin typeface="Times New Roman" panose="02020603050405020304" pitchFamily="18" charset="0"/>
                <a:ea typeface="Times New Roman" panose="02020603050405020304" pitchFamily="18" charset="0"/>
              </a:rPr>
              <a:t>5.4 Pickle</a:t>
            </a:r>
            <a:r>
              <a:rPr lang="en-IN" sz="1700" dirty="0">
                <a:effectLst/>
                <a:latin typeface="Times New Roman" panose="02020603050405020304" pitchFamily="18" charset="0"/>
                <a:ea typeface="Times New Roman" panose="02020603050405020304" pitchFamily="18" charset="0"/>
              </a:rPr>
              <a:t>: For serializing and de-serializing Python objects (used to store the model).			    </a:t>
            </a:r>
            <a:r>
              <a:rPr lang="en-IN" sz="1700" b="1" dirty="0">
                <a:effectLst/>
                <a:latin typeface="Times New Roman" panose="02020603050405020304" pitchFamily="18" charset="0"/>
                <a:ea typeface="Times New Roman" panose="02020603050405020304" pitchFamily="18" charset="0"/>
              </a:rPr>
              <a:t>5.5 Scikit-learn</a:t>
            </a:r>
            <a:r>
              <a:rPr lang="en-IN" sz="1700" dirty="0">
                <a:effectLst/>
                <a:latin typeface="Times New Roman" panose="02020603050405020304" pitchFamily="18" charset="0"/>
                <a:ea typeface="Times New Roman" panose="02020603050405020304" pitchFamily="18" charset="0"/>
              </a:rPr>
              <a:t>: For implementing the machine learning algorithms (Collaborative Filtering).</a:t>
            </a:r>
          </a:p>
          <a:p>
            <a:pPr marL="0" lvl="0" indent="0">
              <a:lnSpc>
                <a:spcPct val="150000"/>
              </a:lnSpc>
              <a:buSzPts val="1200"/>
              <a:buNone/>
            </a:pPr>
            <a:r>
              <a:rPr lang="en-IN" sz="1700" b="1" dirty="0">
                <a:effectLst/>
                <a:latin typeface="Times New Roman" panose="02020603050405020304" pitchFamily="18" charset="0"/>
                <a:ea typeface="Times New Roman" panose="02020603050405020304" pitchFamily="18" charset="0"/>
              </a:rPr>
              <a:t>6. Frontend Technologies</a:t>
            </a:r>
            <a:r>
              <a:rPr lang="en-IN" sz="1700" dirty="0">
                <a:effectLst/>
                <a:latin typeface="Times New Roman" panose="02020603050405020304" pitchFamily="18" charset="0"/>
                <a:ea typeface="Times New Roman" panose="02020603050405020304" pitchFamily="18" charset="0"/>
              </a:rPr>
              <a:t>: HTML5, CSS3, Bootstrap 3.3.7.</a:t>
            </a:r>
          </a:p>
          <a:p>
            <a:pPr marL="0" lvl="0" indent="0">
              <a:lnSpc>
                <a:spcPct val="150000"/>
              </a:lnSpc>
              <a:buSzPts val="1200"/>
              <a:buNone/>
            </a:pPr>
            <a:r>
              <a:rPr lang="en-IN" sz="1700" b="1" dirty="0">
                <a:effectLst/>
                <a:latin typeface="Times New Roman" panose="02020603050405020304" pitchFamily="18" charset="0"/>
                <a:ea typeface="Times New Roman" panose="02020603050405020304" pitchFamily="18" charset="0"/>
              </a:rPr>
              <a:t>7. Databases</a:t>
            </a:r>
            <a:r>
              <a:rPr lang="en-IN" sz="1700" dirty="0">
                <a:effectLst/>
                <a:latin typeface="Times New Roman" panose="02020603050405020304" pitchFamily="18" charset="0"/>
                <a:ea typeface="Times New Roman" panose="02020603050405020304" pitchFamily="18" charset="0"/>
              </a:rPr>
              <a:t>: CSV files containing books, users, and ratings data.</a:t>
            </a:r>
          </a:p>
          <a:p>
            <a:pPr marL="114300" indent="0" algn="just">
              <a:lnSpc>
                <a:spcPct val="100000"/>
              </a:lnSpc>
              <a:spcBef>
                <a:spcPts val="1500"/>
              </a:spcBef>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785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6. Software Design</a:t>
            </a:r>
          </a:p>
        </p:txBody>
      </p:sp>
      <p:pic>
        <p:nvPicPr>
          <p:cNvPr id="3" name="Picture 2">
            <a:extLst>
              <a:ext uri="{FF2B5EF4-FFF2-40B4-BE49-F238E27FC236}">
                <a16:creationId xmlns:a16="http://schemas.microsoft.com/office/drawing/2014/main" id="{6CB5F3D7-9B0B-5FD7-E9DD-1258B922A6E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9381" y="1326228"/>
            <a:ext cx="5142271" cy="5166647"/>
          </a:xfrm>
          <a:prstGeom prst="rect">
            <a:avLst/>
          </a:prstGeom>
          <a:noFill/>
          <a:ln>
            <a:noFill/>
          </a:ln>
        </p:spPr>
      </p:pic>
      <p:sp>
        <p:nvSpPr>
          <p:cNvPr id="5" name="TextBox 4">
            <a:extLst>
              <a:ext uri="{FF2B5EF4-FFF2-40B4-BE49-F238E27FC236}">
                <a16:creationId xmlns:a16="http://schemas.microsoft.com/office/drawing/2014/main" id="{97643ACB-E1F5-B851-2814-6565A6E3F35E}"/>
              </a:ext>
            </a:extLst>
          </p:cNvPr>
          <p:cNvSpPr txBox="1"/>
          <p:nvPr/>
        </p:nvSpPr>
        <p:spPr>
          <a:xfrm>
            <a:off x="5705508" y="6492875"/>
            <a:ext cx="780983" cy="307777"/>
          </a:xfrm>
          <a:prstGeom prst="rect">
            <a:avLst/>
          </a:prstGeom>
          <a:noFill/>
        </p:spPr>
        <p:txBody>
          <a:bodyPr wrap="none" rtlCol="0">
            <a:spAutoFit/>
          </a:bodyPr>
          <a:lstStyle/>
          <a:p>
            <a:r>
              <a:rPr lang="en-US" dirty="0"/>
              <a:t>Fig: 6.1</a:t>
            </a:r>
            <a:endParaRPr lang="en-IN" dirty="0"/>
          </a:p>
        </p:txBody>
      </p:sp>
    </p:spTree>
    <p:extLst>
      <p:ext uri="{BB962C8B-B14F-4D97-AF65-F5344CB8AC3E}">
        <p14:creationId xmlns:p14="http://schemas.microsoft.com/office/powerpoint/2010/main" val="169984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6. Software Design</a:t>
            </a:r>
          </a:p>
        </p:txBody>
      </p:sp>
      <p:sp>
        <p:nvSpPr>
          <p:cNvPr id="5" name="TextBox 4">
            <a:extLst>
              <a:ext uri="{FF2B5EF4-FFF2-40B4-BE49-F238E27FC236}">
                <a16:creationId xmlns:a16="http://schemas.microsoft.com/office/drawing/2014/main" id="{97643ACB-E1F5-B851-2814-6565A6E3F35E}"/>
              </a:ext>
            </a:extLst>
          </p:cNvPr>
          <p:cNvSpPr txBox="1"/>
          <p:nvPr/>
        </p:nvSpPr>
        <p:spPr>
          <a:xfrm>
            <a:off x="6096000" y="6270160"/>
            <a:ext cx="780983" cy="307777"/>
          </a:xfrm>
          <a:prstGeom prst="rect">
            <a:avLst/>
          </a:prstGeom>
          <a:noFill/>
        </p:spPr>
        <p:txBody>
          <a:bodyPr wrap="none" rtlCol="0">
            <a:spAutoFit/>
          </a:bodyPr>
          <a:lstStyle/>
          <a:p>
            <a:r>
              <a:rPr lang="en-US" dirty="0"/>
              <a:t>Fig: 6.2</a:t>
            </a:r>
            <a:endParaRPr lang="en-IN" dirty="0"/>
          </a:p>
        </p:txBody>
      </p:sp>
      <p:pic>
        <p:nvPicPr>
          <p:cNvPr id="2" name="Picture 1">
            <a:extLst>
              <a:ext uri="{FF2B5EF4-FFF2-40B4-BE49-F238E27FC236}">
                <a16:creationId xmlns:a16="http://schemas.microsoft.com/office/drawing/2014/main" id="{E9EAC0E2-4519-0D9F-6034-11ED4E8DCC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2440" y="1690687"/>
            <a:ext cx="9781643" cy="4375815"/>
          </a:xfrm>
          <a:prstGeom prst="rect">
            <a:avLst/>
          </a:prstGeom>
          <a:noFill/>
          <a:ln>
            <a:noFill/>
          </a:ln>
        </p:spPr>
      </p:pic>
    </p:spTree>
    <p:extLst>
      <p:ext uri="{BB962C8B-B14F-4D97-AF65-F5344CB8AC3E}">
        <p14:creationId xmlns:p14="http://schemas.microsoft.com/office/powerpoint/2010/main" val="312808721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TotalTime>
  <Words>1351</Words>
  <Application>Microsoft Office PowerPoint</Application>
  <PresentationFormat>Widescreen</PresentationFormat>
  <Paragraphs>124</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“Book Recommendation System”</vt:lpstr>
      <vt:lpstr>CONTENT</vt:lpstr>
      <vt:lpstr>1. Introduction</vt:lpstr>
      <vt:lpstr>2. Problem Statement</vt:lpstr>
      <vt:lpstr>3. Objective</vt:lpstr>
      <vt:lpstr>4. Scope Of The Project</vt:lpstr>
      <vt:lpstr>5. Software &amp; hardware Requirement</vt:lpstr>
      <vt:lpstr>6. Software Design</vt:lpstr>
      <vt:lpstr>6. Software Design</vt:lpstr>
      <vt:lpstr>7. Algorithm &amp; Method Used</vt:lpstr>
      <vt:lpstr>7. Algorithm &amp; Method Used</vt:lpstr>
      <vt:lpstr>7. Algorithm &amp; Method Used</vt:lpstr>
      <vt:lpstr>7. Algorithm &amp; Method Used</vt:lpstr>
      <vt:lpstr>8. Project Implementation</vt:lpstr>
      <vt:lpstr>8. Project Implementation</vt:lpstr>
      <vt:lpstr>8. Project Implementation</vt:lpstr>
      <vt:lpstr>9. Conclusion</vt:lpstr>
      <vt:lpstr>10. 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Microsoft account</dc:creator>
  <cp:lastModifiedBy>Harsh Minde.</cp:lastModifiedBy>
  <cp:revision>126</cp:revision>
  <dcterms:created xsi:type="dcterms:W3CDTF">2022-08-03T09:08:17Z</dcterms:created>
  <dcterms:modified xsi:type="dcterms:W3CDTF">2024-10-05T12:06:01Z</dcterms:modified>
</cp:coreProperties>
</file>