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11"/>
  </p:notesMasterIdLst>
  <p:sldIdLst>
    <p:sldId id="333" r:id="rId5"/>
    <p:sldId id="366" r:id="rId6"/>
    <p:sldId id="367" r:id="rId7"/>
    <p:sldId id="368" r:id="rId8"/>
    <p:sldId id="369" r:id="rId9"/>
    <p:sldId id="3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4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EBCFC-A252-4392-8848-9B6E61E59E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F3A81-77BB-4BC5-825B-F3D8B7EE1CC9}">
      <dgm:prSet/>
      <dgm:spPr/>
      <dgm:t>
        <a:bodyPr/>
        <a:lstStyle/>
        <a:p>
          <a:r>
            <a:rPr lang="en-US" b="1"/>
            <a:t>Program.c</a:t>
          </a:r>
          <a:endParaRPr lang="en-US"/>
        </a:p>
      </dgm:t>
    </dgm:pt>
    <dgm:pt modelId="{A13EAFE1-F7AD-48FC-B99B-EB9E11DB26C8}" type="parTrans" cxnId="{D9A097BF-22BB-4C59-AAA8-A75624EEDCAE}">
      <dgm:prSet/>
      <dgm:spPr/>
      <dgm:t>
        <a:bodyPr/>
        <a:lstStyle/>
        <a:p>
          <a:endParaRPr lang="en-US"/>
        </a:p>
      </dgm:t>
    </dgm:pt>
    <dgm:pt modelId="{BBBD1D14-7106-49D7-85E9-423D6561D9D4}" type="sibTrans" cxnId="{D9A097BF-22BB-4C59-AAA8-A75624EEDCAE}">
      <dgm:prSet/>
      <dgm:spPr/>
      <dgm:t>
        <a:bodyPr/>
        <a:lstStyle/>
        <a:p>
          <a:endParaRPr lang="en-US"/>
        </a:p>
      </dgm:t>
    </dgm:pt>
    <dgm:pt modelId="{3C074D59-F880-4415-A4CE-D5EF6C485047}">
      <dgm:prSet/>
      <dgm:spPr/>
      <dgm:t>
        <a:bodyPr/>
        <a:lstStyle/>
        <a:p>
          <a:r>
            <a:rPr lang="en-US" b="1"/>
            <a:t>GetTotalWeeks()</a:t>
          </a:r>
          <a:endParaRPr lang="en-US"/>
        </a:p>
      </dgm:t>
    </dgm:pt>
    <dgm:pt modelId="{8D8B4181-2884-4B3E-BB58-9A1B93E00E4D}" type="parTrans" cxnId="{EA919E3D-DCBF-4FA8-98FE-2BB60ECABF83}">
      <dgm:prSet/>
      <dgm:spPr/>
      <dgm:t>
        <a:bodyPr/>
        <a:lstStyle/>
        <a:p>
          <a:endParaRPr lang="en-US"/>
        </a:p>
      </dgm:t>
    </dgm:pt>
    <dgm:pt modelId="{32932971-E88B-4FF5-AEDF-D69CCCD9FDEB}" type="sibTrans" cxnId="{EA919E3D-DCBF-4FA8-98FE-2BB60ECABF83}">
      <dgm:prSet/>
      <dgm:spPr/>
      <dgm:t>
        <a:bodyPr/>
        <a:lstStyle/>
        <a:p>
          <a:endParaRPr lang="en-US"/>
        </a:p>
      </dgm:t>
    </dgm:pt>
    <dgm:pt modelId="{89BA0584-D83C-4C6A-B845-F2A60C493291}">
      <dgm:prSet/>
      <dgm:spPr/>
      <dgm:t>
        <a:bodyPr/>
        <a:lstStyle/>
        <a:p>
          <a:r>
            <a:rPr lang="en-US" b="1"/>
            <a:t>Weekwisedata(i) </a:t>
          </a:r>
          <a:endParaRPr lang="en-US"/>
        </a:p>
      </dgm:t>
    </dgm:pt>
    <dgm:pt modelId="{287FF33C-1C1E-4C5F-9BD9-6A80024C7AE4}" type="parTrans" cxnId="{7B6D9369-7562-4EC3-9688-A06010F12564}">
      <dgm:prSet/>
      <dgm:spPr/>
      <dgm:t>
        <a:bodyPr/>
        <a:lstStyle/>
        <a:p>
          <a:endParaRPr lang="en-US"/>
        </a:p>
      </dgm:t>
    </dgm:pt>
    <dgm:pt modelId="{E71E330E-4463-41EC-9CF8-2286E674D98A}" type="sibTrans" cxnId="{7B6D9369-7562-4EC3-9688-A06010F12564}">
      <dgm:prSet/>
      <dgm:spPr/>
      <dgm:t>
        <a:bodyPr/>
        <a:lstStyle/>
        <a:p>
          <a:endParaRPr lang="en-US"/>
        </a:p>
      </dgm:t>
    </dgm:pt>
    <dgm:pt modelId="{FF8AFA5D-1624-482D-87DB-6E375BDD13CD}">
      <dgm:prSet/>
      <dgm:spPr/>
      <dgm:t>
        <a:bodyPr/>
        <a:lstStyle/>
        <a:p>
          <a:r>
            <a:rPr lang="en-US" b="1"/>
            <a:t>MailToManagerwithAttachment()</a:t>
          </a:r>
          <a:endParaRPr lang="en-US"/>
        </a:p>
      </dgm:t>
    </dgm:pt>
    <dgm:pt modelId="{9FC2EFE1-AC1C-4066-BA5A-08A111671381}" type="parTrans" cxnId="{31B547A8-D67C-429C-AD57-A6D278591983}">
      <dgm:prSet/>
      <dgm:spPr/>
      <dgm:t>
        <a:bodyPr/>
        <a:lstStyle/>
        <a:p>
          <a:endParaRPr lang="en-US"/>
        </a:p>
      </dgm:t>
    </dgm:pt>
    <dgm:pt modelId="{A3FD5B8C-F581-4173-A697-CB3F0F45953E}" type="sibTrans" cxnId="{31B547A8-D67C-429C-AD57-A6D278591983}">
      <dgm:prSet/>
      <dgm:spPr/>
      <dgm:t>
        <a:bodyPr/>
        <a:lstStyle/>
        <a:p>
          <a:endParaRPr lang="en-US"/>
        </a:p>
      </dgm:t>
    </dgm:pt>
    <dgm:pt modelId="{4ADE2233-91B6-41B6-A65D-3D0C71DDA072}">
      <dgm:prSet/>
      <dgm:spPr/>
      <dgm:t>
        <a:bodyPr/>
        <a:lstStyle/>
        <a:p>
          <a:r>
            <a:rPr lang="en-US" b="1"/>
            <a:t>Sending Mail to Manager</a:t>
          </a:r>
          <a:endParaRPr lang="en-US"/>
        </a:p>
      </dgm:t>
    </dgm:pt>
    <dgm:pt modelId="{B0E936E2-451A-491E-9670-000B65732769}" type="parTrans" cxnId="{B9CD135E-15C9-47A8-8A11-23F51A48A829}">
      <dgm:prSet/>
      <dgm:spPr/>
      <dgm:t>
        <a:bodyPr/>
        <a:lstStyle/>
        <a:p>
          <a:endParaRPr lang="en-US"/>
        </a:p>
      </dgm:t>
    </dgm:pt>
    <dgm:pt modelId="{311A9F3C-75DE-4672-893F-04D1C770D634}" type="sibTrans" cxnId="{B9CD135E-15C9-47A8-8A11-23F51A48A829}">
      <dgm:prSet/>
      <dgm:spPr/>
      <dgm:t>
        <a:bodyPr/>
        <a:lstStyle/>
        <a:p>
          <a:endParaRPr lang="en-US"/>
        </a:p>
      </dgm:t>
    </dgm:pt>
    <dgm:pt modelId="{F7F0E425-7BDB-40E2-90AC-BA6891843661}">
      <dgm:prSet/>
      <dgm:spPr/>
      <dgm:t>
        <a:bodyPr/>
        <a:lstStyle/>
        <a:p>
          <a:r>
            <a:rPr lang="en-US" b="1"/>
            <a:t>END</a:t>
          </a:r>
          <a:endParaRPr lang="en-US"/>
        </a:p>
      </dgm:t>
    </dgm:pt>
    <dgm:pt modelId="{4211F377-F8AF-42DC-B370-9FF636379A81}" type="parTrans" cxnId="{86115C30-513B-40D3-AF32-34DB7A563797}">
      <dgm:prSet/>
      <dgm:spPr/>
      <dgm:t>
        <a:bodyPr/>
        <a:lstStyle/>
        <a:p>
          <a:endParaRPr lang="en-US"/>
        </a:p>
      </dgm:t>
    </dgm:pt>
    <dgm:pt modelId="{C000AEE2-2350-4CDF-83E2-462FA0966DDE}" type="sibTrans" cxnId="{86115C30-513B-40D3-AF32-34DB7A563797}">
      <dgm:prSet/>
      <dgm:spPr/>
      <dgm:t>
        <a:bodyPr/>
        <a:lstStyle/>
        <a:p>
          <a:endParaRPr lang="en-US"/>
        </a:p>
      </dgm:t>
    </dgm:pt>
    <dgm:pt modelId="{7A0ED36C-6818-49BA-8218-F2B49A7D4D6F}" type="pres">
      <dgm:prSet presAssocID="{FEDEBCFC-A252-4392-8848-9B6E61E59EB4}" presName="root" presStyleCnt="0">
        <dgm:presLayoutVars>
          <dgm:dir/>
          <dgm:resizeHandles val="exact"/>
        </dgm:presLayoutVars>
      </dgm:prSet>
      <dgm:spPr/>
    </dgm:pt>
    <dgm:pt modelId="{DD831266-C023-4F13-8FB4-45F7D2FD0F49}" type="pres">
      <dgm:prSet presAssocID="{D7EF3A81-77BB-4BC5-825B-F3D8B7EE1CC9}" presName="compNode" presStyleCnt="0"/>
      <dgm:spPr/>
    </dgm:pt>
    <dgm:pt modelId="{53903C9E-E2C1-41DA-A938-C48ACB6B1905}" type="pres">
      <dgm:prSet presAssocID="{D7EF3A81-77BB-4BC5-825B-F3D8B7EE1CC9}" presName="bgRect" presStyleLbl="bgShp" presStyleIdx="0" presStyleCnt="6"/>
      <dgm:spPr/>
    </dgm:pt>
    <dgm:pt modelId="{4CE2466F-F7BA-4608-BEED-46419FDB4723}" type="pres">
      <dgm:prSet presAssocID="{D7EF3A81-77BB-4BC5-825B-F3D8B7EE1C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EFAB050-A5F5-4144-9518-949889010569}" type="pres">
      <dgm:prSet presAssocID="{D7EF3A81-77BB-4BC5-825B-F3D8B7EE1CC9}" presName="spaceRect" presStyleCnt="0"/>
      <dgm:spPr/>
    </dgm:pt>
    <dgm:pt modelId="{B82A5FDA-4B02-40FC-B2A5-77B91BB218E7}" type="pres">
      <dgm:prSet presAssocID="{D7EF3A81-77BB-4BC5-825B-F3D8B7EE1CC9}" presName="parTx" presStyleLbl="revTx" presStyleIdx="0" presStyleCnt="6">
        <dgm:presLayoutVars>
          <dgm:chMax val="0"/>
          <dgm:chPref val="0"/>
        </dgm:presLayoutVars>
      </dgm:prSet>
      <dgm:spPr/>
    </dgm:pt>
    <dgm:pt modelId="{B4398CC7-5172-463F-A5DB-C40274C44FA2}" type="pres">
      <dgm:prSet presAssocID="{BBBD1D14-7106-49D7-85E9-423D6561D9D4}" presName="sibTrans" presStyleCnt="0"/>
      <dgm:spPr/>
    </dgm:pt>
    <dgm:pt modelId="{B37905D0-BEFE-430A-B61B-7F8CCCEA797E}" type="pres">
      <dgm:prSet presAssocID="{3C074D59-F880-4415-A4CE-D5EF6C485047}" presName="compNode" presStyleCnt="0"/>
      <dgm:spPr/>
    </dgm:pt>
    <dgm:pt modelId="{FE407294-BECD-450F-9351-FFBEB037EE9C}" type="pres">
      <dgm:prSet presAssocID="{3C074D59-F880-4415-A4CE-D5EF6C485047}" presName="bgRect" presStyleLbl="bgShp" presStyleIdx="1" presStyleCnt="6"/>
      <dgm:spPr/>
    </dgm:pt>
    <dgm:pt modelId="{D5EC4449-ABA2-48E2-BA01-DB67A1A482D9}" type="pres">
      <dgm:prSet presAssocID="{3C074D59-F880-4415-A4CE-D5EF6C48504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5B221EA-4D9D-4FA8-914E-AC6AF3CFCC44}" type="pres">
      <dgm:prSet presAssocID="{3C074D59-F880-4415-A4CE-D5EF6C485047}" presName="spaceRect" presStyleCnt="0"/>
      <dgm:spPr/>
    </dgm:pt>
    <dgm:pt modelId="{F904C99B-E8E2-49D9-A24D-0F573F446DC3}" type="pres">
      <dgm:prSet presAssocID="{3C074D59-F880-4415-A4CE-D5EF6C485047}" presName="parTx" presStyleLbl="revTx" presStyleIdx="1" presStyleCnt="6">
        <dgm:presLayoutVars>
          <dgm:chMax val="0"/>
          <dgm:chPref val="0"/>
        </dgm:presLayoutVars>
      </dgm:prSet>
      <dgm:spPr/>
    </dgm:pt>
    <dgm:pt modelId="{CB0AD960-08C4-405E-8DF8-B660BB422050}" type="pres">
      <dgm:prSet presAssocID="{32932971-E88B-4FF5-AEDF-D69CCCD9FDEB}" presName="sibTrans" presStyleCnt="0"/>
      <dgm:spPr/>
    </dgm:pt>
    <dgm:pt modelId="{872E113F-DDFD-4297-8CE9-B43996A148C5}" type="pres">
      <dgm:prSet presAssocID="{89BA0584-D83C-4C6A-B845-F2A60C493291}" presName="compNode" presStyleCnt="0"/>
      <dgm:spPr/>
    </dgm:pt>
    <dgm:pt modelId="{BA61D859-1777-46E8-8A43-4A35D3364746}" type="pres">
      <dgm:prSet presAssocID="{89BA0584-D83C-4C6A-B845-F2A60C493291}" presName="bgRect" presStyleLbl="bgShp" presStyleIdx="2" presStyleCnt="6"/>
      <dgm:spPr/>
    </dgm:pt>
    <dgm:pt modelId="{D44DF176-005F-4623-873A-D5E041D8D299}" type="pres">
      <dgm:prSet presAssocID="{89BA0584-D83C-4C6A-B845-F2A60C49329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F7B9FCF0-4BA6-48B4-A13A-14D3F6C5CE7D}" type="pres">
      <dgm:prSet presAssocID="{89BA0584-D83C-4C6A-B845-F2A60C493291}" presName="spaceRect" presStyleCnt="0"/>
      <dgm:spPr/>
    </dgm:pt>
    <dgm:pt modelId="{3C77A96D-772B-4153-B9A7-9DA9B1CAC52C}" type="pres">
      <dgm:prSet presAssocID="{89BA0584-D83C-4C6A-B845-F2A60C493291}" presName="parTx" presStyleLbl="revTx" presStyleIdx="2" presStyleCnt="6">
        <dgm:presLayoutVars>
          <dgm:chMax val="0"/>
          <dgm:chPref val="0"/>
        </dgm:presLayoutVars>
      </dgm:prSet>
      <dgm:spPr/>
    </dgm:pt>
    <dgm:pt modelId="{BA919F46-C8FB-45AF-9C45-E4E251AE26A2}" type="pres">
      <dgm:prSet presAssocID="{E71E330E-4463-41EC-9CF8-2286E674D98A}" presName="sibTrans" presStyleCnt="0"/>
      <dgm:spPr/>
    </dgm:pt>
    <dgm:pt modelId="{B04578AB-47B8-41B6-B6AD-3E8475012E97}" type="pres">
      <dgm:prSet presAssocID="{FF8AFA5D-1624-482D-87DB-6E375BDD13CD}" presName="compNode" presStyleCnt="0"/>
      <dgm:spPr/>
    </dgm:pt>
    <dgm:pt modelId="{3D5A18DC-1CA8-41A5-9041-7223FE280174}" type="pres">
      <dgm:prSet presAssocID="{FF8AFA5D-1624-482D-87DB-6E375BDD13CD}" presName="bgRect" presStyleLbl="bgShp" presStyleIdx="3" presStyleCnt="6"/>
      <dgm:spPr/>
    </dgm:pt>
    <dgm:pt modelId="{5E05918F-2E77-4E4D-9681-4B193020386D}" type="pres">
      <dgm:prSet presAssocID="{FF8AFA5D-1624-482D-87DB-6E375BDD13C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ACFA1EAF-598C-4AD5-8576-BFB6B3CABD07}" type="pres">
      <dgm:prSet presAssocID="{FF8AFA5D-1624-482D-87DB-6E375BDD13CD}" presName="spaceRect" presStyleCnt="0"/>
      <dgm:spPr/>
    </dgm:pt>
    <dgm:pt modelId="{F18614B8-157D-42A9-815B-0FFEC9B396EB}" type="pres">
      <dgm:prSet presAssocID="{FF8AFA5D-1624-482D-87DB-6E375BDD13CD}" presName="parTx" presStyleLbl="revTx" presStyleIdx="3" presStyleCnt="6">
        <dgm:presLayoutVars>
          <dgm:chMax val="0"/>
          <dgm:chPref val="0"/>
        </dgm:presLayoutVars>
      </dgm:prSet>
      <dgm:spPr/>
    </dgm:pt>
    <dgm:pt modelId="{0D9D21D9-239E-4946-A9AA-219F964B45ED}" type="pres">
      <dgm:prSet presAssocID="{A3FD5B8C-F581-4173-A697-CB3F0F45953E}" presName="sibTrans" presStyleCnt="0"/>
      <dgm:spPr/>
    </dgm:pt>
    <dgm:pt modelId="{96035BC5-6383-4E8A-BE2E-5565ABB681FA}" type="pres">
      <dgm:prSet presAssocID="{4ADE2233-91B6-41B6-A65D-3D0C71DDA072}" presName="compNode" presStyleCnt="0"/>
      <dgm:spPr/>
    </dgm:pt>
    <dgm:pt modelId="{FE933649-04EE-420E-95A6-8A159D9D2342}" type="pres">
      <dgm:prSet presAssocID="{4ADE2233-91B6-41B6-A65D-3D0C71DDA072}" presName="bgRect" presStyleLbl="bgShp" presStyleIdx="4" presStyleCnt="6"/>
      <dgm:spPr/>
    </dgm:pt>
    <dgm:pt modelId="{B84C1968-CC41-4E03-B166-A19CD5EAF1DC}" type="pres">
      <dgm:prSet presAssocID="{4ADE2233-91B6-41B6-A65D-3D0C71DDA07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DFAA6B3-5A58-4542-AC95-A30FD1432116}" type="pres">
      <dgm:prSet presAssocID="{4ADE2233-91B6-41B6-A65D-3D0C71DDA072}" presName="spaceRect" presStyleCnt="0"/>
      <dgm:spPr/>
    </dgm:pt>
    <dgm:pt modelId="{CF87B8E2-15EE-411A-90CD-6024C468EFD5}" type="pres">
      <dgm:prSet presAssocID="{4ADE2233-91B6-41B6-A65D-3D0C71DDA072}" presName="parTx" presStyleLbl="revTx" presStyleIdx="4" presStyleCnt="6">
        <dgm:presLayoutVars>
          <dgm:chMax val="0"/>
          <dgm:chPref val="0"/>
        </dgm:presLayoutVars>
      </dgm:prSet>
      <dgm:spPr/>
    </dgm:pt>
    <dgm:pt modelId="{1397406B-3D27-41D4-A3D8-0557F334EE0E}" type="pres">
      <dgm:prSet presAssocID="{311A9F3C-75DE-4672-893F-04D1C770D634}" presName="sibTrans" presStyleCnt="0"/>
      <dgm:spPr/>
    </dgm:pt>
    <dgm:pt modelId="{BB57F21B-EC80-4411-B2F6-220B805146EC}" type="pres">
      <dgm:prSet presAssocID="{F7F0E425-7BDB-40E2-90AC-BA6891843661}" presName="compNode" presStyleCnt="0"/>
      <dgm:spPr/>
    </dgm:pt>
    <dgm:pt modelId="{8AA05ADB-2511-41B3-A079-EE8CD605DEF5}" type="pres">
      <dgm:prSet presAssocID="{F7F0E425-7BDB-40E2-90AC-BA6891843661}" presName="bgRect" presStyleLbl="bgShp" presStyleIdx="5" presStyleCnt="6"/>
      <dgm:spPr/>
    </dgm:pt>
    <dgm:pt modelId="{1265293C-1200-4018-847C-E2D1720889B9}" type="pres">
      <dgm:prSet presAssocID="{F7F0E425-7BDB-40E2-90AC-BA689184366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3366AFD7-4CE0-423A-B0A4-06D6EC316B69}" type="pres">
      <dgm:prSet presAssocID="{F7F0E425-7BDB-40E2-90AC-BA6891843661}" presName="spaceRect" presStyleCnt="0"/>
      <dgm:spPr/>
    </dgm:pt>
    <dgm:pt modelId="{BFC7E501-FEC8-4C10-AFC7-FBF35DB9A623}" type="pres">
      <dgm:prSet presAssocID="{F7F0E425-7BDB-40E2-90AC-BA689184366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E979C12-28A6-49DE-84F4-CC3FB368170E}" type="presOf" srcId="{89BA0584-D83C-4C6A-B845-F2A60C493291}" destId="{3C77A96D-772B-4153-B9A7-9DA9B1CAC52C}" srcOrd="0" destOrd="0" presId="urn:microsoft.com/office/officeart/2018/2/layout/IconVerticalSolidList"/>
    <dgm:cxn modelId="{DDBD8028-A20C-42AD-8776-ABD5FFF8E4DF}" type="presOf" srcId="{F7F0E425-7BDB-40E2-90AC-BA6891843661}" destId="{BFC7E501-FEC8-4C10-AFC7-FBF35DB9A623}" srcOrd="0" destOrd="0" presId="urn:microsoft.com/office/officeart/2018/2/layout/IconVerticalSolidList"/>
    <dgm:cxn modelId="{86115C30-513B-40D3-AF32-34DB7A563797}" srcId="{FEDEBCFC-A252-4392-8848-9B6E61E59EB4}" destId="{F7F0E425-7BDB-40E2-90AC-BA6891843661}" srcOrd="5" destOrd="0" parTransId="{4211F377-F8AF-42DC-B370-9FF636379A81}" sibTransId="{C000AEE2-2350-4CDF-83E2-462FA0966DDE}"/>
    <dgm:cxn modelId="{EA919E3D-DCBF-4FA8-98FE-2BB60ECABF83}" srcId="{FEDEBCFC-A252-4392-8848-9B6E61E59EB4}" destId="{3C074D59-F880-4415-A4CE-D5EF6C485047}" srcOrd="1" destOrd="0" parTransId="{8D8B4181-2884-4B3E-BB58-9A1B93E00E4D}" sibTransId="{32932971-E88B-4FF5-AEDF-D69CCCD9FDEB}"/>
    <dgm:cxn modelId="{B9CD135E-15C9-47A8-8A11-23F51A48A829}" srcId="{FEDEBCFC-A252-4392-8848-9B6E61E59EB4}" destId="{4ADE2233-91B6-41B6-A65D-3D0C71DDA072}" srcOrd="4" destOrd="0" parTransId="{B0E936E2-451A-491E-9670-000B65732769}" sibTransId="{311A9F3C-75DE-4672-893F-04D1C770D634}"/>
    <dgm:cxn modelId="{7B6D9369-7562-4EC3-9688-A06010F12564}" srcId="{FEDEBCFC-A252-4392-8848-9B6E61E59EB4}" destId="{89BA0584-D83C-4C6A-B845-F2A60C493291}" srcOrd="2" destOrd="0" parTransId="{287FF33C-1C1E-4C5F-9BD9-6A80024C7AE4}" sibTransId="{E71E330E-4463-41EC-9CF8-2286E674D98A}"/>
    <dgm:cxn modelId="{683EC150-03D9-4CAD-ADD6-609AD4C16617}" type="presOf" srcId="{FF8AFA5D-1624-482D-87DB-6E375BDD13CD}" destId="{F18614B8-157D-42A9-815B-0FFEC9B396EB}" srcOrd="0" destOrd="0" presId="urn:microsoft.com/office/officeart/2018/2/layout/IconVerticalSolidList"/>
    <dgm:cxn modelId="{AF839455-9989-41E0-BADF-9F8ED038B93F}" type="presOf" srcId="{D7EF3A81-77BB-4BC5-825B-F3D8B7EE1CC9}" destId="{B82A5FDA-4B02-40FC-B2A5-77B91BB218E7}" srcOrd="0" destOrd="0" presId="urn:microsoft.com/office/officeart/2018/2/layout/IconVerticalSolidList"/>
    <dgm:cxn modelId="{8C3B9757-2702-4C6B-98F8-7EF6FB055ECA}" type="presOf" srcId="{3C074D59-F880-4415-A4CE-D5EF6C485047}" destId="{F904C99B-E8E2-49D9-A24D-0F573F446DC3}" srcOrd="0" destOrd="0" presId="urn:microsoft.com/office/officeart/2018/2/layout/IconVerticalSolidList"/>
    <dgm:cxn modelId="{31B547A8-D67C-429C-AD57-A6D278591983}" srcId="{FEDEBCFC-A252-4392-8848-9B6E61E59EB4}" destId="{FF8AFA5D-1624-482D-87DB-6E375BDD13CD}" srcOrd="3" destOrd="0" parTransId="{9FC2EFE1-AC1C-4066-BA5A-08A111671381}" sibTransId="{A3FD5B8C-F581-4173-A697-CB3F0F45953E}"/>
    <dgm:cxn modelId="{C43660B6-69E4-4047-8B9B-1895F10B1B66}" type="presOf" srcId="{FEDEBCFC-A252-4392-8848-9B6E61E59EB4}" destId="{7A0ED36C-6818-49BA-8218-F2B49A7D4D6F}" srcOrd="0" destOrd="0" presId="urn:microsoft.com/office/officeart/2018/2/layout/IconVerticalSolidList"/>
    <dgm:cxn modelId="{D9A097BF-22BB-4C59-AAA8-A75624EEDCAE}" srcId="{FEDEBCFC-A252-4392-8848-9B6E61E59EB4}" destId="{D7EF3A81-77BB-4BC5-825B-F3D8B7EE1CC9}" srcOrd="0" destOrd="0" parTransId="{A13EAFE1-F7AD-48FC-B99B-EB9E11DB26C8}" sibTransId="{BBBD1D14-7106-49D7-85E9-423D6561D9D4}"/>
    <dgm:cxn modelId="{B64E7AE2-6AD2-4A9E-9EB1-D6B15124F40F}" type="presOf" srcId="{4ADE2233-91B6-41B6-A65D-3D0C71DDA072}" destId="{CF87B8E2-15EE-411A-90CD-6024C468EFD5}" srcOrd="0" destOrd="0" presId="urn:microsoft.com/office/officeart/2018/2/layout/IconVerticalSolidList"/>
    <dgm:cxn modelId="{0096E951-8592-46C0-8FF1-4E13C0C61808}" type="presParOf" srcId="{7A0ED36C-6818-49BA-8218-F2B49A7D4D6F}" destId="{DD831266-C023-4F13-8FB4-45F7D2FD0F49}" srcOrd="0" destOrd="0" presId="urn:microsoft.com/office/officeart/2018/2/layout/IconVerticalSolidList"/>
    <dgm:cxn modelId="{B5453609-813C-4B63-8410-36D50501B779}" type="presParOf" srcId="{DD831266-C023-4F13-8FB4-45F7D2FD0F49}" destId="{53903C9E-E2C1-41DA-A938-C48ACB6B1905}" srcOrd="0" destOrd="0" presId="urn:microsoft.com/office/officeart/2018/2/layout/IconVerticalSolidList"/>
    <dgm:cxn modelId="{C9565E2E-AC7D-4557-8D2B-2EBA2CF9BD54}" type="presParOf" srcId="{DD831266-C023-4F13-8FB4-45F7D2FD0F49}" destId="{4CE2466F-F7BA-4608-BEED-46419FDB4723}" srcOrd="1" destOrd="0" presId="urn:microsoft.com/office/officeart/2018/2/layout/IconVerticalSolidList"/>
    <dgm:cxn modelId="{39C5C34C-55AC-448F-9352-1005707A99D3}" type="presParOf" srcId="{DD831266-C023-4F13-8FB4-45F7D2FD0F49}" destId="{BEFAB050-A5F5-4144-9518-949889010569}" srcOrd="2" destOrd="0" presId="urn:microsoft.com/office/officeart/2018/2/layout/IconVerticalSolidList"/>
    <dgm:cxn modelId="{6512E87D-83E1-4747-B9F9-23552E65AA7A}" type="presParOf" srcId="{DD831266-C023-4F13-8FB4-45F7D2FD0F49}" destId="{B82A5FDA-4B02-40FC-B2A5-77B91BB218E7}" srcOrd="3" destOrd="0" presId="urn:microsoft.com/office/officeart/2018/2/layout/IconVerticalSolidList"/>
    <dgm:cxn modelId="{3507EE30-FEFE-4B65-8F41-2C48ACA6C961}" type="presParOf" srcId="{7A0ED36C-6818-49BA-8218-F2B49A7D4D6F}" destId="{B4398CC7-5172-463F-A5DB-C40274C44FA2}" srcOrd="1" destOrd="0" presId="urn:microsoft.com/office/officeart/2018/2/layout/IconVerticalSolidList"/>
    <dgm:cxn modelId="{9861D031-F976-4683-A71D-9159830CDC5F}" type="presParOf" srcId="{7A0ED36C-6818-49BA-8218-F2B49A7D4D6F}" destId="{B37905D0-BEFE-430A-B61B-7F8CCCEA797E}" srcOrd="2" destOrd="0" presId="urn:microsoft.com/office/officeart/2018/2/layout/IconVerticalSolidList"/>
    <dgm:cxn modelId="{6605956B-ACB5-4460-9A30-9BB30528EE8D}" type="presParOf" srcId="{B37905D0-BEFE-430A-B61B-7F8CCCEA797E}" destId="{FE407294-BECD-450F-9351-FFBEB037EE9C}" srcOrd="0" destOrd="0" presId="urn:microsoft.com/office/officeart/2018/2/layout/IconVerticalSolidList"/>
    <dgm:cxn modelId="{E5BC7631-E122-472D-8B17-E37F58065FD0}" type="presParOf" srcId="{B37905D0-BEFE-430A-B61B-7F8CCCEA797E}" destId="{D5EC4449-ABA2-48E2-BA01-DB67A1A482D9}" srcOrd="1" destOrd="0" presId="urn:microsoft.com/office/officeart/2018/2/layout/IconVerticalSolidList"/>
    <dgm:cxn modelId="{57F67975-0C40-4112-A844-7D3738C2990A}" type="presParOf" srcId="{B37905D0-BEFE-430A-B61B-7F8CCCEA797E}" destId="{65B221EA-4D9D-4FA8-914E-AC6AF3CFCC44}" srcOrd="2" destOrd="0" presId="urn:microsoft.com/office/officeart/2018/2/layout/IconVerticalSolidList"/>
    <dgm:cxn modelId="{8B85DBC6-6644-4786-963E-300B28B458DC}" type="presParOf" srcId="{B37905D0-BEFE-430A-B61B-7F8CCCEA797E}" destId="{F904C99B-E8E2-49D9-A24D-0F573F446DC3}" srcOrd="3" destOrd="0" presId="urn:microsoft.com/office/officeart/2018/2/layout/IconVerticalSolidList"/>
    <dgm:cxn modelId="{7A7FC707-B9CA-4E47-80D1-E480935EE049}" type="presParOf" srcId="{7A0ED36C-6818-49BA-8218-F2B49A7D4D6F}" destId="{CB0AD960-08C4-405E-8DF8-B660BB422050}" srcOrd="3" destOrd="0" presId="urn:microsoft.com/office/officeart/2018/2/layout/IconVerticalSolidList"/>
    <dgm:cxn modelId="{66CCA501-3580-4F48-B113-7984CA5AEDA2}" type="presParOf" srcId="{7A0ED36C-6818-49BA-8218-F2B49A7D4D6F}" destId="{872E113F-DDFD-4297-8CE9-B43996A148C5}" srcOrd="4" destOrd="0" presId="urn:microsoft.com/office/officeart/2018/2/layout/IconVerticalSolidList"/>
    <dgm:cxn modelId="{7D0765A1-2401-4941-B864-0B6DA55CF941}" type="presParOf" srcId="{872E113F-DDFD-4297-8CE9-B43996A148C5}" destId="{BA61D859-1777-46E8-8A43-4A35D3364746}" srcOrd="0" destOrd="0" presId="urn:microsoft.com/office/officeart/2018/2/layout/IconVerticalSolidList"/>
    <dgm:cxn modelId="{1761386B-299D-4DDD-8738-BFE823A1EA03}" type="presParOf" srcId="{872E113F-DDFD-4297-8CE9-B43996A148C5}" destId="{D44DF176-005F-4623-873A-D5E041D8D299}" srcOrd="1" destOrd="0" presId="urn:microsoft.com/office/officeart/2018/2/layout/IconVerticalSolidList"/>
    <dgm:cxn modelId="{19BFAC4A-36F7-4F9F-B612-A00AE2A31A59}" type="presParOf" srcId="{872E113F-DDFD-4297-8CE9-B43996A148C5}" destId="{F7B9FCF0-4BA6-48B4-A13A-14D3F6C5CE7D}" srcOrd="2" destOrd="0" presId="urn:microsoft.com/office/officeart/2018/2/layout/IconVerticalSolidList"/>
    <dgm:cxn modelId="{5872C483-475A-452E-BE86-2AD6D0FDF174}" type="presParOf" srcId="{872E113F-DDFD-4297-8CE9-B43996A148C5}" destId="{3C77A96D-772B-4153-B9A7-9DA9B1CAC52C}" srcOrd="3" destOrd="0" presId="urn:microsoft.com/office/officeart/2018/2/layout/IconVerticalSolidList"/>
    <dgm:cxn modelId="{80A8720C-7406-4030-A4D8-266D63998DBA}" type="presParOf" srcId="{7A0ED36C-6818-49BA-8218-F2B49A7D4D6F}" destId="{BA919F46-C8FB-45AF-9C45-E4E251AE26A2}" srcOrd="5" destOrd="0" presId="urn:microsoft.com/office/officeart/2018/2/layout/IconVerticalSolidList"/>
    <dgm:cxn modelId="{C4B29C0C-0230-43C4-8368-9186ADEBACBF}" type="presParOf" srcId="{7A0ED36C-6818-49BA-8218-F2B49A7D4D6F}" destId="{B04578AB-47B8-41B6-B6AD-3E8475012E97}" srcOrd="6" destOrd="0" presId="urn:microsoft.com/office/officeart/2018/2/layout/IconVerticalSolidList"/>
    <dgm:cxn modelId="{B06CAD54-A0CC-448E-8EA1-CDFFB88ED82A}" type="presParOf" srcId="{B04578AB-47B8-41B6-B6AD-3E8475012E97}" destId="{3D5A18DC-1CA8-41A5-9041-7223FE280174}" srcOrd="0" destOrd="0" presId="urn:microsoft.com/office/officeart/2018/2/layout/IconVerticalSolidList"/>
    <dgm:cxn modelId="{ECFA06B4-4D56-4DA3-B67C-B87B00245BB1}" type="presParOf" srcId="{B04578AB-47B8-41B6-B6AD-3E8475012E97}" destId="{5E05918F-2E77-4E4D-9681-4B193020386D}" srcOrd="1" destOrd="0" presId="urn:microsoft.com/office/officeart/2018/2/layout/IconVerticalSolidList"/>
    <dgm:cxn modelId="{4EB83A26-14E4-4499-9F30-DD1A3442E3EB}" type="presParOf" srcId="{B04578AB-47B8-41B6-B6AD-3E8475012E97}" destId="{ACFA1EAF-598C-4AD5-8576-BFB6B3CABD07}" srcOrd="2" destOrd="0" presId="urn:microsoft.com/office/officeart/2018/2/layout/IconVerticalSolidList"/>
    <dgm:cxn modelId="{AF4179DA-0261-4ED7-9043-AF0AEA29F4D0}" type="presParOf" srcId="{B04578AB-47B8-41B6-B6AD-3E8475012E97}" destId="{F18614B8-157D-42A9-815B-0FFEC9B396EB}" srcOrd="3" destOrd="0" presId="urn:microsoft.com/office/officeart/2018/2/layout/IconVerticalSolidList"/>
    <dgm:cxn modelId="{8153B5EC-FEB4-4A13-9A5A-B6AEAC04C002}" type="presParOf" srcId="{7A0ED36C-6818-49BA-8218-F2B49A7D4D6F}" destId="{0D9D21D9-239E-4946-A9AA-219F964B45ED}" srcOrd="7" destOrd="0" presId="urn:microsoft.com/office/officeart/2018/2/layout/IconVerticalSolidList"/>
    <dgm:cxn modelId="{5230F7FA-1F77-404E-BCD5-E8A465EBEEAD}" type="presParOf" srcId="{7A0ED36C-6818-49BA-8218-F2B49A7D4D6F}" destId="{96035BC5-6383-4E8A-BE2E-5565ABB681FA}" srcOrd="8" destOrd="0" presId="urn:microsoft.com/office/officeart/2018/2/layout/IconVerticalSolidList"/>
    <dgm:cxn modelId="{14C9CDDA-AB90-486F-AF21-61062B72D3C5}" type="presParOf" srcId="{96035BC5-6383-4E8A-BE2E-5565ABB681FA}" destId="{FE933649-04EE-420E-95A6-8A159D9D2342}" srcOrd="0" destOrd="0" presId="urn:microsoft.com/office/officeart/2018/2/layout/IconVerticalSolidList"/>
    <dgm:cxn modelId="{2499A522-023B-46F3-8891-8E9C3918AFB2}" type="presParOf" srcId="{96035BC5-6383-4E8A-BE2E-5565ABB681FA}" destId="{B84C1968-CC41-4E03-B166-A19CD5EAF1DC}" srcOrd="1" destOrd="0" presId="urn:microsoft.com/office/officeart/2018/2/layout/IconVerticalSolidList"/>
    <dgm:cxn modelId="{4FD88E59-34CF-4362-85BD-E0E16D872FA3}" type="presParOf" srcId="{96035BC5-6383-4E8A-BE2E-5565ABB681FA}" destId="{1DFAA6B3-5A58-4542-AC95-A30FD1432116}" srcOrd="2" destOrd="0" presId="urn:microsoft.com/office/officeart/2018/2/layout/IconVerticalSolidList"/>
    <dgm:cxn modelId="{CBC95928-EFBA-4026-8C8A-097C11022BA2}" type="presParOf" srcId="{96035BC5-6383-4E8A-BE2E-5565ABB681FA}" destId="{CF87B8E2-15EE-411A-90CD-6024C468EFD5}" srcOrd="3" destOrd="0" presId="urn:microsoft.com/office/officeart/2018/2/layout/IconVerticalSolidList"/>
    <dgm:cxn modelId="{4C30E714-B4BC-4745-AC31-F6BEB551FC5C}" type="presParOf" srcId="{7A0ED36C-6818-49BA-8218-F2B49A7D4D6F}" destId="{1397406B-3D27-41D4-A3D8-0557F334EE0E}" srcOrd="9" destOrd="0" presId="urn:microsoft.com/office/officeart/2018/2/layout/IconVerticalSolidList"/>
    <dgm:cxn modelId="{B711109D-CB45-4E41-9915-3430FC7B0F74}" type="presParOf" srcId="{7A0ED36C-6818-49BA-8218-F2B49A7D4D6F}" destId="{BB57F21B-EC80-4411-B2F6-220B805146EC}" srcOrd="10" destOrd="0" presId="urn:microsoft.com/office/officeart/2018/2/layout/IconVerticalSolidList"/>
    <dgm:cxn modelId="{FF35747B-0317-48EF-B7D8-AC566E719F89}" type="presParOf" srcId="{BB57F21B-EC80-4411-B2F6-220B805146EC}" destId="{8AA05ADB-2511-41B3-A079-EE8CD605DEF5}" srcOrd="0" destOrd="0" presId="urn:microsoft.com/office/officeart/2018/2/layout/IconVerticalSolidList"/>
    <dgm:cxn modelId="{95607E68-9429-4E83-A5D9-40AB17C60218}" type="presParOf" srcId="{BB57F21B-EC80-4411-B2F6-220B805146EC}" destId="{1265293C-1200-4018-847C-E2D1720889B9}" srcOrd="1" destOrd="0" presId="urn:microsoft.com/office/officeart/2018/2/layout/IconVerticalSolidList"/>
    <dgm:cxn modelId="{072240AA-781D-41FD-801B-6126555250AA}" type="presParOf" srcId="{BB57F21B-EC80-4411-B2F6-220B805146EC}" destId="{3366AFD7-4CE0-423A-B0A4-06D6EC316B69}" srcOrd="2" destOrd="0" presId="urn:microsoft.com/office/officeart/2018/2/layout/IconVerticalSolidList"/>
    <dgm:cxn modelId="{8B733856-14F2-4BD9-A092-B88BBD1A6532}" type="presParOf" srcId="{BB57F21B-EC80-4411-B2F6-220B805146EC}" destId="{BFC7E501-FEC8-4C10-AFC7-FBF35DB9A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5F9CB-0D28-48A2-883F-CA80411C4BC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70B50C-4B09-487A-8804-1CBEF97CF2CF}">
      <dgm:prSet/>
      <dgm:spPr/>
      <dgm:t>
        <a:bodyPr/>
        <a:lstStyle/>
        <a:p>
          <a:r>
            <a:rPr lang="en-US" b="1" u="sng"/>
            <a:t>GetTotalWeeks()</a:t>
          </a:r>
          <a:endParaRPr lang="en-US"/>
        </a:p>
      </dgm:t>
    </dgm:pt>
    <dgm:pt modelId="{1D968CA0-B56C-4306-8242-304703CA283D}" type="parTrans" cxnId="{7BF7828E-F32E-417F-9662-2A6EAF0701B9}">
      <dgm:prSet/>
      <dgm:spPr/>
      <dgm:t>
        <a:bodyPr/>
        <a:lstStyle/>
        <a:p>
          <a:endParaRPr lang="en-US"/>
        </a:p>
      </dgm:t>
    </dgm:pt>
    <dgm:pt modelId="{254FCF1B-D3C6-46EC-8A17-7026452FAD94}" type="sibTrans" cxnId="{7BF7828E-F32E-417F-9662-2A6EAF0701B9}">
      <dgm:prSet/>
      <dgm:spPr/>
      <dgm:t>
        <a:bodyPr/>
        <a:lstStyle/>
        <a:p>
          <a:endParaRPr lang="en-US"/>
        </a:p>
      </dgm:t>
    </dgm:pt>
    <dgm:pt modelId="{4C012A3B-5434-4229-BAFE-CF4082D806AD}">
      <dgm:prSet/>
      <dgm:spPr/>
      <dgm:t>
        <a:bodyPr/>
        <a:lstStyle/>
        <a:p>
          <a:r>
            <a:rPr lang="en-US"/>
            <a:t>Determines the total number of weeks present in the log file</a:t>
          </a:r>
        </a:p>
      </dgm:t>
    </dgm:pt>
    <dgm:pt modelId="{61CBED9E-5C3C-4EFB-B851-374A8D42F774}" type="parTrans" cxnId="{A086B078-0938-4253-B6DE-E1977E2D72D3}">
      <dgm:prSet/>
      <dgm:spPr/>
      <dgm:t>
        <a:bodyPr/>
        <a:lstStyle/>
        <a:p>
          <a:endParaRPr lang="en-US"/>
        </a:p>
      </dgm:t>
    </dgm:pt>
    <dgm:pt modelId="{780502EC-2BEA-4D3E-8DE5-044E541AE2E8}" type="sibTrans" cxnId="{A086B078-0938-4253-B6DE-E1977E2D72D3}">
      <dgm:prSet/>
      <dgm:spPr/>
      <dgm:t>
        <a:bodyPr/>
        <a:lstStyle/>
        <a:p>
          <a:endParaRPr lang="en-US"/>
        </a:p>
      </dgm:t>
    </dgm:pt>
    <dgm:pt modelId="{5E0C44BD-1612-4DC8-BD41-92B41C8FF59F}">
      <dgm:prSet/>
      <dgm:spPr/>
      <dgm:t>
        <a:bodyPr/>
        <a:lstStyle/>
        <a:p>
          <a:r>
            <a:rPr lang="en-US" b="1" u="sng"/>
            <a:t>Weekwisedata(int week)</a:t>
          </a:r>
          <a:endParaRPr lang="en-US"/>
        </a:p>
      </dgm:t>
    </dgm:pt>
    <dgm:pt modelId="{9E8A4FFB-C670-4480-8432-FE34F092A7D0}" type="parTrans" cxnId="{8B89B64B-3B8B-4CE2-90FD-831B966F1CBC}">
      <dgm:prSet/>
      <dgm:spPr/>
      <dgm:t>
        <a:bodyPr/>
        <a:lstStyle/>
        <a:p>
          <a:endParaRPr lang="en-US"/>
        </a:p>
      </dgm:t>
    </dgm:pt>
    <dgm:pt modelId="{94C18999-ACCF-4B78-ADA1-A4F76054E583}" type="sibTrans" cxnId="{8B89B64B-3B8B-4CE2-90FD-831B966F1CBC}">
      <dgm:prSet/>
      <dgm:spPr/>
      <dgm:t>
        <a:bodyPr/>
        <a:lstStyle/>
        <a:p>
          <a:endParaRPr lang="en-US"/>
        </a:p>
      </dgm:t>
    </dgm:pt>
    <dgm:pt modelId="{E5917546-47CA-4B8E-8FAB-F0864CBD26C0}">
      <dgm:prSet/>
      <dgm:spPr/>
      <dgm:t>
        <a:bodyPr/>
        <a:lstStyle/>
        <a:p>
          <a:r>
            <a:rPr lang="en-US"/>
            <a:t>Calculates the number of breaches and non-breaches for each architecture type</a:t>
          </a:r>
        </a:p>
      </dgm:t>
    </dgm:pt>
    <dgm:pt modelId="{A1237D1D-134C-4EE1-9FAB-DA04806ADFE9}" type="parTrans" cxnId="{AFEDDFBF-F30A-42A9-A236-FADFDC766F4F}">
      <dgm:prSet/>
      <dgm:spPr/>
      <dgm:t>
        <a:bodyPr/>
        <a:lstStyle/>
        <a:p>
          <a:endParaRPr lang="en-US"/>
        </a:p>
      </dgm:t>
    </dgm:pt>
    <dgm:pt modelId="{BA384963-8E09-4756-99F8-EF8EC568E815}" type="sibTrans" cxnId="{AFEDDFBF-F30A-42A9-A236-FADFDC766F4F}">
      <dgm:prSet/>
      <dgm:spPr/>
      <dgm:t>
        <a:bodyPr/>
        <a:lstStyle/>
        <a:p>
          <a:endParaRPr lang="en-US"/>
        </a:p>
      </dgm:t>
    </dgm:pt>
    <dgm:pt modelId="{3DC765B3-A191-4448-AB4C-11239FB5C511}">
      <dgm:prSet/>
      <dgm:spPr/>
      <dgm:t>
        <a:bodyPr/>
        <a:lstStyle/>
        <a:p>
          <a:r>
            <a:rPr lang="en-US" b="1" u="sng"/>
            <a:t>write_logfile(string res)</a:t>
          </a:r>
          <a:endParaRPr lang="en-US"/>
        </a:p>
      </dgm:t>
    </dgm:pt>
    <dgm:pt modelId="{19A96293-7752-48FC-8FE6-CB3F0FFE47B0}" type="parTrans" cxnId="{12681FCF-C74C-46B7-AB9E-BC571C74D990}">
      <dgm:prSet/>
      <dgm:spPr/>
      <dgm:t>
        <a:bodyPr/>
        <a:lstStyle/>
        <a:p>
          <a:endParaRPr lang="en-US"/>
        </a:p>
      </dgm:t>
    </dgm:pt>
    <dgm:pt modelId="{38F0CB0A-612D-4FAE-9CF5-166CB85A0564}" type="sibTrans" cxnId="{12681FCF-C74C-46B7-AB9E-BC571C74D990}">
      <dgm:prSet/>
      <dgm:spPr/>
      <dgm:t>
        <a:bodyPr/>
        <a:lstStyle/>
        <a:p>
          <a:endParaRPr lang="en-US"/>
        </a:p>
      </dgm:t>
    </dgm:pt>
    <dgm:pt modelId="{D7B0D431-99AB-4A50-8A11-DE8AE62EC567}">
      <dgm:prSet/>
      <dgm:spPr/>
      <dgm:t>
        <a:bodyPr/>
        <a:lstStyle/>
        <a:p>
          <a:r>
            <a:rPr lang="en-US"/>
            <a:t>Writes the generated report into log file</a:t>
          </a:r>
        </a:p>
      </dgm:t>
    </dgm:pt>
    <dgm:pt modelId="{5860BB19-B7DF-44C6-99D1-E0FF029BB038}" type="parTrans" cxnId="{2D90A3AD-B0D2-462A-BEA1-9A2CA7B64F3A}">
      <dgm:prSet/>
      <dgm:spPr/>
      <dgm:t>
        <a:bodyPr/>
        <a:lstStyle/>
        <a:p>
          <a:endParaRPr lang="en-US"/>
        </a:p>
      </dgm:t>
    </dgm:pt>
    <dgm:pt modelId="{2431C64C-1258-4DF6-AC8D-B32AB9DA2F25}" type="sibTrans" cxnId="{2D90A3AD-B0D2-462A-BEA1-9A2CA7B64F3A}">
      <dgm:prSet/>
      <dgm:spPr/>
      <dgm:t>
        <a:bodyPr/>
        <a:lstStyle/>
        <a:p>
          <a:endParaRPr lang="en-US"/>
        </a:p>
      </dgm:t>
    </dgm:pt>
    <dgm:pt modelId="{77840FD3-AEF5-440C-82E5-3BE37C28DDDB}" type="pres">
      <dgm:prSet presAssocID="{9365F9CB-0D28-48A2-883F-CA80411C4BC7}" presName="vert0" presStyleCnt="0">
        <dgm:presLayoutVars>
          <dgm:dir/>
          <dgm:animOne val="branch"/>
          <dgm:animLvl val="lvl"/>
        </dgm:presLayoutVars>
      </dgm:prSet>
      <dgm:spPr/>
    </dgm:pt>
    <dgm:pt modelId="{63E30BBA-6167-4946-A133-D23F86C4A9DE}" type="pres">
      <dgm:prSet presAssocID="{9870B50C-4B09-487A-8804-1CBEF97CF2CF}" presName="thickLine" presStyleLbl="alignNode1" presStyleIdx="0" presStyleCnt="6"/>
      <dgm:spPr/>
    </dgm:pt>
    <dgm:pt modelId="{E11069BB-CFDC-4591-89D0-258CBF33A4C5}" type="pres">
      <dgm:prSet presAssocID="{9870B50C-4B09-487A-8804-1CBEF97CF2CF}" presName="horz1" presStyleCnt="0"/>
      <dgm:spPr/>
    </dgm:pt>
    <dgm:pt modelId="{6E785378-7993-4695-A10D-7C393D0DDFF2}" type="pres">
      <dgm:prSet presAssocID="{9870B50C-4B09-487A-8804-1CBEF97CF2CF}" presName="tx1" presStyleLbl="revTx" presStyleIdx="0" presStyleCnt="6"/>
      <dgm:spPr/>
    </dgm:pt>
    <dgm:pt modelId="{7FCDC35E-3D65-46D6-A6FC-DF265E00E567}" type="pres">
      <dgm:prSet presAssocID="{9870B50C-4B09-487A-8804-1CBEF97CF2CF}" presName="vert1" presStyleCnt="0"/>
      <dgm:spPr/>
    </dgm:pt>
    <dgm:pt modelId="{178AC23D-3BD4-4FB2-B46D-148F01FBC1BB}" type="pres">
      <dgm:prSet presAssocID="{4C012A3B-5434-4229-BAFE-CF4082D806AD}" presName="thickLine" presStyleLbl="alignNode1" presStyleIdx="1" presStyleCnt="6"/>
      <dgm:spPr/>
    </dgm:pt>
    <dgm:pt modelId="{D12CC548-D3C0-458B-9D44-D0BE2A6DE303}" type="pres">
      <dgm:prSet presAssocID="{4C012A3B-5434-4229-BAFE-CF4082D806AD}" presName="horz1" presStyleCnt="0"/>
      <dgm:spPr/>
    </dgm:pt>
    <dgm:pt modelId="{7F03A6E3-72D0-42AB-91B3-B7C0CEEBD3B0}" type="pres">
      <dgm:prSet presAssocID="{4C012A3B-5434-4229-BAFE-CF4082D806AD}" presName="tx1" presStyleLbl="revTx" presStyleIdx="1" presStyleCnt="6"/>
      <dgm:spPr/>
    </dgm:pt>
    <dgm:pt modelId="{3D972608-8CB5-4D4B-850C-746C38855D59}" type="pres">
      <dgm:prSet presAssocID="{4C012A3B-5434-4229-BAFE-CF4082D806AD}" presName="vert1" presStyleCnt="0"/>
      <dgm:spPr/>
    </dgm:pt>
    <dgm:pt modelId="{42F832B4-37A9-4D99-876A-04B5B6C74AFB}" type="pres">
      <dgm:prSet presAssocID="{5E0C44BD-1612-4DC8-BD41-92B41C8FF59F}" presName="thickLine" presStyleLbl="alignNode1" presStyleIdx="2" presStyleCnt="6"/>
      <dgm:spPr/>
    </dgm:pt>
    <dgm:pt modelId="{1355460F-2932-4DB8-8B3D-244E873D5EF3}" type="pres">
      <dgm:prSet presAssocID="{5E0C44BD-1612-4DC8-BD41-92B41C8FF59F}" presName="horz1" presStyleCnt="0"/>
      <dgm:spPr/>
    </dgm:pt>
    <dgm:pt modelId="{40D740C7-508B-4E88-A47F-502AB23C9F47}" type="pres">
      <dgm:prSet presAssocID="{5E0C44BD-1612-4DC8-BD41-92B41C8FF59F}" presName="tx1" presStyleLbl="revTx" presStyleIdx="2" presStyleCnt="6"/>
      <dgm:spPr/>
    </dgm:pt>
    <dgm:pt modelId="{142A3BB0-2737-4D40-8A2A-B08D6AACF336}" type="pres">
      <dgm:prSet presAssocID="{5E0C44BD-1612-4DC8-BD41-92B41C8FF59F}" presName="vert1" presStyleCnt="0"/>
      <dgm:spPr/>
    </dgm:pt>
    <dgm:pt modelId="{1D280DF6-A201-4499-927B-360CE08F3274}" type="pres">
      <dgm:prSet presAssocID="{E5917546-47CA-4B8E-8FAB-F0864CBD26C0}" presName="thickLine" presStyleLbl="alignNode1" presStyleIdx="3" presStyleCnt="6"/>
      <dgm:spPr/>
    </dgm:pt>
    <dgm:pt modelId="{34C10F14-29D7-42BE-AFF6-1AE79D1069A9}" type="pres">
      <dgm:prSet presAssocID="{E5917546-47CA-4B8E-8FAB-F0864CBD26C0}" presName="horz1" presStyleCnt="0"/>
      <dgm:spPr/>
    </dgm:pt>
    <dgm:pt modelId="{FD2A3DA0-2F9E-43B8-8DC0-E87A39D38F09}" type="pres">
      <dgm:prSet presAssocID="{E5917546-47CA-4B8E-8FAB-F0864CBD26C0}" presName="tx1" presStyleLbl="revTx" presStyleIdx="3" presStyleCnt="6"/>
      <dgm:spPr/>
    </dgm:pt>
    <dgm:pt modelId="{C6B0DE13-3950-44CA-8E1B-98F489D39777}" type="pres">
      <dgm:prSet presAssocID="{E5917546-47CA-4B8E-8FAB-F0864CBD26C0}" presName="vert1" presStyleCnt="0"/>
      <dgm:spPr/>
    </dgm:pt>
    <dgm:pt modelId="{F426D825-B387-4917-A3CB-5546C9109BB7}" type="pres">
      <dgm:prSet presAssocID="{3DC765B3-A191-4448-AB4C-11239FB5C511}" presName="thickLine" presStyleLbl="alignNode1" presStyleIdx="4" presStyleCnt="6"/>
      <dgm:spPr/>
    </dgm:pt>
    <dgm:pt modelId="{C8210169-E5BD-4F1B-9F5D-5C33AF56407B}" type="pres">
      <dgm:prSet presAssocID="{3DC765B3-A191-4448-AB4C-11239FB5C511}" presName="horz1" presStyleCnt="0"/>
      <dgm:spPr/>
    </dgm:pt>
    <dgm:pt modelId="{7E44A962-BF0F-4FE6-9860-93156F9A60CF}" type="pres">
      <dgm:prSet presAssocID="{3DC765B3-A191-4448-AB4C-11239FB5C511}" presName="tx1" presStyleLbl="revTx" presStyleIdx="4" presStyleCnt="6"/>
      <dgm:spPr/>
    </dgm:pt>
    <dgm:pt modelId="{E7BCDB0B-B082-42E8-91BE-76AC83EF63DA}" type="pres">
      <dgm:prSet presAssocID="{3DC765B3-A191-4448-AB4C-11239FB5C511}" presName="vert1" presStyleCnt="0"/>
      <dgm:spPr/>
    </dgm:pt>
    <dgm:pt modelId="{00C98904-510F-46E6-9252-6157705EAF0C}" type="pres">
      <dgm:prSet presAssocID="{D7B0D431-99AB-4A50-8A11-DE8AE62EC567}" presName="thickLine" presStyleLbl="alignNode1" presStyleIdx="5" presStyleCnt="6"/>
      <dgm:spPr/>
    </dgm:pt>
    <dgm:pt modelId="{FD8A3304-B84C-49B7-91F3-C4F47E59DC73}" type="pres">
      <dgm:prSet presAssocID="{D7B0D431-99AB-4A50-8A11-DE8AE62EC567}" presName="horz1" presStyleCnt="0"/>
      <dgm:spPr/>
    </dgm:pt>
    <dgm:pt modelId="{1250B9B1-9499-4B56-8128-6FE470E516A1}" type="pres">
      <dgm:prSet presAssocID="{D7B0D431-99AB-4A50-8A11-DE8AE62EC567}" presName="tx1" presStyleLbl="revTx" presStyleIdx="5" presStyleCnt="6"/>
      <dgm:spPr/>
    </dgm:pt>
    <dgm:pt modelId="{9981A4B8-381D-449E-93E7-991100CC4806}" type="pres">
      <dgm:prSet presAssocID="{D7B0D431-99AB-4A50-8A11-DE8AE62EC567}" presName="vert1" presStyleCnt="0"/>
      <dgm:spPr/>
    </dgm:pt>
  </dgm:ptLst>
  <dgm:cxnLst>
    <dgm:cxn modelId="{AA606E17-BDB7-427C-B528-753FA7A527C8}" type="presOf" srcId="{9365F9CB-0D28-48A2-883F-CA80411C4BC7}" destId="{77840FD3-AEF5-440C-82E5-3BE37C28DDDB}" srcOrd="0" destOrd="0" presId="urn:microsoft.com/office/officeart/2008/layout/LinedList"/>
    <dgm:cxn modelId="{16ECF227-B8D8-451C-B4A6-8D8B13243E88}" type="presOf" srcId="{5E0C44BD-1612-4DC8-BD41-92B41C8FF59F}" destId="{40D740C7-508B-4E88-A47F-502AB23C9F47}" srcOrd="0" destOrd="0" presId="urn:microsoft.com/office/officeart/2008/layout/LinedList"/>
    <dgm:cxn modelId="{7333915D-DFCA-4092-80F1-0087A3A080DB}" type="presOf" srcId="{9870B50C-4B09-487A-8804-1CBEF97CF2CF}" destId="{6E785378-7993-4695-A10D-7C393D0DDFF2}" srcOrd="0" destOrd="0" presId="urn:microsoft.com/office/officeart/2008/layout/LinedList"/>
    <dgm:cxn modelId="{8B89B64B-3B8B-4CE2-90FD-831B966F1CBC}" srcId="{9365F9CB-0D28-48A2-883F-CA80411C4BC7}" destId="{5E0C44BD-1612-4DC8-BD41-92B41C8FF59F}" srcOrd="2" destOrd="0" parTransId="{9E8A4FFB-C670-4480-8432-FE34F092A7D0}" sibTransId="{94C18999-ACCF-4B78-ADA1-A4F76054E583}"/>
    <dgm:cxn modelId="{AC6E8155-22E6-4065-B397-F01F1FC49BA9}" type="presOf" srcId="{E5917546-47CA-4B8E-8FAB-F0864CBD26C0}" destId="{FD2A3DA0-2F9E-43B8-8DC0-E87A39D38F09}" srcOrd="0" destOrd="0" presId="urn:microsoft.com/office/officeart/2008/layout/LinedList"/>
    <dgm:cxn modelId="{A086B078-0938-4253-B6DE-E1977E2D72D3}" srcId="{9365F9CB-0D28-48A2-883F-CA80411C4BC7}" destId="{4C012A3B-5434-4229-BAFE-CF4082D806AD}" srcOrd="1" destOrd="0" parTransId="{61CBED9E-5C3C-4EFB-B851-374A8D42F774}" sibTransId="{780502EC-2BEA-4D3E-8DE5-044E541AE2E8}"/>
    <dgm:cxn modelId="{5F8C5780-957E-4451-8570-EA48DAA0F70A}" type="presOf" srcId="{D7B0D431-99AB-4A50-8A11-DE8AE62EC567}" destId="{1250B9B1-9499-4B56-8128-6FE470E516A1}" srcOrd="0" destOrd="0" presId="urn:microsoft.com/office/officeart/2008/layout/LinedList"/>
    <dgm:cxn modelId="{7BF7828E-F32E-417F-9662-2A6EAF0701B9}" srcId="{9365F9CB-0D28-48A2-883F-CA80411C4BC7}" destId="{9870B50C-4B09-487A-8804-1CBEF97CF2CF}" srcOrd="0" destOrd="0" parTransId="{1D968CA0-B56C-4306-8242-304703CA283D}" sibTransId="{254FCF1B-D3C6-46EC-8A17-7026452FAD94}"/>
    <dgm:cxn modelId="{2D90A3AD-B0D2-462A-BEA1-9A2CA7B64F3A}" srcId="{9365F9CB-0D28-48A2-883F-CA80411C4BC7}" destId="{D7B0D431-99AB-4A50-8A11-DE8AE62EC567}" srcOrd="5" destOrd="0" parTransId="{5860BB19-B7DF-44C6-99D1-E0FF029BB038}" sibTransId="{2431C64C-1258-4DF6-AC8D-B32AB9DA2F25}"/>
    <dgm:cxn modelId="{AFEDDFBF-F30A-42A9-A236-FADFDC766F4F}" srcId="{9365F9CB-0D28-48A2-883F-CA80411C4BC7}" destId="{E5917546-47CA-4B8E-8FAB-F0864CBD26C0}" srcOrd="3" destOrd="0" parTransId="{A1237D1D-134C-4EE1-9FAB-DA04806ADFE9}" sibTransId="{BA384963-8E09-4756-99F8-EF8EC568E815}"/>
    <dgm:cxn modelId="{12681FCF-C74C-46B7-AB9E-BC571C74D990}" srcId="{9365F9CB-0D28-48A2-883F-CA80411C4BC7}" destId="{3DC765B3-A191-4448-AB4C-11239FB5C511}" srcOrd="4" destOrd="0" parTransId="{19A96293-7752-48FC-8FE6-CB3F0FFE47B0}" sibTransId="{38F0CB0A-612D-4FAE-9CF5-166CB85A0564}"/>
    <dgm:cxn modelId="{32D8CDCF-23AB-41AF-A1AE-519D62970A76}" type="presOf" srcId="{3DC765B3-A191-4448-AB4C-11239FB5C511}" destId="{7E44A962-BF0F-4FE6-9860-93156F9A60CF}" srcOrd="0" destOrd="0" presId="urn:microsoft.com/office/officeart/2008/layout/LinedList"/>
    <dgm:cxn modelId="{21ABBDE1-7011-4963-BF8F-70B51E68A172}" type="presOf" srcId="{4C012A3B-5434-4229-BAFE-CF4082D806AD}" destId="{7F03A6E3-72D0-42AB-91B3-B7C0CEEBD3B0}" srcOrd="0" destOrd="0" presId="urn:microsoft.com/office/officeart/2008/layout/LinedList"/>
    <dgm:cxn modelId="{8CD7A5D9-AA4E-43CF-8C03-C2BB66D8BFFD}" type="presParOf" srcId="{77840FD3-AEF5-440C-82E5-3BE37C28DDDB}" destId="{63E30BBA-6167-4946-A133-D23F86C4A9DE}" srcOrd="0" destOrd="0" presId="urn:microsoft.com/office/officeart/2008/layout/LinedList"/>
    <dgm:cxn modelId="{7D269F7A-6750-4D28-9179-8FAA488C8AB1}" type="presParOf" srcId="{77840FD3-AEF5-440C-82E5-3BE37C28DDDB}" destId="{E11069BB-CFDC-4591-89D0-258CBF33A4C5}" srcOrd="1" destOrd="0" presId="urn:microsoft.com/office/officeart/2008/layout/LinedList"/>
    <dgm:cxn modelId="{D94DD8F4-5A39-4134-B0D6-582E4BAEFD88}" type="presParOf" srcId="{E11069BB-CFDC-4591-89D0-258CBF33A4C5}" destId="{6E785378-7993-4695-A10D-7C393D0DDFF2}" srcOrd="0" destOrd="0" presId="urn:microsoft.com/office/officeart/2008/layout/LinedList"/>
    <dgm:cxn modelId="{49B6FEC1-8A78-44EE-9330-28B87C996DD1}" type="presParOf" srcId="{E11069BB-CFDC-4591-89D0-258CBF33A4C5}" destId="{7FCDC35E-3D65-46D6-A6FC-DF265E00E567}" srcOrd="1" destOrd="0" presId="urn:microsoft.com/office/officeart/2008/layout/LinedList"/>
    <dgm:cxn modelId="{CD7D6AD8-A1CC-4378-8476-91800322C2EC}" type="presParOf" srcId="{77840FD3-AEF5-440C-82E5-3BE37C28DDDB}" destId="{178AC23D-3BD4-4FB2-B46D-148F01FBC1BB}" srcOrd="2" destOrd="0" presId="urn:microsoft.com/office/officeart/2008/layout/LinedList"/>
    <dgm:cxn modelId="{6D01C7B4-A1F1-49FF-9BE7-9C1319941007}" type="presParOf" srcId="{77840FD3-AEF5-440C-82E5-3BE37C28DDDB}" destId="{D12CC548-D3C0-458B-9D44-D0BE2A6DE303}" srcOrd="3" destOrd="0" presId="urn:microsoft.com/office/officeart/2008/layout/LinedList"/>
    <dgm:cxn modelId="{1733ECFF-6652-4456-B5EA-9296CA966463}" type="presParOf" srcId="{D12CC548-D3C0-458B-9D44-D0BE2A6DE303}" destId="{7F03A6E3-72D0-42AB-91B3-B7C0CEEBD3B0}" srcOrd="0" destOrd="0" presId="urn:microsoft.com/office/officeart/2008/layout/LinedList"/>
    <dgm:cxn modelId="{A2284191-3E16-411D-BAC3-7B3E2409C47F}" type="presParOf" srcId="{D12CC548-D3C0-458B-9D44-D0BE2A6DE303}" destId="{3D972608-8CB5-4D4B-850C-746C38855D59}" srcOrd="1" destOrd="0" presId="urn:microsoft.com/office/officeart/2008/layout/LinedList"/>
    <dgm:cxn modelId="{2644B228-A185-45D6-8EAF-C9A93DB9F690}" type="presParOf" srcId="{77840FD3-AEF5-440C-82E5-3BE37C28DDDB}" destId="{42F832B4-37A9-4D99-876A-04B5B6C74AFB}" srcOrd="4" destOrd="0" presId="urn:microsoft.com/office/officeart/2008/layout/LinedList"/>
    <dgm:cxn modelId="{203337B4-B278-4CF7-8CA0-21B01241311E}" type="presParOf" srcId="{77840FD3-AEF5-440C-82E5-3BE37C28DDDB}" destId="{1355460F-2932-4DB8-8B3D-244E873D5EF3}" srcOrd="5" destOrd="0" presId="urn:microsoft.com/office/officeart/2008/layout/LinedList"/>
    <dgm:cxn modelId="{055F45A3-AA3D-4E32-9931-7CDFD63A8021}" type="presParOf" srcId="{1355460F-2932-4DB8-8B3D-244E873D5EF3}" destId="{40D740C7-508B-4E88-A47F-502AB23C9F47}" srcOrd="0" destOrd="0" presId="urn:microsoft.com/office/officeart/2008/layout/LinedList"/>
    <dgm:cxn modelId="{9DEEB8B9-62C9-4D42-91D4-55C6B22883B4}" type="presParOf" srcId="{1355460F-2932-4DB8-8B3D-244E873D5EF3}" destId="{142A3BB0-2737-4D40-8A2A-B08D6AACF336}" srcOrd="1" destOrd="0" presId="urn:microsoft.com/office/officeart/2008/layout/LinedList"/>
    <dgm:cxn modelId="{DEF1316F-3760-4489-9F32-C419991837D8}" type="presParOf" srcId="{77840FD3-AEF5-440C-82E5-3BE37C28DDDB}" destId="{1D280DF6-A201-4499-927B-360CE08F3274}" srcOrd="6" destOrd="0" presId="urn:microsoft.com/office/officeart/2008/layout/LinedList"/>
    <dgm:cxn modelId="{1FDE1B2A-109F-45E5-8258-06637F96185F}" type="presParOf" srcId="{77840FD3-AEF5-440C-82E5-3BE37C28DDDB}" destId="{34C10F14-29D7-42BE-AFF6-1AE79D1069A9}" srcOrd="7" destOrd="0" presId="urn:microsoft.com/office/officeart/2008/layout/LinedList"/>
    <dgm:cxn modelId="{C18CA725-6485-4538-A732-06F579676FBF}" type="presParOf" srcId="{34C10F14-29D7-42BE-AFF6-1AE79D1069A9}" destId="{FD2A3DA0-2F9E-43B8-8DC0-E87A39D38F09}" srcOrd="0" destOrd="0" presId="urn:microsoft.com/office/officeart/2008/layout/LinedList"/>
    <dgm:cxn modelId="{D30B86F8-1F38-4D4B-B90F-DC5B0F08BC6C}" type="presParOf" srcId="{34C10F14-29D7-42BE-AFF6-1AE79D1069A9}" destId="{C6B0DE13-3950-44CA-8E1B-98F489D39777}" srcOrd="1" destOrd="0" presId="urn:microsoft.com/office/officeart/2008/layout/LinedList"/>
    <dgm:cxn modelId="{B9D22C6E-D987-425D-AF66-8D52CDFCB170}" type="presParOf" srcId="{77840FD3-AEF5-440C-82E5-3BE37C28DDDB}" destId="{F426D825-B387-4917-A3CB-5546C9109BB7}" srcOrd="8" destOrd="0" presId="urn:microsoft.com/office/officeart/2008/layout/LinedList"/>
    <dgm:cxn modelId="{30B53D36-60CB-4754-BCD5-69D57B719AC3}" type="presParOf" srcId="{77840FD3-AEF5-440C-82E5-3BE37C28DDDB}" destId="{C8210169-E5BD-4F1B-9F5D-5C33AF56407B}" srcOrd="9" destOrd="0" presId="urn:microsoft.com/office/officeart/2008/layout/LinedList"/>
    <dgm:cxn modelId="{58D16CC4-E343-4F7A-85F2-3707A49B8039}" type="presParOf" srcId="{C8210169-E5BD-4F1B-9F5D-5C33AF56407B}" destId="{7E44A962-BF0F-4FE6-9860-93156F9A60CF}" srcOrd="0" destOrd="0" presId="urn:microsoft.com/office/officeart/2008/layout/LinedList"/>
    <dgm:cxn modelId="{8BCD4D1C-3896-4D02-B3A1-1D2C237DA30C}" type="presParOf" srcId="{C8210169-E5BD-4F1B-9F5D-5C33AF56407B}" destId="{E7BCDB0B-B082-42E8-91BE-76AC83EF63DA}" srcOrd="1" destOrd="0" presId="urn:microsoft.com/office/officeart/2008/layout/LinedList"/>
    <dgm:cxn modelId="{676C0998-C133-4915-BCD0-B277609A724D}" type="presParOf" srcId="{77840FD3-AEF5-440C-82E5-3BE37C28DDDB}" destId="{00C98904-510F-46E6-9252-6157705EAF0C}" srcOrd="10" destOrd="0" presId="urn:microsoft.com/office/officeart/2008/layout/LinedList"/>
    <dgm:cxn modelId="{344D2595-1523-4AB4-850E-29A89857C940}" type="presParOf" srcId="{77840FD3-AEF5-440C-82E5-3BE37C28DDDB}" destId="{FD8A3304-B84C-49B7-91F3-C4F47E59DC73}" srcOrd="11" destOrd="0" presId="urn:microsoft.com/office/officeart/2008/layout/LinedList"/>
    <dgm:cxn modelId="{852D60BC-413A-4E51-8B9D-8BABB0829D77}" type="presParOf" srcId="{FD8A3304-B84C-49B7-91F3-C4F47E59DC73}" destId="{1250B9B1-9499-4B56-8128-6FE470E516A1}" srcOrd="0" destOrd="0" presId="urn:microsoft.com/office/officeart/2008/layout/LinedList"/>
    <dgm:cxn modelId="{9D881DB3-DCA6-4554-B7C6-6652A95F3423}" type="presParOf" srcId="{FD8A3304-B84C-49B7-91F3-C4F47E59DC73}" destId="{9981A4B8-381D-449E-93E7-991100CC48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03C9E-E2C1-41DA-A938-C48ACB6B1905}">
      <dsp:nvSpPr>
        <dsp:cNvPr id="0" name=""/>
        <dsp:cNvSpPr/>
      </dsp:nvSpPr>
      <dsp:spPr>
        <a:xfrm>
          <a:off x="0" y="1774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2466F-F7BA-4608-BEED-46419FDB4723}">
      <dsp:nvSpPr>
        <dsp:cNvPr id="0" name=""/>
        <dsp:cNvSpPr/>
      </dsp:nvSpPr>
      <dsp:spPr>
        <a:xfrm>
          <a:off x="228767" y="171932"/>
          <a:ext cx="415940" cy="415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A5FDA-4B02-40FC-B2A5-77B91BB218E7}">
      <dsp:nvSpPr>
        <dsp:cNvPr id="0" name=""/>
        <dsp:cNvSpPr/>
      </dsp:nvSpPr>
      <dsp:spPr>
        <a:xfrm>
          <a:off x="873474" y="1774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Program.c</a:t>
          </a:r>
          <a:endParaRPr lang="en-US" sz="1900" kern="1200"/>
        </a:p>
      </dsp:txBody>
      <dsp:txXfrm>
        <a:off x="873474" y="1774"/>
        <a:ext cx="5005037" cy="756255"/>
      </dsp:txXfrm>
    </dsp:sp>
    <dsp:sp modelId="{FE407294-BECD-450F-9351-FFBEB037EE9C}">
      <dsp:nvSpPr>
        <dsp:cNvPr id="0" name=""/>
        <dsp:cNvSpPr/>
      </dsp:nvSpPr>
      <dsp:spPr>
        <a:xfrm>
          <a:off x="0" y="947093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C4449-ABA2-48E2-BA01-DB67A1A482D9}">
      <dsp:nvSpPr>
        <dsp:cNvPr id="0" name=""/>
        <dsp:cNvSpPr/>
      </dsp:nvSpPr>
      <dsp:spPr>
        <a:xfrm>
          <a:off x="228767" y="1117251"/>
          <a:ext cx="415940" cy="415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4C99B-E8E2-49D9-A24D-0F573F446DC3}">
      <dsp:nvSpPr>
        <dsp:cNvPr id="0" name=""/>
        <dsp:cNvSpPr/>
      </dsp:nvSpPr>
      <dsp:spPr>
        <a:xfrm>
          <a:off x="873474" y="947093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GetTotalWeeks()</a:t>
          </a:r>
          <a:endParaRPr lang="en-US" sz="1900" kern="1200"/>
        </a:p>
      </dsp:txBody>
      <dsp:txXfrm>
        <a:off x="873474" y="947093"/>
        <a:ext cx="5005037" cy="756255"/>
      </dsp:txXfrm>
    </dsp:sp>
    <dsp:sp modelId="{BA61D859-1777-46E8-8A43-4A35D3364746}">
      <dsp:nvSpPr>
        <dsp:cNvPr id="0" name=""/>
        <dsp:cNvSpPr/>
      </dsp:nvSpPr>
      <dsp:spPr>
        <a:xfrm>
          <a:off x="0" y="1892412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DF176-005F-4623-873A-D5E041D8D299}">
      <dsp:nvSpPr>
        <dsp:cNvPr id="0" name=""/>
        <dsp:cNvSpPr/>
      </dsp:nvSpPr>
      <dsp:spPr>
        <a:xfrm>
          <a:off x="228767" y="2062570"/>
          <a:ext cx="415940" cy="4159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A96D-772B-4153-B9A7-9DA9B1CAC52C}">
      <dsp:nvSpPr>
        <dsp:cNvPr id="0" name=""/>
        <dsp:cNvSpPr/>
      </dsp:nvSpPr>
      <dsp:spPr>
        <a:xfrm>
          <a:off x="873474" y="1892412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Weekwisedata(i) </a:t>
          </a:r>
          <a:endParaRPr lang="en-US" sz="1900" kern="1200"/>
        </a:p>
      </dsp:txBody>
      <dsp:txXfrm>
        <a:off x="873474" y="1892412"/>
        <a:ext cx="5005037" cy="756255"/>
      </dsp:txXfrm>
    </dsp:sp>
    <dsp:sp modelId="{3D5A18DC-1CA8-41A5-9041-7223FE280174}">
      <dsp:nvSpPr>
        <dsp:cNvPr id="0" name=""/>
        <dsp:cNvSpPr/>
      </dsp:nvSpPr>
      <dsp:spPr>
        <a:xfrm>
          <a:off x="0" y="2837731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5918F-2E77-4E4D-9681-4B193020386D}">
      <dsp:nvSpPr>
        <dsp:cNvPr id="0" name=""/>
        <dsp:cNvSpPr/>
      </dsp:nvSpPr>
      <dsp:spPr>
        <a:xfrm>
          <a:off x="228767" y="3007889"/>
          <a:ext cx="415940" cy="4159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614B8-157D-42A9-815B-0FFEC9B396EB}">
      <dsp:nvSpPr>
        <dsp:cNvPr id="0" name=""/>
        <dsp:cNvSpPr/>
      </dsp:nvSpPr>
      <dsp:spPr>
        <a:xfrm>
          <a:off x="873474" y="2837731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MailToManagerwithAttachment()</a:t>
          </a:r>
          <a:endParaRPr lang="en-US" sz="1900" kern="1200"/>
        </a:p>
      </dsp:txBody>
      <dsp:txXfrm>
        <a:off x="873474" y="2837731"/>
        <a:ext cx="5005037" cy="756255"/>
      </dsp:txXfrm>
    </dsp:sp>
    <dsp:sp modelId="{FE933649-04EE-420E-95A6-8A159D9D2342}">
      <dsp:nvSpPr>
        <dsp:cNvPr id="0" name=""/>
        <dsp:cNvSpPr/>
      </dsp:nvSpPr>
      <dsp:spPr>
        <a:xfrm>
          <a:off x="0" y="3783050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C1968-CC41-4E03-B166-A19CD5EAF1DC}">
      <dsp:nvSpPr>
        <dsp:cNvPr id="0" name=""/>
        <dsp:cNvSpPr/>
      </dsp:nvSpPr>
      <dsp:spPr>
        <a:xfrm>
          <a:off x="228767" y="3953208"/>
          <a:ext cx="415940" cy="4159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B8E2-15EE-411A-90CD-6024C468EFD5}">
      <dsp:nvSpPr>
        <dsp:cNvPr id="0" name=""/>
        <dsp:cNvSpPr/>
      </dsp:nvSpPr>
      <dsp:spPr>
        <a:xfrm>
          <a:off x="873474" y="3783050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Sending Mail to Manager</a:t>
          </a:r>
          <a:endParaRPr lang="en-US" sz="1900" kern="1200"/>
        </a:p>
      </dsp:txBody>
      <dsp:txXfrm>
        <a:off x="873474" y="3783050"/>
        <a:ext cx="5005037" cy="756255"/>
      </dsp:txXfrm>
    </dsp:sp>
    <dsp:sp modelId="{8AA05ADB-2511-41B3-A079-EE8CD605DEF5}">
      <dsp:nvSpPr>
        <dsp:cNvPr id="0" name=""/>
        <dsp:cNvSpPr/>
      </dsp:nvSpPr>
      <dsp:spPr>
        <a:xfrm>
          <a:off x="0" y="4728369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5293C-1200-4018-847C-E2D1720889B9}">
      <dsp:nvSpPr>
        <dsp:cNvPr id="0" name=""/>
        <dsp:cNvSpPr/>
      </dsp:nvSpPr>
      <dsp:spPr>
        <a:xfrm>
          <a:off x="228767" y="4898527"/>
          <a:ext cx="415940" cy="4159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7E501-FEC8-4C10-AFC7-FBF35DB9A623}">
      <dsp:nvSpPr>
        <dsp:cNvPr id="0" name=""/>
        <dsp:cNvSpPr/>
      </dsp:nvSpPr>
      <dsp:spPr>
        <a:xfrm>
          <a:off x="873474" y="4728369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END</a:t>
          </a:r>
          <a:endParaRPr lang="en-US" sz="1900" kern="1200"/>
        </a:p>
      </dsp:txBody>
      <dsp:txXfrm>
        <a:off x="873474" y="4728369"/>
        <a:ext cx="5005037" cy="756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30BBA-6167-4946-A133-D23F86C4A9D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85378-7993-4695-A10D-7C393D0DDFF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GetTotalWeeks()</a:t>
          </a:r>
          <a:endParaRPr lang="en-US" sz="2500" kern="1200"/>
        </a:p>
      </dsp:txBody>
      <dsp:txXfrm>
        <a:off x="0" y="2703"/>
        <a:ext cx="6900512" cy="921789"/>
      </dsp:txXfrm>
    </dsp:sp>
    <dsp:sp modelId="{178AC23D-3BD4-4FB2-B46D-148F01FBC1BB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2196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A6E3-72D0-42AB-91B3-B7C0CEEBD3B0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Determines the total number of weeks present in the log file</a:t>
          </a:r>
        </a:p>
      </dsp:txBody>
      <dsp:txXfrm>
        <a:off x="0" y="924492"/>
        <a:ext cx="6900512" cy="921789"/>
      </dsp:txXfrm>
    </dsp:sp>
    <dsp:sp modelId="{42F832B4-37A9-4D99-876A-04B5B6C74AF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4392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4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740C7-508B-4E88-A47F-502AB23C9F47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Weekwisedata(int week)</a:t>
          </a:r>
          <a:endParaRPr lang="en-US" sz="2500" kern="1200"/>
        </a:p>
      </dsp:txBody>
      <dsp:txXfrm>
        <a:off x="0" y="1846281"/>
        <a:ext cx="6900512" cy="921789"/>
      </dsp:txXfrm>
    </dsp:sp>
    <dsp:sp modelId="{1D280DF6-A201-4499-927B-360CE08F327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6588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6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A3DA0-2F9E-43B8-8DC0-E87A39D38F09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Calculates the number of breaches and non-breaches for each architecture type</a:t>
          </a:r>
        </a:p>
      </dsp:txBody>
      <dsp:txXfrm>
        <a:off x="0" y="2768070"/>
        <a:ext cx="6900512" cy="921789"/>
      </dsp:txXfrm>
    </dsp:sp>
    <dsp:sp modelId="{F426D825-B387-4917-A3CB-5546C9109BB7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8784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8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4A962-BF0F-4FE6-9860-93156F9A60CF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write_logfile(string res)</a:t>
          </a:r>
          <a:endParaRPr lang="en-US" sz="2500" kern="1200"/>
        </a:p>
      </dsp:txBody>
      <dsp:txXfrm>
        <a:off x="0" y="3689859"/>
        <a:ext cx="6900512" cy="921789"/>
      </dsp:txXfrm>
    </dsp:sp>
    <dsp:sp modelId="{00C98904-510F-46E6-9252-6157705EAF0C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B9B1-9499-4B56-8128-6FE470E516A1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Writes the generated report into log file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402C2-41B9-7243-86C1-C8C6FC907120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9098-A5DD-8745-9BDA-7818ECA22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486D-9CBA-4715-D1CF-17F6B4F04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70BF8-49C3-AE81-71A9-CA4D93A8C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4737-6888-831F-EC8A-25DC4BA1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84F1-7410-B343-B834-1A599ED8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6584-8683-D620-A13D-E6CA63A7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4229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8101-78B5-AAE3-324E-E277E445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A4204-CDFE-5463-0FFA-F94B66A28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50CA-6736-560D-492D-405A79A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5505-D27B-4E6E-8D7C-384656D0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2586-C9A3-D742-0AB9-1B86C842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640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EB89C-9021-5489-6B22-F422BDE24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35D97-00F6-6CAE-ABB7-1B430374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5A0C-506C-2BCD-DA92-14615171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D800-BA5F-ADBE-D43D-C98A65ED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5E5D-DAE8-8D86-0348-4186E762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4399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9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388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>
            <a:normAutofit/>
          </a:bodyPr>
          <a:lstStyle>
            <a:lvl1pPr>
              <a:lnSpc>
                <a:spcPct val="85000"/>
              </a:lnSpc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anchor="b">
            <a:noAutofit/>
          </a:bodyPr>
          <a:lstStyle>
            <a:lvl1pPr>
              <a:lnSpc>
                <a:spcPct val="85000"/>
              </a:lnSpc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anchor="b">
            <a:normAutofit/>
          </a:bodyPr>
          <a:lstStyle>
            <a:lvl1pPr>
              <a:lnSpc>
                <a:spcPct val="85000"/>
              </a:lnSpc>
              <a:defRPr sz="14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e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anchor="t">
            <a:noAutofit/>
          </a:bodyPr>
          <a:lstStyle>
            <a:lvl1pPr>
              <a:lnSpc>
                <a:spcPct val="85000"/>
              </a:lnSpc>
              <a:defRPr sz="3800" cap="none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400" b="0" i="0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4BC-68BB-9118-A186-4AFDD178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FE11-8450-3D19-0804-9E54E469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3874-86BA-83B8-0026-93E248E8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F7B0-C19E-7386-08F8-20D96247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3D78-FE1B-8E13-0A85-B9900175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05274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lev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" name="Freeform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1" name="Graphic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Upda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Text Placeholder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6E03-C25B-AA14-CD6E-08016CC7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73867-98EC-FE80-2439-0D5E635A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A474-F873-034A-47C8-76D410A2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9B6D-C0C7-D320-1F9E-5FFCA8FE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0507-0022-977F-95A8-339563DC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5651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683C-F712-E7BE-4C44-8C0CF4FC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772D-96E8-46A8-B931-D28AD645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8A267-A23A-7E71-2EB0-F8F3DB9A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8DC6-0D8B-2024-C6DF-4A7E3226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88B41-D328-0529-2B06-B9BE8CB6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C314-FF9F-D7A2-FAF4-C0049296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0502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BC39-5F7A-4955-6A39-0BF01BD5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0D37-E7B1-7645-763A-775C76E3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FDDE7-16EE-EA20-9F81-77CBBADC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F9784-C402-8E0D-8282-3C2CD75CB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E1C7A-68A9-A7C8-F455-6D5806971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E02F5-9860-B13B-91F4-08B8CA97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62B90-8321-8C1C-542E-E8FA897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16F62-5637-48CF-DB03-3BE69C73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4506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FABC-CFD2-DFE0-2118-D0E2E12D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29F31-9DD4-1DDF-4BB1-2F4A505E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CBAA2-9FBB-FBCA-68B5-25C109AB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E14CA-7B17-337B-B2E9-D995820A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8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F0441-6099-8EF2-CA9B-96AE094F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6D64A-59C5-A94D-B1DD-F69F03FF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2061C-3B16-B7A9-18BA-E8AF9A33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9205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8EDF-808D-4AF7-FED0-358D30B8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4753-D607-629B-C13A-FD8A3A21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6C0CC-BEBA-8B7E-56D4-A733A545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63CD-C010-28FD-E322-50494683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0D30F-6A1C-FC18-3EC1-5A9C462A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1B0E7-C3D7-27A7-182D-3D90467A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0329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B267-4759-8B5C-1DBE-15087C6D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E2FEE-77F1-C764-A29D-0F2297D1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C494-E648-EB5A-9B04-F548651DC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1380-3577-2CDD-A89E-E850ABC1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5200-67D5-8D30-7CD7-6C860103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144E-2D18-5406-756C-56D1149D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8982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36DF6-8327-83BE-ADC0-06162FA0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DDE48-914E-A938-DA41-FA52CC01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0409-1752-BA6F-E1C8-741ED872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27CA-47E9-C9CA-5DD0-A24EC2C4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1212-146D-6A63-1F09-E4DF9B9B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3" r:id="rId12"/>
    <p:sldLayoutId id="2147483745" r:id="rId13"/>
    <p:sldLayoutId id="2147483676" r:id="rId14"/>
    <p:sldLayoutId id="2147483678" r:id="rId15"/>
    <p:sldLayoutId id="2147483703" r:id="rId16"/>
    <p:sldLayoutId id="2147483704" r:id="rId17"/>
    <p:sldLayoutId id="2147483679" r:id="rId18"/>
    <p:sldLayoutId id="2147483685" r:id="rId19"/>
    <p:sldLayoutId id="2147483686" r:id="rId20"/>
    <p:sldLayoutId id="2147483700" r:id="rId21"/>
    <p:sldLayoutId id="2147483692" r:id="rId22"/>
    <p:sldLayoutId id="2147483701" r:id="rId23"/>
    <p:sldLayoutId id="2147483683" r:id="rId24"/>
    <p:sldLayoutId id="2147483702" r:id="rId25"/>
    <p:sldLayoutId id="2147483705" r:id="rId26"/>
    <p:sldLayoutId id="2147483680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EDB0D9-A93E-B411-247A-D13DEB1D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/>
              <a:t>.NET Case Study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By</a:t>
            </a:r>
          </a:p>
          <a:p>
            <a:pPr algn="l"/>
            <a:r>
              <a:rPr lang="en-US"/>
              <a:t>Ankit Sharma</a:t>
            </a:r>
          </a:p>
        </p:txBody>
      </p:sp>
      <p:sp>
        <p:nvSpPr>
          <p:cNvPr id="9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C2551D5A-E342-3FC4-AC26-7523427E4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3" r="196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0768-7ABA-B9FE-7B39-B68D0EFF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BE5EC-FD3A-A3F5-CC13-4862E6D5AEC8}"/>
              </a:ext>
            </a:extLst>
          </p:cNvPr>
          <p:cNvSpPr txBox="1"/>
          <p:nvPr/>
        </p:nvSpPr>
        <p:spPr>
          <a:xfrm>
            <a:off x="5336498" y="1288934"/>
            <a:ext cx="5801194" cy="428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/>
              <a:t>We automate the process of generating a log file report and sending email notifications based on the log data. The program reads the log file, analyzes the data for each week and architecture, generates a report, and sends an email with the report attached to the manager's email address.</a:t>
            </a:r>
            <a:endParaRPr lang="en-US" sz="2000" i="1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7CB35-AAB9-1E7C-EFDA-604E6A81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CONTOSO ALL-HANDS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DEDC5-1450-E5C6-D353-DD0270B3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9ACC8A-FA13-47DD-9722-0749C5E70D5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E36F8-C679-BD30-5459-7F36ED82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0F69C-2281-1BF8-CFC3-3AA5784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5292" y="1008369"/>
            <a:ext cx="3945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CONTOSO ALL-HANDS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52067-E7C7-30A2-254E-A28B5DD4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33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5D9ACC8A-FA13-47DD-9722-0749C5E70D5A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F47373F-089E-1E97-CCB0-446262C65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192634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10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780D8-7231-8B02-4452-9FFE6845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READFILE CLASS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6C443-DA5B-E512-488D-76852829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CONTOSO ALL-HANDS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E22E-BC56-E86F-75E8-B3632A78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9ACC8A-FA13-47DD-9722-0749C5E70D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DE8F5E64-D79B-D06F-DCD6-473CED558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3623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5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C886-60E9-5EED-7A8B-2DA3AA4A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39" y="1458180"/>
            <a:ext cx="3100522" cy="3941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SEND MAIL CLASS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AE2E7-D5B5-7949-8605-1F44AADC2EC0}"/>
              </a:ext>
            </a:extLst>
          </p:cNvPr>
          <p:cNvSpPr txBox="1"/>
          <p:nvPr/>
        </p:nvSpPr>
        <p:spPr>
          <a:xfrm>
            <a:off x="5801851" y="1458180"/>
            <a:ext cx="5337242" cy="394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sng">
                <a:effectLst/>
              </a:rPr>
              <a:t>MailtoEmp()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Sends an Email to all Employees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sng">
                <a:effectLst/>
              </a:rPr>
              <a:t>MailToManagerwithAttachment()</a:t>
            </a:r>
            <a:r>
              <a:rPr lang="en-US" sz="2000" u="sng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Sends an Email to the line Manager along the with Log Report as Attachment</a:t>
            </a: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E3463-A93A-53BC-170D-1DF7EC48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6143" y="6356350"/>
            <a:ext cx="4710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CONTOSO ALL-HANDS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16FE-9CC7-8262-CCB3-547FD5B4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8302" y="6356350"/>
            <a:ext cx="1145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9ACC8A-FA13-47DD-9722-0749C5E70D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20128-FB98-B7B7-CE8A-99E250DB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Accept">
            <a:extLst>
              <a:ext uri="{FF2B5EF4-FFF2-40B4-BE49-F238E27FC236}">
                <a16:creationId xmlns:a16="http://schemas.microsoft.com/office/drawing/2014/main" id="{BBF0A3B5-8140-BC0D-C8DE-18379032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167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.NET Case Study </vt:lpstr>
      <vt:lpstr>PROBLEM STATEMENT</vt:lpstr>
      <vt:lpstr>Solution Overview</vt:lpstr>
      <vt:lpstr>READFILE CLASS</vt:lpstr>
      <vt:lpstr>SEND MAIL CLASS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&amp; C# Journey ppt</dc:title>
  <dc:creator>Asif Samdani</dc:creator>
  <cp:lastModifiedBy>Ankit Sharma</cp:lastModifiedBy>
  <cp:revision>10</cp:revision>
  <dcterms:created xsi:type="dcterms:W3CDTF">2023-07-02T16:42:15Z</dcterms:created>
  <dcterms:modified xsi:type="dcterms:W3CDTF">2023-07-04T06:24:13Z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