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19"/>
  </p:notesMasterIdLst>
  <p:handoutMasterIdLst>
    <p:handoutMasterId r:id="rId20"/>
  </p:handoutMasterIdLst>
  <p:sldIdLst>
    <p:sldId id="315" r:id="rId9"/>
    <p:sldId id="335" r:id="rId10"/>
    <p:sldId id="336" r:id="rId11"/>
    <p:sldId id="258" r:id="rId12"/>
    <p:sldId id="337" r:id="rId13"/>
    <p:sldId id="338" r:id="rId14"/>
    <p:sldId id="339" r:id="rId15"/>
    <p:sldId id="340" r:id="rId16"/>
    <p:sldId id="34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3"/>
    <p:restoredTop sz="94242"/>
  </p:normalViewPr>
  <p:slideViewPr>
    <p:cSldViewPr snapToGrid="0" snapToObjects="1">
      <p:cViewPr varScale="1">
        <p:scale>
          <a:sx n="60" d="100"/>
          <a:sy n="60" d="100"/>
        </p:scale>
        <p:origin x="76" y="124"/>
      </p:cViewPr>
      <p:guideLst/>
    </p:cSldViewPr>
  </p:slideViewPr>
  <p:outlineViewPr>
    <p:cViewPr>
      <p:scale>
        <a:sx n="33" d="100"/>
        <a:sy n="33" d="100"/>
      </p:scale>
      <p:origin x="0" y="-1861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2E50EB-C99A-498D-AB23-2D6C371D6AD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41A711E-7FAF-40F8-B699-BA581538AEE8}">
      <dgm:prSet/>
      <dgm:spPr/>
      <dgm:t>
        <a:bodyPr/>
        <a:lstStyle/>
        <a:p>
          <a:pPr>
            <a:lnSpc>
              <a:spcPct val="100000"/>
            </a:lnSpc>
            <a:defRPr cap="all"/>
          </a:pPr>
          <a:r>
            <a:rPr lang="en-US"/>
            <a:t>Efficiency and productivity.</a:t>
          </a:r>
        </a:p>
      </dgm:t>
    </dgm:pt>
    <dgm:pt modelId="{DE94186A-E11C-4E0D-8A77-B55877C31ADE}" type="parTrans" cxnId="{E4088EB7-1F23-4226-8C1A-B4BCA0169839}">
      <dgm:prSet/>
      <dgm:spPr/>
      <dgm:t>
        <a:bodyPr/>
        <a:lstStyle/>
        <a:p>
          <a:endParaRPr lang="en-US"/>
        </a:p>
      </dgm:t>
    </dgm:pt>
    <dgm:pt modelId="{22721BA1-453A-410B-BC2A-14D21667D6A6}" type="sibTrans" cxnId="{E4088EB7-1F23-4226-8C1A-B4BCA0169839}">
      <dgm:prSet/>
      <dgm:spPr/>
      <dgm:t>
        <a:bodyPr/>
        <a:lstStyle/>
        <a:p>
          <a:endParaRPr lang="en-US"/>
        </a:p>
      </dgm:t>
    </dgm:pt>
    <dgm:pt modelId="{DE269838-40C6-4BD4-8107-A6E28357693E}">
      <dgm:prSet/>
      <dgm:spPr/>
      <dgm:t>
        <a:bodyPr/>
        <a:lstStyle/>
        <a:p>
          <a:pPr>
            <a:lnSpc>
              <a:spcPct val="100000"/>
            </a:lnSpc>
            <a:defRPr cap="all"/>
          </a:pPr>
          <a:r>
            <a:rPr lang="en-US"/>
            <a:t>Access to information and knowledge.</a:t>
          </a:r>
        </a:p>
      </dgm:t>
    </dgm:pt>
    <dgm:pt modelId="{9FE910B6-490C-424A-B7FB-3472B162BD78}" type="parTrans" cxnId="{0780467D-7BB0-4EB5-92D3-B3BA9596D612}">
      <dgm:prSet/>
      <dgm:spPr/>
      <dgm:t>
        <a:bodyPr/>
        <a:lstStyle/>
        <a:p>
          <a:endParaRPr lang="en-US"/>
        </a:p>
      </dgm:t>
    </dgm:pt>
    <dgm:pt modelId="{82DD3927-2AEA-458A-BC44-2A3874126536}" type="sibTrans" cxnId="{0780467D-7BB0-4EB5-92D3-B3BA9596D612}">
      <dgm:prSet/>
      <dgm:spPr/>
      <dgm:t>
        <a:bodyPr/>
        <a:lstStyle/>
        <a:p>
          <a:endParaRPr lang="en-US"/>
        </a:p>
      </dgm:t>
    </dgm:pt>
    <dgm:pt modelId="{31B22201-28A1-417F-AD35-74D5C3E30D87}">
      <dgm:prSet/>
      <dgm:spPr/>
      <dgm:t>
        <a:bodyPr/>
        <a:lstStyle/>
        <a:p>
          <a:pPr>
            <a:lnSpc>
              <a:spcPct val="100000"/>
            </a:lnSpc>
            <a:defRPr cap="all"/>
          </a:pPr>
          <a:r>
            <a:rPr lang="en-US"/>
            <a:t>Healthcare advancements.</a:t>
          </a:r>
        </a:p>
      </dgm:t>
    </dgm:pt>
    <dgm:pt modelId="{769CC680-B7E2-4C97-97BC-7161F3ADBB2E}" type="parTrans" cxnId="{73156609-0415-42DB-B076-7BA5A1D97B13}">
      <dgm:prSet/>
      <dgm:spPr/>
      <dgm:t>
        <a:bodyPr/>
        <a:lstStyle/>
        <a:p>
          <a:endParaRPr lang="en-US"/>
        </a:p>
      </dgm:t>
    </dgm:pt>
    <dgm:pt modelId="{A097AA39-3BF3-4A23-82F4-120109D8704E}" type="sibTrans" cxnId="{73156609-0415-42DB-B076-7BA5A1D97B13}">
      <dgm:prSet/>
      <dgm:spPr/>
      <dgm:t>
        <a:bodyPr/>
        <a:lstStyle/>
        <a:p>
          <a:endParaRPr lang="en-US"/>
        </a:p>
      </dgm:t>
    </dgm:pt>
    <dgm:pt modelId="{F2C52564-83CB-4BF4-867E-C0612795A557}">
      <dgm:prSet/>
      <dgm:spPr/>
      <dgm:t>
        <a:bodyPr/>
        <a:lstStyle/>
        <a:p>
          <a:pPr>
            <a:lnSpc>
              <a:spcPct val="100000"/>
            </a:lnSpc>
            <a:defRPr cap="all"/>
          </a:pPr>
          <a:r>
            <a:rPr lang="en-US"/>
            <a:t>Enhanced quality of life.</a:t>
          </a:r>
        </a:p>
      </dgm:t>
    </dgm:pt>
    <dgm:pt modelId="{49CFF187-414B-4652-BDB4-041BC3FF276A}" type="parTrans" cxnId="{784041C1-CE08-40F8-ABAE-761D6ED01BD4}">
      <dgm:prSet/>
      <dgm:spPr/>
      <dgm:t>
        <a:bodyPr/>
        <a:lstStyle/>
        <a:p>
          <a:endParaRPr lang="en-US"/>
        </a:p>
      </dgm:t>
    </dgm:pt>
    <dgm:pt modelId="{2426C24F-7221-49FB-9CAB-F27814EF7AB4}" type="sibTrans" cxnId="{784041C1-CE08-40F8-ABAE-761D6ED01BD4}">
      <dgm:prSet/>
      <dgm:spPr/>
      <dgm:t>
        <a:bodyPr/>
        <a:lstStyle/>
        <a:p>
          <a:endParaRPr lang="en-US"/>
        </a:p>
      </dgm:t>
    </dgm:pt>
    <dgm:pt modelId="{29F4CE90-63B2-42F5-9562-BE1C7994770D}" type="pres">
      <dgm:prSet presAssocID="{D82E50EB-C99A-498D-AB23-2D6C371D6ADD}" presName="root" presStyleCnt="0">
        <dgm:presLayoutVars>
          <dgm:dir/>
          <dgm:resizeHandles val="exact"/>
        </dgm:presLayoutVars>
      </dgm:prSet>
      <dgm:spPr/>
    </dgm:pt>
    <dgm:pt modelId="{668C126D-DF19-45F8-A61F-9DC9602FA558}" type="pres">
      <dgm:prSet presAssocID="{E41A711E-7FAF-40F8-B699-BA581538AEE8}" presName="compNode" presStyleCnt="0"/>
      <dgm:spPr/>
    </dgm:pt>
    <dgm:pt modelId="{3A833E0A-A1D8-47D5-AF57-B34D7BF9BAD4}" type="pres">
      <dgm:prSet presAssocID="{E41A711E-7FAF-40F8-B699-BA581538AEE8}" presName="iconBgRect" presStyleLbl="bgShp" presStyleIdx="0" presStyleCnt="4"/>
      <dgm:spPr/>
    </dgm:pt>
    <dgm:pt modelId="{57713206-C610-408E-9BBA-B3AF0D5591FB}" type="pres">
      <dgm:prSet presAssocID="{E41A711E-7FAF-40F8-B699-BA581538AE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0CCC75B7-B0A2-426D-93D3-325F3178F764}" type="pres">
      <dgm:prSet presAssocID="{E41A711E-7FAF-40F8-B699-BA581538AEE8}" presName="spaceRect" presStyleCnt="0"/>
      <dgm:spPr/>
    </dgm:pt>
    <dgm:pt modelId="{C9CA118E-B6DC-4A29-8013-803C63196A1F}" type="pres">
      <dgm:prSet presAssocID="{E41A711E-7FAF-40F8-B699-BA581538AEE8}" presName="textRect" presStyleLbl="revTx" presStyleIdx="0" presStyleCnt="4">
        <dgm:presLayoutVars>
          <dgm:chMax val="1"/>
          <dgm:chPref val="1"/>
        </dgm:presLayoutVars>
      </dgm:prSet>
      <dgm:spPr/>
    </dgm:pt>
    <dgm:pt modelId="{8FEC024A-52E8-41B3-872E-74654846CBD5}" type="pres">
      <dgm:prSet presAssocID="{22721BA1-453A-410B-BC2A-14D21667D6A6}" presName="sibTrans" presStyleCnt="0"/>
      <dgm:spPr/>
    </dgm:pt>
    <dgm:pt modelId="{B6D7DB31-708D-44EA-B1F3-B3E3B7B1A7DC}" type="pres">
      <dgm:prSet presAssocID="{DE269838-40C6-4BD4-8107-A6E28357693E}" presName="compNode" presStyleCnt="0"/>
      <dgm:spPr/>
    </dgm:pt>
    <dgm:pt modelId="{35EA2016-5DB7-4C01-A35C-30E65FF119B9}" type="pres">
      <dgm:prSet presAssocID="{DE269838-40C6-4BD4-8107-A6E28357693E}" presName="iconBgRect" presStyleLbl="bgShp" presStyleIdx="1" presStyleCnt="4"/>
      <dgm:spPr/>
    </dgm:pt>
    <dgm:pt modelId="{8EBED77F-D976-49D4-AD22-6B653F81AAF7}" type="pres">
      <dgm:prSet presAssocID="{DE269838-40C6-4BD4-8107-A6E2835769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B1429D09-6655-4F6C-84C3-9E8F578BC7F9}" type="pres">
      <dgm:prSet presAssocID="{DE269838-40C6-4BD4-8107-A6E28357693E}" presName="spaceRect" presStyleCnt="0"/>
      <dgm:spPr/>
    </dgm:pt>
    <dgm:pt modelId="{709BA9C6-D62F-44C0-A4FE-51963FD31869}" type="pres">
      <dgm:prSet presAssocID="{DE269838-40C6-4BD4-8107-A6E28357693E}" presName="textRect" presStyleLbl="revTx" presStyleIdx="1" presStyleCnt="4">
        <dgm:presLayoutVars>
          <dgm:chMax val="1"/>
          <dgm:chPref val="1"/>
        </dgm:presLayoutVars>
      </dgm:prSet>
      <dgm:spPr/>
    </dgm:pt>
    <dgm:pt modelId="{6D2CA3DA-044C-433F-A7E2-FF59B09B8DFD}" type="pres">
      <dgm:prSet presAssocID="{82DD3927-2AEA-458A-BC44-2A3874126536}" presName="sibTrans" presStyleCnt="0"/>
      <dgm:spPr/>
    </dgm:pt>
    <dgm:pt modelId="{13E2DD91-D38F-4F5F-B645-BCC4D08BB759}" type="pres">
      <dgm:prSet presAssocID="{31B22201-28A1-417F-AD35-74D5C3E30D87}" presName="compNode" presStyleCnt="0"/>
      <dgm:spPr/>
    </dgm:pt>
    <dgm:pt modelId="{A2F3957A-6DA9-4AB8-A36C-62239BDF8527}" type="pres">
      <dgm:prSet presAssocID="{31B22201-28A1-417F-AD35-74D5C3E30D87}" presName="iconBgRect" presStyleLbl="bgShp" presStyleIdx="2" presStyleCnt="4"/>
      <dgm:spPr/>
    </dgm:pt>
    <dgm:pt modelId="{31AF11D0-F6D6-4F27-AA19-A3216068A11A}" type="pres">
      <dgm:prSet presAssocID="{31B22201-28A1-417F-AD35-74D5C3E30D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1E8A99B5-4F6F-4485-92A9-A3D3DE9AE1B1}" type="pres">
      <dgm:prSet presAssocID="{31B22201-28A1-417F-AD35-74D5C3E30D87}" presName="spaceRect" presStyleCnt="0"/>
      <dgm:spPr/>
    </dgm:pt>
    <dgm:pt modelId="{67D46E85-FC65-433F-B094-6F8926D6EA2E}" type="pres">
      <dgm:prSet presAssocID="{31B22201-28A1-417F-AD35-74D5C3E30D87}" presName="textRect" presStyleLbl="revTx" presStyleIdx="2" presStyleCnt="4">
        <dgm:presLayoutVars>
          <dgm:chMax val="1"/>
          <dgm:chPref val="1"/>
        </dgm:presLayoutVars>
      </dgm:prSet>
      <dgm:spPr/>
    </dgm:pt>
    <dgm:pt modelId="{D08B775C-7F82-4C90-BB5E-22401F6CA89C}" type="pres">
      <dgm:prSet presAssocID="{A097AA39-3BF3-4A23-82F4-120109D8704E}" presName="sibTrans" presStyleCnt="0"/>
      <dgm:spPr/>
    </dgm:pt>
    <dgm:pt modelId="{61D0A6F1-C2A2-42D7-9729-3D9F010C0A47}" type="pres">
      <dgm:prSet presAssocID="{F2C52564-83CB-4BF4-867E-C0612795A557}" presName="compNode" presStyleCnt="0"/>
      <dgm:spPr/>
    </dgm:pt>
    <dgm:pt modelId="{FCCB2CA6-F068-450C-A631-FB370AAE2B54}" type="pres">
      <dgm:prSet presAssocID="{F2C52564-83CB-4BF4-867E-C0612795A557}" presName="iconBgRect" presStyleLbl="bgShp" presStyleIdx="3" presStyleCnt="4"/>
      <dgm:spPr/>
    </dgm:pt>
    <dgm:pt modelId="{2A3A25D4-967A-416E-BB76-B36BD1BF55AA}" type="pres">
      <dgm:prSet presAssocID="{F2C52564-83CB-4BF4-867E-C0612795A5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fe ring"/>
        </a:ext>
      </dgm:extLst>
    </dgm:pt>
    <dgm:pt modelId="{7C801368-0FFB-4C36-8719-BB071BB7E5DC}" type="pres">
      <dgm:prSet presAssocID="{F2C52564-83CB-4BF4-867E-C0612795A557}" presName="spaceRect" presStyleCnt="0"/>
      <dgm:spPr/>
    </dgm:pt>
    <dgm:pt modelId="{2B6D4FAC-8729-4F2F-A89F-47189CCBE2CC}" type="pres">
      <dgm:prSet presAssocID="{F2C52564-83CB-4BF4-867E-C0612795A557}" presName="textRect" presStyleLbl="revTx" presStyleIdx="3" presStyleCnt="4">
        <dgm:presLayoutVars>
          <dgm:chMax val="1"/>
          <dgm:chPref val="1"/>
        </dgm:presLayoutVars>
      </dgm:prSet>
      <dgm:spPr/>
    </dgm:pt>
  </dgm:ptLst>
  <dgm:cxnLst>
    <dgm:cxn modelId="{73156609-0415-42DB-B076-7BA5A1D97B13}" srcId="{D82E50EB-C99A-498D-AB23-2D6C371D6ADD}" destId="{31B22201-28A1-417F-AD35-74D5C3E30D87}" srcOrd="2" destOrd="0" parTransId="{769CC680-B7E2-4C97-97BC-7161F3ADBB2E}" sibTransId="{A097AA39-3BF3-4A23-82F4-120109D8704E}"/>
    <dgm:cxn modelId="{79E1980B-36C4-4C5F-A8A0-205B6879F789}" type="presOf" srcId="{31B22201-28A1-417F-AD35-74D5C3E30D87}" destId="{67D46E85-FC65-433F-B094-6F8926D6EA2E}" srcOrd="0" destOrd="0" presId="urn:microsoft.com/office/officeart/2018/5/layout/IconCircleLabelList"/>
    <dgm:cxn modelId="{E9861E0F-91BE-43A7-8C6C-38D763537D45}" type="presOf" srcId="{DE269838-40C6-4BD4-8107-A6E28357693E}" destId="{709BA9C6-D62F-44C0-A4FE-51963FD31869}" srcOrd="0" destOrd="0" presId="urn:microsoft.com/office/officeart/2018/5/layout/IconCircleLabelList"/>
    <dgm:cxn modelId="{49AF724B-DE00-40FF-B605-34A625E4523C}" type="presOf" srcId="{F2C52564-83CB-4BF4-867E-C0612795A557}" destId="{2B6D4FAC-8729-4F2F-A89F-47189CCBE2CC}" srcOrd="0" destOrd="0" presId="urn:microsoft.com/office/officeart/2018/5/layout/IconCircleLabelList"/>
    <dgm:cxn modelId="{4D28676F-F5C3-485E-9A00-34F379E77B2F}" type="presOf" srcId="{E41A711E-7FAF-40F8-B699-BA581538AEE8}" destId="{C9CA118E-B6DC-4A29-8013-803C63196A1F}" srcOrd="0" destOrd="0" presId="urn:microsoft.com/office/officeart/2018/5/layout/IconCircleLabelList"/>
    <dgm:cxn modelId="{0780467D-7BB0-4EB5-92D3-B3BA9596D612}" srcId="{D82E50EB-C99A-498D-AB23-2D6C371D6ADD}" destId="{DE269838-40C6-4BD4-8107-A6E28357693E}" srcOrd="1" destOrd="0" parTransId="{9FE910B6-490C-424A-B7FB-3472B162BD78}" sibTransId="{82DD3927-2AEA-458A-BC44-2A3874126536}"/>
    <dgm:cxn modelId="{E4088EB7-1F23-4226-8C1A-B4BCA0169839}" srcId="{D82E50EB-C99A-498D-AB23-2D6C371D6ADD}" destId="{E41A711E-7FAF-40F8-B699-BA581538AEE8}" srcOrd="0" destOrd="0" parTransId="{DE94186A-E11C-4E0D-8A77-B55877C31ADE}" sibTransId="{22721BA1-453A-410B-BC2A-14D21667D6A6}"/>
    <dgm:cxn modelId="{784041C1-CE08-40F8-ABAE-761D6ED01BD4}" srcId="{D82E50EB-C99A-498D-AB23-2D6C371D6ADD}" destId="{F2C52564-83CB-4BF4-867E-C0612795A557}" srcOrd="3" destOrd="0" parTransId="{49CFF187-414B-4652-BDB4-041BC3FF276A}" sibTransId="{2426C24F-7221-49FB-9CAB-F27814EF7AB4}"/>
    <dgm:cxn modelId="{7BEF72D7-D533-4A4D-A1CB-A9D81184D444}" type="presOf" srcId="{D82E50EB-C99A-498D-AB23-2D6C371D6ADD}" destId="{29F4CE90-63B2-42F5-9562-BE1C7994770D}" srcOrd="0" destOrd="0" presId="urn:microsoft.com/office/officeart/2018/5/layout/IconCircleLabelList"/>
    <dgm:cxn modelId="{4AC26F29-E384-4A96-AEB3-7A9B2BFE0E3C}" type="presParOf" srcId="{29F4CE90-63B2-42F5-9562-BE1C7994770D}" destId="{668C126D-DF19-45F8-A61F-9DC9602FA558}" srcOrd="0" destOrd="0" presId="urn:microsoft.com/office/officeart/2018/5/layout/IconCircleLabelList"/>
    <dgm:cxn modelId="{172B9CBE-5348-4609-9CBD-D7DB892A0AED}" type="presParOf" srcId="{668C126D-DF19-45F8-A61F-9DC9602FA558}" destId="{3A833E0A-A1D8-47D5-AF57-B34D7BF9BAD4}" srcOrd="0" destOrd="0" presId="urn:microsoft.com/office/officeart/2018/5/layout/IconCircleLabelList"/>
    <dgm:cxn modelId="{22953F58-E66C-4B87-B66D-A322F35B5496}" type="presParOf" srcId="{668C126D-DF19-45F8-A61F-9DC9602FA558}" destId="{57713206-C610-408E-9BBA-B3AF0D5591FB}" srcOrd="1" destOrd="0" presId="urn:microsoft.com/office/officeart/2018/5/layout/IconCircleLabelList"/>
    <dgm:cxn modelId="{F8C03A36-716B-4DEF-A75D-7A18BB0852FE}" type="presParOf" srcId="{668C126D-DF19-45F8-A61F-9DC9602FA558}" destId="{0CCC75B7-B0A2-426D-93D3-325F3178F764}" srcOrd="2" destOrd="0" presId="urn:microsoft.com/office/officeart/2018/5/layout/IconCircleLabelList"/>
    <dgm:cxn modelId="{277A3CD2-A9B5-498A-9803-9331E8857703}" type="presParOf" srcId="{668C126D-DF19-45F8-A61F-9DC9602FA558}" destId="{C9CA118E-B6DC-4A29-8013-803C63196A1F}" srcOrd="3" destOrd="0" presId="urn:microsoft.com/office/officeart/2018/5/layout/IconCircleLabelList"/>
    <dgm:cxn modelId="{2CA90C59-46FC-4EFB-9B4C-19B84AC3DD61}" type="presParOf" srcId="{29F4CE90-63B2-42F5-9562-BE1C7994770D}" destId="{8FEC024A-52E8-41B3-872E-74654846CBD5}" srcOrd="1" destOrd="0" presId="urn:microsoft.com/office/officeart/2018/5/layout/IconCircleLabelList"/>
    <dgm:cxn modelId="{68F66E9C-3E4C-4671-9203-E2E44E114548}" type="presParOf" srcId="{29F4CE90-63B2-42F5-9562-BE1C7994770D}" destId="{B6D7DB31-708D-44EA-B1F3-B3E3B7B1A7DC}" srcOrd="2" destOrd="0" presId="urn:microsoft.com/office/officeart/2018/5/layout/IconCircleLabelList"/>
    <dgm:cxn modelId="{4A01D5B4-1AF3-4977-97C4-A583288C66FE}" type="presParOf" srcId="{B6D7DB31-708D-44EA-B1F3-B3E3B7B1A7DC}" destId="{35EA2016-5DB7-4C01-A35C-30E65FF119B9}" srcOrd="0" destOrd="0" presId="urn:microsoft.com/office/officeart/2018/5/layout/IconCircleLabelList"/>
    <dgm:cxn modelId="{508DCC05-C07E-4163-AD4D-4F47F5D1CA83}" type="presParOf" srcId="{B6D7DB31-708D-44EA-B1F3-B3E3B7B1A7DC}" destId="{8EBED77F-D976-49D4-AD22-6B653F81AAF7}" srcOrd="1" destOrd="0" presId="urn:microsoft.com/office/officeart/2018/5/layout/IconCircleLabelList"/>
    <dgm:cxn modelId="{F6097126-6BB2-45BB-A596-AD4A6811E662}" type="presParOf" srcId="{B6D7DB31-708D-44EA-B1F3-B3E3B7B1A7DC}" destId="{B1429D09-6655-4F6C-84C3-9E8F578BC7F9}" srcOrd="2" destOrd="0" presId="urn:microsoft.com/office/officeart/2018/5/layout/IconCircleLabelList"/>
    <dgm:cxn modelId="{F762AB7E-08A3-46A5-A90D-5E60F294A5A7}" type="presParOf" srcId="{B6D7DB31-708D-44EA-B1F3-B3E3B7B1A7DC}" destId="{709BA9C6-D62F-44C0-A4FE-51963FD31869}" srcOrd="3" destOrd="0" presId="urn:microsoft.com/office/officeart/2018/5/layout/IconCircleLabelList"/>
    <dgm:cxn modelId="{AF16C00F-6CC8-4FB0-8674-00F78EFB5DD9}" type="presParOf" srcId="{29F4CE90-63B2-42F5-9562-BE1C7994770D}" destId="{6D2CA3DA-044C-433F-A7E2-FF59B09B8DFD}" srcOrd="3" destOrd="0" presId="urn:microsoft.com/office/officeart/2018/5/layout/IconCircleLabelList"/>
    <dgm:cxn modelId="{3720989E-E6C1-4899-8266-13F7AD0EAF7F}" type="presParOf" srcId="{29F4CE90-63B2-42F5-9562-BE1C7994770D}" destId="{13E2DD91-D38F-4F5F-B645-BCC4D08BB759}" srcOrd="4" destOrd="0" presId="urn:microsoft.com/office/officeart/2018/5/layout/IconCircleLabelList"/>
    <dgm:cxn modelId="{33D9C8A5-2A5A-4484-9736-B9724A3F4B92}" type="presParOf" srcId="{13E2DD91-D38F-4F5F-B645-BCC4D08BB759}" destId="{A2F3957A-6DA9-4AB8-A36C-62239BDF8527}" srcOrd="0" destOrd="0" presId="urn:microsoft.com/office/officeart/2018/5/layout/IconCircleLabelList"/>
    <dgm:cxn modelId="{8E8A2E88-0B0D-42D9-AEF8-41905B42F5C0}" type="presParOf" srcId="{13E2DD91-D38F-4F5F-B645-BCC4D08BB759}" destId="{31AF11D0-F6D6-4F27-AA19-A3216068A11A}" srcOrd="1" destOrd="0" presId="urn:microsoft.com/office/officeart/2018/5/layout/IconCircleLabelList"/>
    <dgm:cxn modelId="{A781D1DF-CAE2-44CB-A18D-B7990CE03532}" type="presParOf" srcId="{13E2DD91-D38F-4F5F-B645-BCC4D08BB759}" destId="{1E8A99B5-4F6F-4485-92A9-A3D3DE9AE1B1}" srcOrd="2" destOrd="0" presId="urn:microsoft.com/office/officeart/2018/5/layout/IconCircleLabelList"/>
    <dgm:cxn modelId="{85D638CD-0089-4DF6-BAE4-64F68EBE37ED}" type="presParOf" srcId="{13E2DD91-D38F-4F5F-B645-BCC4D08BB759}" destId="{67D46E85-FC65-433F-B094-6F8926D6EA2E}" srcOrd="3" destOrd="0" presId="urn:microsoft.com/office/officeart/2018/5/layout/IconCircleLabelList"/>
    <dgm:cxn modelId="{F0D7B551-0581-477F-BCA6-085315F6CCC2}" type="presParOf" srcId="{29F4CE90-63B2-42F5-9562-BE1C7994770D}" destId="{D08B775C-7F82-4C90-BB5E-22401F6CA89C}" srcOrd="5" destOrd="0" presId="urn:microsoft.com/office/officeart/2018/5/layout/IconCircleLabelList"/>
    <dgm:cxn modelId="{7BDB9FBB-D32A-455D-8DAA-C1F955B8DCA8}" type="presParOf" srcId="{29F4CE90-63B2-42F5-9562-BE1C7994770D}" destId="{61D0A6F1-C2A2-42D7-9729-3D9F010C0A47}" srcOrd="6" destOrd="0" presId="urn:microsoft.com/office/officeart/2018/5/layout/IconCircleLabelList"/>
    <dgm:cxn modelId="{7515D846-2CC3-48D4-AC22-C2828947F592}" type="presParOf" srcId="{61D0A6F1-C2A2-42D7-9729-3D9F010C0A47}" destId="{FCCB2CA6-F068-450C-A631-FB370AAE2B54}" srcOrd="0" destOrd="0" presId="urn:microsoft.com/office/officeart/2018/5/layout/IconCircleLabelList"/>
    <dgm:cxn modelId="{1083137A-739E-4297-A111-9B09239AD6C6}" type="presParOf" srcId="{61D0A6F1-C2A2-42D7-9729-3D9F010C0A47}" destId="{2A3A25D4-967A-416E-BB76-B36BD1BF55AA}" srcOrd="1" destOrd="0" presId="urn:microsoft.com/office/officeart/2018/5/layout/IconCircleLabelList"/>
    <dgm:cxn modelId="{1754C2E3-22D3-4212-9512-F1804013FAAC}" type="presParOf" srcId="{61D0A6F1-C2A2-42D7-9729-3D9F010C0A47}" destId="{7C801368-0FFB-4C36-8719-BB071BB7E5DC}" srcOrd="2" destOrd="0" presId="urn:microsoft.com/office/officeart/2018/5/layout/IconCircleLabelList"/>
    <dgm:cxn modelId="{8A0B0E96-B326-404F-AA48-FD26A720ED03}" type="presParOf" srcId="{61D0A6F1-C2A2-42D7-9729-3D9F010C0A47}" destId="{2B6D4FAC-8729-4F2F-A89F-47189CCBE2C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33E0A-A1D8-47D5-AF57-B34D7BF9BAD4}">
      <dsp:nvSpPr>
        <dsp:cNvPr id="0" name=""/>
        <dsp:cNvSpPr/>
      </dsp:nvSpPr>
      <dsp:spPr>
        <a:xfrm>
          <a:off x="973190" y="98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13206-C610-408E-9BBA-B3AF0D5591FB}">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CA118E-B6DC-4A29-8013-803C63196A1F}">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Efficiency and productivity.</a:t>
          </a:r>
        </a:p>
      </dsp:txBody>
      <dsp:txXfrm>
        <a:off x="569079" y="2644614"/>
        <a:ext cx="2072362" cy="720000"/>
      </dsp:txXfrm>
    </dsp:sp>
    <dsp:sp modelId="{35EA2016-5DB7-4C01-A35C-30E65FF119B9}">
      <dsp:nvSpPr>
        <dsp:cNvPr id="0" name=""/>
        <dsp:cNvSpPr/>
      </dsp:nvSpPr>
      <dsp:spPr>
        <a:xfrm>
          <a:off x="3408216" y="98672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ED77F-D976-49D4-AD22-6B653F81AAF7}">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BA9C6-D62F-44C0-A4FE-51963FD31869}">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Access to information and knowledge.</a:t>
          </a:r>
        </a:p>
      </dsp:txBody>
      <dsp:txXfrm>
        <a:off x="3004105" y="2644614"/>
        <a:ext cx="2072362" cy="720000"/>
      </dsp:txXfrm>
    </dsp:sp>
    <dsp:sp modelId="{A2F3957A-6DA9-4AB8-A36C-62239BDF8527}">
      <dsp:nvSpPr>
        <dsp:cNvPr id="0" name=""/>
        <dsp:cNvSpPr/>
      </dsp:nvSpPr>
      <dsp:spPr>
        <a:xfrm>
          <a:off x="5843242"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F11D0-F6D6-4F27-AA19-A3216068A11A}">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D46E85-FC65-433F-B094-6F8926D6EA2E}">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Healthcare advancements.</a:t>
          </a:r>
        </a:p>
      </dsp:txBody>
      <dsp:txXfrm>
        <a:off x="5439131" y="2644614"/>
        <a:ext cx="2072362" cy="720000"/>
      </dsp:txXfrm>
    </dsp:sp>
    <dsp:sp modelId="{FCCB2CA6-F068-450C-A631-FB370AAE2B54}">
      <dsp:nvSpPr>
        <dsp:cNvPr id="0" name=""/>
        <dsp:cNvSpPr/>
      </dsp:nvSpPr>
      <dsp:spPr>
        <a:xfrm>
          <a:off x="8278268" y="98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A25D4-967A-416E-BB76-B36BD1BF55AA}">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6D4FAC-8729-4F2F-A89F-47189CCBE2CC}">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Enhanced quality of life.</a:t>
          </a:r>
        </a:p>
      </dsp:txBody>
      <dsp:txXfrm>
        <a:off x="7874157"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7/3/2023</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7/3/2023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359960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3425035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10</a:t>
            </a:fld>
            <a:endParaRPr lang="en-US" dirty="0"/>
          </a:p>
        </p:txBody>
      </p:sp>
    </p:spTree>
    <p:extLst>
      <p:ext uri="{BB962C8B-B14F-4D97-AF65-F5344CB8AC3E}">
        <p14:creationId xmlns:p14="http://schemas.microsoft.com/office/powerpoint/2010/main" val="2001108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7.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jpeg"/><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20017512-DAED-2D4A-A8F3-E0C507A6E752}"/>
              </a:ext>
            </a:extLst>
          </p:cNvPr>
          <p:cNvSpPr>
            <a:spLocks noGrp="1"/>
          </p:cNvSpPr>
          <p:nvPr>
            <p:ph type="ctrTitle"/>
          </p:nvPr>
        </p:nvSpPr>
        <p:spPr>
          <a:xfrm>
            <a:off x="890338" y="640080"/>
            <a:ext cx="3734014" cy="3566160"/>
          </a:xfrm>
        </p:spPr>
        <p:txBody>
          <a:bodyPr vert="horz" lIns="91440" tIns="45720" rIns="91440" bIns="45720" rtlCol="0" anchor="b">
            <a:normAutofit/>
          </a:bodyPr>
          <a:lstStyle/>
          <a:p>
            <a:pPr>
              <a:lnSpc>
                <a:spcPct val="90000"/>
              </a:lnSpc>
            </a:pPr>
            <a:r>
              <a:rPr lang="en-US" sz="4200">
                <a:latin typeface="+mj-lt"/>
              </a:rPr>
              <a:t>Java programming</a:t>
            </a:r>
            <a:br>
              <a:rPr lang="en-US" sz="4200">
                <a:latin typeface="+mj-lt"/>
              </a:rPr>
            </a:br>
            <a:r>
              <a:rPr lang="en-US" sz="4200">
                <a:latin typeface="+mj-lt"/>
              </a:rPr>
              <a:t>Journey</a:t>
            </a:r>
          </a:p>
        </p:txBody>
      </p:sp>
      <p:sp>
        <p:nvSpPr>
          <p:cNvPr id="4" name="Subtitle 2">
            <a:extLst>
              <a:ext uri="{FF2B5EF4-FFF2-40B4-BE49-F238E27FC236}">
                <a16:creationId xmlns:a16="http://schemas.microsoft.com/office/drawing/2014/main" id="{2706DBEE-AC55-4940-AEE0-899711F809D0}"/>
              </a:ext>
            </a:extLst>
          </p:cNvPr>
          <p:cNvSpPr>
            <a:spLocks noGrp="1"/>
          </p:cNvSpPr>
          <p:nvPr>
            <p:ph type="subTitle" idx="1"/>
          </p:nvPr>
        </p:nvSpPr>
        <p:spPr>
          <a:xfrm>
            <a:off x="890339" y="4636008"/>
            <a:ext cx="3734014" cy="1572768"/>
          </a:xfrm>
        </p:spPr>
        <p:txBody>
          <a:bodyPr vert="horz" lIns="91440" tIns="45720" rIns="91440" bIns="45720" rtlCol="0">
            <a:normAutofit/>
          </a:bodyPr>
          <a:lstStyle/>
          <a:p>
            <a:pPr>
              <a:lnSpc>
                <a:spcPct val="90000"/>
              </a:lnSpc>
            </a:pPr>
            <a:r>
              <a:rPr lang="en-US" sz="2400">
                <a:solidFill>
                  <a:schemeClr val="tx1"/>
                </a:solidFill>
                <a:latin typeface="+mn-lt"/>
              </a:rPr>
              <a:t>July 03, 2023</a:t>
            </a:r>
            <a:endParaRPr lang="en-US" sz="2400" dirty="0">
              <a:solidFill>
                <a:schemeClr val="tx1"/>
              </a:solidFill>
              <a:latin typeface="+mn-lt"/>
            </a:endParaRPr>
          </a:p>
        </p:txBody>
      </p:sp>
      <p:sp>
        <p:nvSpPr>
          <p:cNvPr id="3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1174F19-E2A4-8F87-6141-74AE2593DE1C}"/>
              </a:ext>
              <a:ext uri="{C183D7F6-B498-43B3-948B-1728B52AA6E4}">
                <adec:decorative xmlns:adec="http://schemas.microsoft.com/office/drawing/2017/decorative" val="1"/>
              </a:ext>
            </a:extLst>
          </p:cNvPr>
          <p:cNvPicPr>
            <a:picLocks noChangeAspect="1"/>
          </p:cNvPicPr>
          <p:nvPr/>
        </p:nvPicPr>
        <p:blipFill rotWithShape="1">
          <a:blip r:embed="rId3"/>
          <a:srcRect l="22029" r="2155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3" descr="Publicis Sapient Logo">
            <a:extLst>
              <a:ext uri="{FF2B5EF4-FFF2-40B4-BE49-F238E27FC236}">
                <a16:creationId xmlns:a16="http://schemas.microsoft.com/office/drawing/2014/main" id="{98146062-8A07-6E4C-8A87-B6CB5DE443ED}"/>
              </a:ext>
            </a:extLst>
          </p:cNvPr>
          <p:cNvPicPr>
            <a:picLocks noChangeAspect="1"/>
          </p:cNvPicPr>
          <p:nvPr/>
        </p:nvPicPr>
        <p:blipFill>
          <a:blip r:embed="rId4"/>
          <a:stretch>
            <a:fillRect/>
          </a:stretch>
        </p:blipFill>
        <p:spPr>
          <a:xfrm>
            <a:off x="685800" y="5730953"/>
            <a:ext cx="914400" cy="496111"/>
          </a:xfrm>
          <a:prstGeom prst="rect">
            <a:avLst/>
          </a:prstGeom>
        </p:spPr>
      </p:pic>
    </p:spTree>
    <p:extLst>
      <p:ext uri="{BB962C8B-B14F-4D97-AF65-F5344CB8AC3E}">
        <p14:creationId xmlns:p14="http://schemas.microsoft.com/office/powerpoint/2010/main" val="99768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687324" y="2971800"/>
            <a:ext cx="10817352" cy="914400"/>
          </a:xfrm>
        </p:spPr>
        <p:txBody>
          <a:bodyPr/>
          <a:lstStyle/>
          <a:p>
            <a:r>
              <a:rPr lang="en-US" dirty="0"/>
              <a:t>thank you</a:t>
            </a:r>
          </a:p>
        </p:txBody>
      </p:sp>
      <p:sp>
        <p:nvSpPr>
          <p:cNvPr id="3" name="Text Placeholder 2">
            <a:extLst>
              <a:ext uri="{FF2B5EF4-FFF2-40B4-BE49-F238E27FC236}">
                <a16:creationId xmlns:a16="http://schemas.microsoft.com/office/drawing/2014/main" id="{91AF2809-536E-714F-831D-0DC1478E9939}"/>
              </a:ext>
            </a:extLst>
          </p:cNvPr>
          <p:cNvSpPr>
            <a:spLocks noGrp="1"/>
          </p:cNvSpPr>
          <p:nvPr>
            <p:ph type="body" sz="quarter" idx="10"/>
          </p:nvPr>
        </p:nvSpPr>
        <p:spPr>
          <a:xfrm>
            <a:off x="687324" y="6260295"/>
            <a:ext cx="10817352" cy="138499"/>
          </a:xfrm>
        </p:spPr>
        <p:txBody>
          <a:bodyPr/>
          <a:lstStyle/>
          <a:p>
            <a:r>
              <a:rPr lang="en-US" dirty="0"/>
              <a:t>copyright publicis sapient | confidential</a:t>
            </a:r>
          </a:p>
        </p:txBody>
      </p:sp>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D70D64-B18C-1A85-71BA-69B0A4679CEF}"/>
              </a:ext>
            </a:extLst>
          </p:cNvPr>
          <p:cNvPicPr>
            <a:picLocks noChangeAspect="1"/>
          </p:cNvPicPr>
          <p:nvPr/>
        </p:nvPicPr>
        <p:blipFill rotWithShape="1">
          <a:blip r:embed="rId2"/>
          <a:srcRect l="10889" r="8139" b="2"/>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5A78C8F8-0A78-4817-3177-81E6D512A433}"/>
              </a:ext>
            </a:extLst>
          </p:cNvPr>
          <p:cNvSpPr>
            <a:spLocks noGrp="1"/>
          </p:cNvSpPr>
          <p:nvPr>
            <p:ph type="ctrTitle"/>
          </p:nvPr>
        </p:nvSpPr>
        <p:spPr>
          <a:xfrm>
            <a:off x="481014" y="327026"/>
            <a:ext cx="4164011" cy="2611437"/>
          </a:xfrm>
        </p:spPr>
        <p:txBody>
          <a:bodyPr vert="horz" lIns="91440" tIns="45720" rIns="91440" bIns="45720" rtlCol="0" anchor="ctr">
            <a:normAutofit/>
          </a:bodyPr>
          <a:lstStyle/>
          <a:p>
            <a:pPr>
              <a:lnSpc>
                <a:spcPct val="90000"/>
              </a:lnSpc>
            </a:pPr>
            <a:r>
              <a:rPr lang="en-US" sz="3600">
                <a:solidFill>
                  <a:schemeClr val="tx1"/>
                </a:solidFill>
                <a:latin typeface="+mj-lt"/>
              </a:rPr>
              <a:t>Index</a:t>
            </a:r>
          </a:p>
        </p:txBody>
      </p:sp>
      <p:sp>
        <p:nvSpPr>
          <p:cNvPr id="3" name="TextBox 2">
            <a:extLst>
              <a:ext uri="{FF2B5EF4-FFF2-40B4-BE49-F238E27FC236}">
                <a16:creationId xmlns:a16="http://schemas.microsoft.com/office/drawing/2014/main" id="{29C55946-43D3-B9AC-66B3-E11E3BE52892}"/>
              </a:ext>
            </a:extLst>
          </p:cNvPr>
          <p:cNvSpPr txBox="1"/>
          <p:nvPr/>
        </p:nvSpPr>
        <p:spPr>
          <a:xfrm>
            <a:off x="6685398" y="208255"/>
            <a:ext cx="5355620" cy="5355312"/>
          </a:xfrm>
          <a:prstGeom prst="rect">
            <a:avLst/>
          </a:prstGeom>
          <a:noFill/>
        </p:spPr>
        <p:txBody>
          <a:bodyPr wrap="square" rtlCol="0">
            <a:spAutoFit/>
          </a:bodyPr>
          <a:lstStyle/>
          <a:p>
            <a:pPr marL="285750" indent="-285750">
              <a:buFont typeface="Wingdings" panose="05000000000000000000" pitchFamily="2" charset="2"/>
              <a:buChar char="q"/>
            </a:pPr>
            <a:r>
              <a:rPr lang="en-US" sz="1800" b="0" i="0" dirty="0">
                <a:effectLst/>
                <a:latin typeface="Calibri" panose="020F0502020204030204" pitchFamily="34" charset="0"/>
              </a:rPr>
              <a:t>Introduction to Core Java Programming ,</a:t>
            </a:r>
          </a:p>
          <a:p>
            <a:pPr marL="285750" indent="-285750">
              <a:buFont typeface="Wingdings" panose="05000000000000000000" pitchFamily="2" charset="2"/>
              <a:buChar char="q"/>
            </a:pPr>
            <a:r>
              <a:rPr lang="en-US" sz="1800" b="0" i="0" dirty="0">
                <a:effectLst/>
                <a:latin typeface="Calibri" panose="020F0502020204030204" pitchFamily="34" charset="0"/>
              </a:rPr>
              <a:t> Class and Object </a:t>
            </a:r>
          </a:p>
          <a:p>
            <a:pPr marL="285750" indent="-285750">
              <a:buFont typeface="Wingdings" panose="05000000000000000000" pitchFamily="2" charset="2"/>
              <a:buChar char="q"/>
            </a:pPr>
            <a:r>
              <a:rPr lang="en-US" sz="1800" b="0" i="0" dirty="0">
                <a:effectLst/>
                <a:latin typeface="Calibri" panose="020F0502020204030204" pitchFamily="34" charset="0"/>
              </a:rPr>
              <a:t>Package  </a:t>
            </a:r>
          </a:p>
          <a:p>
            <a:pPr marL="285750" indent="-285750">
              <a:buFont typeface="Wingdings" panose="05000000000000000000" pitchFamily="2" charset="2"/>
              <a:buChar char="q"/>
            </a:pPr>
            <a:r>
              <a:rPr lang="en-US" sz="1800" b="0" i="0" dirty="0">
                <a:effectLst/>
                <a:latin typeface="Calibri" panose="020F0502020204030204" pitchFamily="34" charset="0"/>
              </a:rPr>
              <a:t>Accessing data</a:t>
            </a:r>
          </a:p>
          <a:p>
            <a:pPr marL="285750" indent="-285750">
              <a:buFont typeface="Wingdings" panose="05000000000000000000" pitchFamily="2" charset="2"/>
              <a:buChar char="q"/>
            </a:pPr>
            <a:r>
              <a:rPr lang="en-US" sz="1800" b="0" i="0" dirty="0">
                <a:effectLst/>
                <a:latin typeface="Calibri" panose="020F0502020204030204" pitchFamily="34" charset="0"/>
              </a:rPr>
              <a:t> Encapsulation and Access Control </a:t>
            </a:r>
          </a:p>
          <a:p>
            <a:pPr marL="285750" indent="-285750">
              <a:buFont typeface="Wingdings" panose="05000000000000000000" pitchFamily="2" charset="2"/>
              <a:buChar char="q"/>
            </a:pPr>
            <a:r>
              <a:rPr lang="en-US" sz="1800" b="0" i="0" dirty="0">
                <a:effectLst/>
                <a:latin typeface="Calibri" panose="020F0502020204030204" pitchFamily="34" charset="0"/>
              </a:rPr>
              <a:t>public and private Access, </a:t>
            </a:r>
          </a:p>
          <a:p>
            <a:pPr marL="285750" indent="-285750">
              <a:buFont typeface="Wingdings" panose="05000000000000000000" pitchFamily="2" charset="2"/>
              <a:buChar char="q"/>
            </a:pPr>
            <a:r>
              <a:rPr lang="en-US" sz="1800" b="0" i="0" dirty="0">
                <a:effectLst/>
                <a:latin typeface="Calibri" panose="020F0502020204030204" pitchFamily="34" charset="0"/>
              </a:rPr>
              <a:t>Constructors and Initialization</a:t>
            </a:r>
          </a:p>
          <a:p>
            <a:pPr marL="285750" indent="-285750">
              <a:buFont typeface="Wingdings" panose="05000000000000000000" pitchFamily="2" charset="2"/>
              <a:buChar char="q"/>
            </a:pPr>
            <a:r>
              <a:rPr lang="en-US" sz="1800" b="0" i="0" dirty="0">
                <a:effectLst/>
                <a:latin typeface="Calibri" panose="020F0502020204030204" pitchFamily="34" charset="0"/>
              </a:rPr>
              <a:t>static Members of a Class, </a:t>
            </a:r>
          </a:p>
          <a:p>
            <a:pPr marL="285750" indent="-285750">
              <a:buFont typeface="Wingdings" panose="05000000000000000000" pitchFamily="2" charset="2"/>
              <a:buChar char="q"/>
            </a:pPr>
            <a:r>
              <a:rPr lang="en-US" sz="1800" b="0" i="0" dirty="0">
                <a:effectLst/>
                <a:latin typeface="Calibri" panose="020F0502020204030204" pitchFamily="34" charset="0"/>
              </a:rPr>
              <a:t>Scopes</a:t>
            </a:r>
          </a:p>
          <a:p>
            <a:pPr marL="285750" indent="-285750">
              <a:buFont typeface="Wingdings" panose="05000000000000000000" pitchFamily="2" charset="2"/>
              <a:buChar char="q"/>
            </a:pPr>
            <a:r>
              <a:rPr lang="en-US" sz="1800" b="0" i="0" dirty="0">
                <a:effectLst/>
                <a:latin typeface="Calibri" panose="020F0502020204030204" pitchFamily="34" charset="0"/>
              </a:rPr>
              <a:t>Blocks</a:t>
            </a:r>
          </a:p>
          <a:p>
            <a:pPr marL="285750" indent="-285750">
              <a:buFont typeface="Wingdings" panose="05000000000000000000" pitchFamily="2" charset="2"/>
              <a:buChar char="q"/>
            </a:pPr>
            <a:r>
              <a:rPr lang="en-US" sz="1800" b="0" i="0" dirty="0">
                <a:effectLst/>
                <a:latin typeface="Calibri" panose="020F0502020204030204" pitchFamily="34" charset="0"/>
              </a:rPr>
              <a:t>References to Objects,</a:t>
            </a:r>
          </a:p>
          <a:p>
            <a:pPr marL="285750" indent="-285750">
              <a:buFont typeface="Wingdings" panose="05000000000000000000" pitchFamily="2" charset="2"/>
              <a:buChar char="q"/>
            </a:pPr>
            <a:r>
              <a:rPr lang="en-US" sz="1800" b="0" i="0" dirty="0">
                <a:effectLst/>
                <a:latin typeface="Calibri" panose="020F0502020204030204" pitchFamily="34" charset="0"/>
              </a:rPr>
              <a:t> Using Lombok </a:t>
            </a:r>
          </a:p>
          <a:p>
            <a:pPr marL="285750" indent="-285750">
              <a:buFont typeface="Wingdings" panose="05000000000000000000" pitchFamily="2" charset="2"/>
              <a:buChar char="q"/>
            </a:pPr>
            <a:r>
              <a:rPr lang="en-US" sz="1800" b="0" i="0" dirty="0">
                <a:effectLst/>
                <a:latin typeface="Calibri" panose="020F0502020204030204" pitchFamily="34" charset="0"/>
              </a:rPr>
              <a:t>Exceptions </a:t>
            </a:r>
          </a:p>
          <a:p>
            <a:pPr marL="285750" indent="-285750">
              <a:buFont typeface="Wingdings" panose="05000000000000000000" pitchFamily="2" charset="2"/>
              <a:buChar char="q"/>
            </a:pPr>
            <a:r>
              <a:rPr lang="en-US" sz="1800" b="0" i="0" dirty="0">
                <a:effectLst/>
                <a:latin typeface="Calibri" panose="020F0502020204030204" pitchFamily="34" charset="0"/>
              </a:rPr>
              <a:t>Interfaces Abstract Classes, </a:t>
            </a:r>
          </a:p>
          <a:p>
            <a:pPr marL="285750" indent="-285750">
              <a:buFont typeface="Wingdings" panose="05000000000000000000" pitchFamily="2" charset="2"/>
              <a:buChar char="q"/>
            </a:pPr>
            <a:r>
              <a:rPr lang="en-US" sz="1800" b="0" i="0" dirty="0">
                <a:effectLst/>
                <a:latin typeface="Calibri" panose="020F0502020204030204" pitchFamily="34" charset="0"/>
              </a:rPr>
              <a:t>Default Methods and static Methods</a:t>
            </a:r>
          </a:p>
          <a:p>
            <a:pPr marL="285750" indent="-285750">
              <a:buFont typeface="Wingdings" panose="05000000000000000000" pitchFamily="2" charset="2"/>
              <a:buChar char="q"/>
            </a:pPr>
            <a:r>
              <a:rPr lang="en-US" sz="1800" b="0" i="0" dirty="0">
                <a:effectLst/>
                <a:latin typeface="Calibri" panose="020F0502020204030204" pitchFamily="34" charset="0"/>
              </a:rPr>
              <a:t>I/O Streams</a:t>
            </a:r>
          </a:p>
          <a:p>
            <a:pPr marL="285750" indent="-285750">
              <a:buFont typeface="Wingdings" panose="05000000000000000000" pitchFamily="2" charset="2"/>
              <a:buChar char="q"/>
            </a:pPr>
            <a:r>
              <a:rPr lang="en-US" sz="1800" b="0" i="0" dirty="0">
                <a:effectLst/>
                <a:latin typeface="Calibri" panose="020F0502020204030204" pitchFamily="34" charset="0"/>
              </a:rPr>
              <a:t>JAVA Collections</a:t>
            </a:r>
          </a:p>
          <a:p>
            <a:pPr marL="285750" indent="-285750">
              <a:buFont typeface="Wingdings" panose="05000000000000000000" pitchFamily="2" charset="2"/>
              <a:buChar char="q"/>
            </a:pPr>
            <a:r>
              <a:rPr lang="en-US" dirty="0">
                <a:latin typeface="Calibri" panose="020F0502020204030204" pitchFamily="34" charset="0"/>
              </a:rPr>
              <a:t>Database access</a:t>
            </a:r>
            <a:br>
              <a:rPr lang="en-US" sz="1800" b="0" i="0" dirty="0">
                <a:effectLst/>
                <a:latin typeface="WordVisiCarriageReturn_MSFontService"/>
              </a:rPr>
            </a:br>
            <a:r>
              <a:rPr lang="en-US" sz="1800" b="0" i="0" dirty="0">
                <a:effectLst/>
                <a:latin typeface="Calibri" panose="020F0502020204030204" pitchFamily="34" charset="0"/>
              </a:rPr>
              <a:t>  </a:t>
            </a:r>
            <a:endParaRPr lang="en-US" dirty="0"/>
          </a:p>
        </p:txBody>
      </p:sp>
    </p:spTree>
    <p:extLst>
      <p:ext uri="{BB962C8B-B14F-4D97-AF65-F5344CB8AC3E}">
        <p14:creationId xmlns:p14="http://schemas.microsoft.com/office/powerpoint/2010/main" val="366329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3BBF4-EE30-8B75-CE41-3D9129825DEF}"/>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nSpc>
                <a:spcPct val="90000"/>
              </a:lnSpc>
            </a:pPr>
            <a:r>
              <a:rPr lang="en-US" sz="5400" kern="1200">
                <a:solidFill>
                  <a:schemeClr val="tx1"/>
                </a:solidFill>
                <a:latin typeface="+mj-lt"/>
                <a:ea typeface="+mj-ea"/>
                <a:cs typeface="+mj-cs"/>
              </a:rPr>
              <a:t>Objective</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2">
            <a:extLst>
              <a:ext uri="{FF2B5EF4-FFF2-40B4-BE49-F238E27FC236}">
                <a16:creationId xmlns:a16="http://schemas.microsoft.com/office/drawing/2014/main" id="{8544CE16-52FF-8DC4-3635-15A6AA5B665A}"/>
              </a:ext>
            </a:extLst>
          </p:cNvPr>
          <p:cNvSpPr>
            <a:spLocks noGrp="1"/>
          </p:cNvSpPr>
          <p:nvPr>
            <p:ph type="body" sz="quarter" idx="13"/>
          </p:nvPr>
        </p:nvSpPr>
        <p:spPr>
          <a:xfrm>
            <a:off x="630936" y="2660904"/>
            <a:ext cx="4818888" cy="3547872"/>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1">
                <a:latin typeface="+mn-lt"/>
              </a:rPr>
              <a:t>Raise awareness</a:t>
            </a:r>
            <a:r>
              <a:rPr lang="en-US" sz="1500">
                <a:latin typeface="+mn-lt"/>
              </a:rPr>
              <a:t>: Due to positive impact of technology, there is a increase awareness among individuals, organizations and society for the betterment of our lives.</a:t>
            </a:r>
          </a:p>
          <a:p>
            <a:pPr indent="-228600">
              <a:lnSpc>
                <a:spcPct val="90000"/>
              </a:lnSpc>
              <a:spcAft>
                <a:spcPts val="600"/>
              </a:spcAft>
              <a:buFont typeface="Arial" panose="020B0604020202020204" pitchFamily="34" charset="0"/>
              <a:buChar char="•"/>
            </a:pPr>
            <a:endParaRPr lang="en-US" sz="1500">
              <a:latin typeface="+mn-lt"/>
            </a:endParaRPr>
          </a:p>
          <a:p>
            <a:pPr indent="-228600">
              <a:lnSpc>
                <a:spcPct val="90000"/>
              </a:lnSpc>
              <a:spcAft>
                <a:spcPts val="600"/>
              </a:spcAft>
              <a:buFont typeface="Arial" panose="020B0604020202020204" pitchFamily="34" charset="0"/>
              <a:buChar char="•"/>
            </a:pPr>
            <a:r>
              <a:rPr lang="en-US" sz="1500" b="1">
                <a:latin typeface="+mn-lt"/>
              </a:rPr>
              <a:t>Drive collaboration</a:t>
            </a:r>
            <a:r>
              <a:rPr lang="en-US" sz="1500">
                <a:latin typeface="+mn-lt"/>
              </a:rPr>
              <a:t>: The objective behind this is to include individual, businesses and non profit organization to recognize the positive impact of technology.</a:t>
            </a:r>
          </a:p>
          <a:p>
            <a:pPr indent="-228600">
              <a:lnSpc>
                <a:spcPct val="90000"/>
              </a:lnSpc>
              <a:spcAft>
                <a:spcPts val="600"/>
              </a:spcAft>
              <a:buFont typeface="Arial" panose="020B0604020202020204" pitchFamily="34" charset="0"/>
              <a:buChar char="•"/>
            </a:pPr>
            <a:endParaRPr lang="en-US" sz="1500">
              <a:latin typeface="+mn-lt"/>
            </a:endParaRPr>
          </a:p>
          <a:p>
            <a:pPr indent="-228600">
              <a:lnSpc>
                <a:spcPct val="90000"/>
              </a:lnSpc>
              <a:spcAft>
                <a:spcPts val="600"/>
              </a:spcAft>
              <a:buFont typeface="Arial" panose="020B0604020202020204" pitchFamily="34" charset="0"/>
              <a:buChar char="•"/>
            </a:pPr>
            <a:r>
              <a:rPr lang="en-US" sz="1500" b="1">
                <a:latin typeface="+mn-lt"/>
              </a:rPr>
              <a:t>Encourage innovation</a:t>
            </a:r>
            <a:r>
              <a:rPr lang="en-US" sz="1500">
                <a:latin typeface="+mn-lt"/>
              </a:rPr>
              <a:t>: The aim is to motivate individual, entrepreneurs to harness the potential of technology to develop solution for societal challenges.</a:t>
            </a:r>
          </a:p>
        </p:txBody>
      </p:sp>
      <p:pic>
        <p:nvPicPr>
          <p:cNvPr id="7" name="Graphic 6" descr="Connections">
            <a:extLst>
              <a:ext uri="{FF2B5EF4-FFF2-40B4-BE49-F238E27FC236}">
                <a16:creationId xmlns:a16="http://schemas.microsoft.com/office/drawing/2014/main" id="{FCA8B0DC-A605-8508-781C-07FACAAE03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22780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838200" y="253397"/>
            <a:ext cx="10515600" cy="1273233"/>
          </a:xfrm>
        </p:spPr>
        <p:txBody>
          <a:bodyPr vert="horz" lIns="91440" tIns="45720" rIns="91440" bIns="45720" rtlCol="0" anchor="ctr">
            <a:normAutofit/>
          </a:bodyPr>
          <a:lstStyle/>
          <a:p>
            <a:pPr>
              <a:lnSpc>
                <a:spcPct val="90000"/>
              </a:lnSpc>
            </a:pPr>
            <a:r>
              <a:rPr lang="en-US" sz="4000" kern="1200" dirty="0">
                <a:latin typeface="+mj-lt"/>
                <a:ea typeface="+mj-ea"/>
                <a:cs typeface="+mj-cs"/>
              </a:rPr>
              <a:t>Introduction</a:t>
            </a:r>
          </a:p>
        </p:txBody>
      </p:sp>
      <p:sp>
        <p:nvSpPr>
          <p:cNvPr id="16" name="Rectangle 1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683172" y="2562106"/>
            <a:ext cx="11235558" cy="3694176"/>
          </a:xfrm>
        </p:spPr>
        <p:txBody>
          <a:bodyPr vert="horz" lIns="91440" tIns="45720" rIns="91440" bIns="45720" rtlCol="0">
            <a:normAutofit/>
          </a:bodyPr>
          <a:lstStyle/>
          <a:p>
            <a:pPr indent="0" algn="just">
              <a:lnSpc>
                <a:spcPct val="90000"/>
              </a:lnSpc>
              <a:spcAft>
                <a:spcPts val="600"/>
              </a:spcAft>
              <a:buNone/>
            </a:pPr>
            <a:r>
              <a:rPr lang="en-US" sz="2200" dirty="0">
                <a:latin typeface="+mn-lt"/>
              </a:rPr>
              <a:t>Technology is the application of scientific knowledge to the practical aims of human life or as it is sometimes phrased, to the change and manipulation of the human environment.</a:t>
            </a:r>
          </a:p>
          <a:p>
            <a:pPr indent="-228600" algn="just">
              <a:lnSpc>
                <a:spcPct val="90000"/>
              </a:lnSpc>
              <a:spcAft>
                <a:spcPts val="600"/>
              </a:spcAft>
              <a:buFont typeface="Arial" panose="020B0604020202020204" pitchFamily="34" charset="0"/>
              <a:buChar char="•"/>
            </a:pPr>
            <a:endParaRPr lang="en-US" sz="2200" dirty="0">
              <a:latin typeface="+mn-lt"/>
            </a:endParaRPr>
          </a:p>
          <a:p>
            <a:pPr indent="-228600" algn="just">
              <a:lnSpc>
                <a:spcPct val="90000"/>
              </a:lnSpc>
              <a:spcAft>
                <a:spcPts val="600"/>
              </a:spcAft>
              <a:buFont typeface="Arial" panose="020B0604020202020204" pitchFamily="34" charset="0"/>
              <a:buChar char="•"/>
            </a:pPr>
            <a:endParaRPr lang="en-US" sz="2200" dirty="0">
              <a:latin typeface="+mn-lt"/>
            </a:endParaRPr>
          </a:p>
          <a:p>
            <a:pPr indent="-228600" algn="just">
              <a:lnSpc>
                <a:spcPct val="90000"/>
              </a:lnSpc>
              <a:spcAft>
                <a:spcPts val="600"/>
              </a:spcAft>
              <a:buFont typeface="Arial" panose="020B0604020202020204" pitchFamily="34" charset="0"/>
              <a:buChar char="•"/>
            </a:pPr>
            <a:endParaRPr lang="en-US" sz="2200" dirty="0">
              <a:latin typeface="+mn-lt"/>
            </a:endParaRPr>
          </a:p>
        </p:txBody>
      </p:sp>
    </p:spTree>
    <p:extLst>
      <p:ext uri="{BB962C8B-B14F-4D97-AF65-F5344CB8AC3E}">
        <p14:creationId xmlns:p14="http://schemas.microsoft.com/office/powerpoint/2010/main" val="136807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66E19-E6B5-4F9C-5DF1-F05169036FBD}"/>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nSpc>
                <a:spcPct val="90000"/>
              </a:lnSpc>
            </a:pPr>
            <a:r>
              <a:rPr lang="en-US" sz="3000" kern="1200" dirty="0">
                <a:solidFill>
                  <a:schemeClr val="tx1"/>
                </a:solidFill>
                <a:latin typeface="+mj-lt"/>
                <a:ea typeface="+mj-ea"/>
                <a:cs typeface="+mj-cs"/>
              </a:rPr>
              <a:t>DIGITAL TECHNOLOGY AS A FORCE FOR GOOD</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9BF0063-EB97-6E94-659A-A40DAD2C63B3}"/>
              </a:ext>
            </a:extLst>
          </p:cNvPr>
          <p:cNvSpPr>
            <a:spLocks noGrp="1"/>
          </p:cNvSpPr>
          <p:nvPr>
            <p:ph type="body" sz="quarter" idx="13"/>
          </p:nvPr>
        </p:nvSpPr>
        <p:spPr>
          <a:xfrm>
            <a:off x="630936" y="2660904"/>
            <a:ext cx="4818888" cy="3547872"/>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latin typeface="+mn-lt"/>
              </a:rPr>
              <a:t>Digital technologies sustain life, work, health and learning for billions of people. In the face of COVID-19, businesses, governments, and the digital community have proven resilient and innovative, helping to protect lives and livelihoods. These challenging times have accelerated the transformation everywhere.</a:t>
            </a:r>
          </a:p>
          <a:p>
            <a:pPr indent="-228600">
              <a:lnSpc>
                <a:spcPct val="90000"/>
              </a:lnSpc>
              <a:spcAft>
                <a:spcPts val="600"/>
              </a:spcAft>
              <a:buFont typeface="Arial" panose="020B0604020202020204" pitchFamily="34" charset="0"/>
              <a:buChar char="•"/>
            </a:pPr>
            <a:endParaRPr lang="en-US" sz="2200">
              <a:latin typeface="+mn-lt"/>
            </a:endParaRPr>
          </a:p>
        </p:txBody>
      </p:sp>
      <p:pic>
        <p:nvPicPr>
          <p:cNvPr id="7" name="Graphic 6" descr="Presentation with Media">
            <a:extLst>
              <a:ext uri="{FF2B5EF4-FFF2-40B4-BE49-F238E27FC236}">
                <a16:creationId xmlns:a16="http://schemas.microsoft.com/office/drawing/2014/main" id="{18874C87-8C2A-150B-7A28-902D0A816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710026"/>
            <a:ext cx="5458968" cy="5458968"/>
          </a:xfrm>
          <a:prstGeom prst="rect">
            <a:avLst/>
          </a:prstGeom>
        </p:spPr>
      </p:pic>
    </p:spTree>
    <p:extLst>
      <p:ext uri="{BB962C8B-B14F-4D97-AF65-F5344CB8AC3E}">
        <p14:creationId xmlns:p14="http://schemas.microsoft.com/office/powerpoint/2010/main" val="229199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DF2815-B422-2C90-4154-6AA6B580370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lnSpc>
                <a:spcPct val="90000"/>
              </a:lnSpc>
            </a:pPr>
            <a:r>
              <a:rPr lang="en-US" sz="3700" kern="1200">
                <a:solidFill>
                  <a:schemeClr val="tx1"/>
                </a:solidFill>
                <a:latin typeface="+mj-lt"/>
                <a:ea typeface="+mj-ea"/>
                <a:cs typeface="+mj-cs"/>
              </a:rPr>
              <a:t>HOW TECHNOLOGY HAS TRANSFORMED LIVES?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4102E3A-E4E3-12B9-0773-CF1B0AA59D7B}"/>
              </a:ext>
            </a:extLst>
          </p:cNvPr>
          <p:cNvSpPr txBox="1"/>
          <p:nvPr/>
        </p:nvSpPr>
        <p:spPr>
          <a:xfrm>
            <a:off x="1115568" y="2481943"/>
            <a:ext cx="10168128" cy="36950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In recent years, the government in India has made a big effort in opening bank accounts and digitalization of all aspects of life.</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Technology has truly helped transform our life by allowing us to start a business, access financing to grow it and now digital payments which have made running and growing our business even easier.</a:t>
            </a:r>
          </a:p>
          <a:p>
            <a:pPr>
              <a:lnSpc>
                <a:spcPct val="90000"/>
              </a:lnSpc>
              <a:spcAft>
                <a:spcPts val="600"/>
              </a:spcAft>
            </a:pPr>
            <a:endParaRPr lang="en-US" sz="2200" dirty="0"/>
          </a:p>
        </p:txBody>
      </p:sp>
    </p:spTree>
    <p:extLst>
      <p:ext uri="{BB962C8B-B14F-4D97-AF65-F5344CB8AC3E}">
        <p14:creationId xmlns:p14="http://schemas.microsoft.com/office/powerpoint/2010/main" val="194283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blue and yellow background&#10;&#10;Description automatically generated with low confidence">
            <a:extLst>
              <a:ext uri="{FF2B5EF4-FFF2-40B4-BE49-F238E27FC236}">
                <a16:creationId xmlns:a16="http://schemas.microsoft.com/office/drawing/2014/main" id="{E9C4A552-6671-A456-6ED5-8A388DD4DF9C}"/>
              </a:ext>
            </a:extLst>
          </p:cNvPr>
          <p:cNvPicPr>
            <a:picLocks noChangeAspect="1"/>
          </p:cNvPicPr>
          <p:nvPr/>
        </p:nvPicPr>
        <p:blipFill rotWithShape="1">
          <a:blip r:embed="rId2">
            <a:alphaModFix amt="35000"/>
          </a:blip>
          <a:srcRect t="1454" b="11336"/>
          <a:stretch/>
        </p:blipFill>
        <p:spPr>
          <a:xfrm>
            <a:off x="20" y="10"/>
            <a:ext cx="12191980" cy="6857990"/>
          </a:xfrm>
          <a:prstGeom prst="rect">
            <a:avLst/>
          </a:prstGeom>
        </p:spPr>
      </p:pic>
      <p:sp>
        <p:nvSpPr>
          <p:cNvPr id="2" name="Title 1">
            <a:extLst>
              <a:ext uri="{FF2B5EF4-FFF2-40B4-BE49-F238E27FC236}">
                <a16:creationId xmlns:a16="http://schemas.microsoft.com/office/drawing/2014/main" id="{57579F4A-3622-45C6-0ECE-9F4D949CC6E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a:solidFill>
                  <a:srgbClr val="FFFFFF"/>
                </a:solidFill>
                <a:latin typeface="+mj-lt"/>
              </a:rPr>
              <a:t>Advantages</a:t>
            </a:r>
          </a:p>
        </p:txBody>
      </p:sp>
      <p:graphicFrame>
        <p:nvGraphicFramePr>
          <p:cNvPr id="6" name="TextBox 3">
            <a:extLst>
              <a:ext uri="{FF2B5EF4-FFF2-40B4-BE49-F238E27FC236}">
                <a16:creationId xmlns:a16="http://schemas.microsoft.com/office/drawing/2014/main" id="{0C0937EC-9818-D30D-0C41-7CF3C47AFFEC}"/>
              </a:ext>
            </a:extLst>
          </p:cNvPr>
          <p:cNvGraphicFramePr/>
          <p:nvPr>
            <p:extLst>
              <p:ext uri="{D42A27DB-BD31-4B8C-83A1-F6EECF244321}">
                <p14:modId xmlns:p14="http://schemas.microsoft.com/office/powerpoint/2010/main" val="30815735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75279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AFECA-631D-5D4F-31D9-7CB63E031AB3}"/>
              </a:ext>
            </a:extLst>
          </p:cNvPr>
          <p:cNvSpPr>
            <a:spLocks noGrp="1"/>
          </p:cNvSpPr>
          <p:nvPr>
            <p:ph type="title"/>
          </p:nvPr>
        </p:nvSpPr>
        <p:spPr>
          <a:xfrm>
            <a:off x="838201" y="1641752"/>
            <a:ext cx="4394200" cy="1323439"/>
          </a:xfrm>
        </p:spPr>
        <p:txBody>
          <a:bodyPr vert="horz" lIns="91440" tIns="45720" rIns="91440" bIns="45720" rtlCol="0" anchor="t">
            <a:normAutofit/>
          </a:bodyPr>
          <a:lstStyle/>
          <a:p>
            <a:pPr>
              <a:lnSpc>
                <a:spcPct val="90000"/>
              </a:lnSpc>
            </a:pPr>
            <a:r>
              <a:rPr lang="en-US" sz="4000">
                <a:solidFill>
                  <a:schemeClr val="bg1"/>
                </a:solidFill>
                <a:latin typeface="+mj-lt"/>
              </a:rPr>
              <a:t>Disadvantages</a:t>
            </a:r>
          </a:p>
        </p:txBody>
      </p:sp>
      <p:sp>
        <p:nvSpPr>
          <p:cNvPr id="4" name="TextBox 3">
            <a:extLst>
              <a:ext uri="{FF2B5EF4-FFF2-40B4-BE49-F238E27FC236}">
                <a16:creationId xmlns:a16="http://schemas.microsoft.com/office/drawing/2014/main" id="{B80C3B9F-1FEF-ACB9-4B83-C47C46DE0AD9}"/>
              </a:ext>
            </a:extLst>
          </p:cNvPr>
          <p:cNvSpPr txBox="1"/>
          <p:nvPr/>
        </p:nvSpPr>
        <p:spPr>
          <a:xfrm>
            <a:off x="838201" y="3146400"/>
            <a:ext cx="4394200" cy="2454300"/>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dirty="0">
                <a:solidFill>
                  <a:schemeClr val="bg1">
                    <a:alpha val="80000"/>
                  </a:schemeClr>
                </a:solidFill>
              </a:rPr>
              <a:t>Privacy and security concerns.</a:t>
            </a:r>
          </a:p>
          <a:p>
            <a:pPr marL="342900"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marL="342900" indent="-228600">
              <a:lnSpc>
                <a:spcPct val="90000"/>
              </a:lnSpc>
              <a:spcAft>
                <a:spcPts val="600"/>
              </a:spcAft>
              <a:buFont typeface="Arial" panose="020B0604020202020204" pitchFamily="34" charset="0"/>
              <a:buChar char="•"/>
            </a:pPr>
            <a:r>
              <a:rPr lang="en-US" sz="2400" dirty="0">
                <a:solidFill>
                  <a:schemeClr val="bg1">
                    <a:alpha val="80000"/>
                  </a:schemeClr>
                </a:solidFill>
              </a:rPr>
              <a:t>Social isolation and digital divide.</a:t>
            </a:r>
          </a:p>
        </p:txBody>
      </p:sp>
      <p:pic>
        <p:nvPicPr>
          <p:cNvPr id="16" name="Picture 5" descr="Transparent padlock">
            <a:extLst>
              <a:ext uri="{FF2B5EF4-FFF2-40B4-BE49-F238E27FC236}">
                <a16:creationId xmlns:a16="http://schemas.microsoft.com/office/drawing/2014/main" id="{BE23E2E2-5E94-EE48-E1A9-DA85AE5B3DAF}"/>
              </a:ext>
            </a:extLst>
          </p:cNvPr>
          <p:cNvPicPr>
            <a:picLocks noChangeAspect="1"/>
          </p:cNvPicPr>
          <p:nvPr/>
        </p:nvPicPr>
        <p:blipFill rotWithShape="1">
          <a:blip r:embed="rId2"/>
          <a:srcRect l="6321" r="32174" b="2"/>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7" name="Group 11">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3" name="Freeform: Shape 12">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9634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1" name="Rectangle 40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 name="Rectangle 40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465788-C238-7D06-D0AF-FEFE471C2930}"/>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lnSpc>
                <a:spcPct val="90000"/>
              </a:lnSpc>
            </a:pPr>
            <a:r>
              <a:rPr lang="en-US" sz="4000" kern="1200">
                <a:solidFill>
                  <a:srgbClr val="FFFFFF"/>
                </a:solidFill>
                <a:latin typeface="+mj-lt"/>
                <a:ea typeface="+mj-ea"/>
                <a:cs typeface="+mj-cs"/>
              </a:rPr>
              <a:t>Conclusion</a:t>
            </a:r>
          </a:p>
        </p:txBody>
      </p:sp>
      <p:sp>
        <p:nvSpPr>
          <p:cNvPr id="4" name="TextBox 3">
            <a:extLst>
              <a:ext uri="{FF2B5EF4-FFF2-40B4-BE49-F238E27FC236}">
                <a16:creationId xmlns:a16="http://schemas.microsoft.com/office/drawing/2014/main" id="{F0768E29-F9D2-BF51-C4CE-5DF364FBCE47}"/>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a:lnSpc>
                <a:spcPct val="150000"/>
              </a:lnSpc>
              <a:spcAft>
                <a:spcPts val="600"/>
              </a:spcAft>
            </a:pPr>
            <a:r>
              <a:rPr lang="en-US" sz="2000" dirty="0"/>
              <a:t> The positive impact of technology extends to environmental sustainability as well. It has facilitated the development of renewable energy resources, improved resource efficiency and raised awareness about ecological challenges.</a:t>
            </a:r>
          </a:p>
        </p:txBody>
      </p:sp>
    </p:spTree>
    <p:extLst>
      <p:ext uri="{BB962C8B-B14F-4D97-AF65-F5344CB8AC3E}">
        <p14:creationId xmlns:p14="http://schemas.microsoft.com/office/powerpoint/2010/main" val="2323846863"/>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2312</TotalTime>
  <Words>379</Words>
  <Application>Microsoft Office PowerPoint</Application>
  <PresentationFormat>Widescreen</PresentationFormat>
  <Paragraphs>52</Paragraphs>
  <Slides>10</Slides>
  <Notes>3</Notes>
  <HiddenSlides>0</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10</vt:i4>
      </vt:variant>
    </vt:vector>
  </HeadingPairs>
  <TitlesOfParts>
    <vt:vector size="28" baseType="lpstr">
      <vt:lpstr>Arial</vt:lpstr>
      <vt:lpstr>Calibri</vt:lpstr>
      <vt:lpstr>Futura Next Book</vt:lpstr>
      <vt:lpstr>Futura Next DemiBold</vt:lpstr>
      <vt:lpstr>Futura Next Medium</vt:lpstr>
      <vt:lpstr>FUTURANEXT-MEDIUM</vt:lpstr>
      <vt:lpstr>FUTURANEXT-MEDIUM</vt:lpstr>
      <vt:lpstr>Minion Pro</vt:lpstr>
      <vt:lpstr>Wingdings</vt:lpstr>
      <vt:lpstr>WordVisiCarriageReturn_MSFontService</vt:lpstr>
      <vt:lpstr>Brand Mark</vt:lpstr>
      <vt:lpstr>Cover</vt:lpstr>
      <vt:lpstr>Agenda</vt:lpstr>
      <vt:lpstr>Divider</vt:lpstr>
      <vt:lpstr>Quote</vt:lpstr>
      <vt:lpstr>Voice</vt:lpstr>
      <vt:lpstr>Content</vt:lpstr>
      <vt:lpstr>Back Cover</vt:lpstr>
      <vt:lpstr>Java programming Journey</vt:lpstr>
      <vt:lpstr>Index</vt:lpstr>
      <vt:lpstr>Objective</vt:lpstr>
      <vt:lpstr>Introduction</vt:lpstr>
      <vt:lpstr>DIGITAL TECHNOLOGY AS A FORCE FOR GOOD</vt:lpstr>
      <vt:lpstr>HOW TECHNOLOGY HAS TRANSFORMED LIVES?</vt:lpstr>
      <vt:lpstr>Advantages</vt:lpstr>
      <vt:lpstr>Disadvantages</vt:lpstr>
      <vt:lpstr>Conclusion</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Ankit Sharma</dc:creator>
  <cp:keywords/>
  <dc:description/>
  <cp:lastModifiedBy>Ankit Sharma</cp:lastModifiedBy>
  <cp:revision>269</cp:revision>
  <dcterms:created xsi:type="dcterms:W3CDTF">2018-11-16T01:56:21Z</dcterms:created>
  <dcterms:modified xsi:type="dcterms:W3CDTF">2023-07-03T10:46:10Z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