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Spends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ROI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CPM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CPV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CTR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CPC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AOV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CPT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CS-DROP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Spends and Revenue in Bogo Offer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stackedAreaChart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App Install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Frequency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Link Clicks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Engagement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Post Reactions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Post Engagement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Reach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Ad set as per App Install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Most Engaging Ad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Ad name by Age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10 Region to Target by Campaign vise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15 Ad name by HookRate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Ad name by Unique clicks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Campaign by Most Revenue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States with most Amount Spends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State with most Impressions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45d0d2f-5e89-4081-86fb-996241dc2cd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ff9ca4f30234f97" /><Relationship Type="http://schemas.openxmlformats.org/officeDocument/2006/relationships/slideLayout" Target="/ppt/slideLayouts/slideLayout8.xml" Id="R6a7362582f3047aa" /><Relationship Type="http://schemas.openxmlformats.org/officeDocument/2006/relationships/hyperlink" Target="https://app.powerbi.com/groups/me/reports/b45d0d2f-5e89-4081-86fb-996241dc2cd4/?pbi_source=PowerPoint" TargetMode="External" Id="RelId0" /><Relationship Type="http://schemas.openxmlformats.org/officeDocument/2006/relationships/image" Target="/ppt/media/image4.png" Id="imgId176063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17a6068ac2a41b3" /><Relationship Type="http://schemas.openxmlformats.org/officeDocument/2006/relationships/slideLayout" Target="/ppt/slideLayouts/slideLayout8.xml" Id="R54311b3adfe04f72" /><Relationship Type="http://schemas.openxmlformats.org/officeDocument/2006/relationships/hyperlink" Target="https://app.powerbi.com/groups/me/reports/b45d0d2f-5e89-4081-86fb-996241dc2cd4/?pbi_source=PowerPoint" TargetMode="External" Id="RelId1" /><Relationship Type="http://schemas.openxmlformats.org/officeDocument/2006/relationships/image" Target="/ppt/media/image5.png" Id="imgId176063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5b72d895a884440" /><Relationship Type="http://schemas.openxmlformats.org/officeDocument/2006/relationships/slideLayout" Target="/ppt/slideLayouts/slideLayout8.xml" Id="Rc63a290c4a5a4c91" /><Relationship Type="http://schemas.openxmlformats.org/officeDocument/2006/relationships/hyperlink" Target="https://app.powerbi.com/groups/me/reports/b45d0d2f-5e89-4081-86fb-996241dc2cd4/?pbi_source=PowerPoint" TargetMode="External" Id="RelId2" /><Relationship Type="http://schemas.openxmlformats.org/officeDocument/2006/relationships/image" Target="/ppt/media/image6.png" Id="imgId1760631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59137efab1034861" /><Relationship Type="http://schemas.openxmlformats.org/officeDocument/2006/relationships/slideLayout" Target="/ppt/slideLayouts/slideLayout8.xml" Id="R9e63c3d320804f92" /><Relationship Type="http://schemas.openxmlformats.org/officeDocument/2006/relationships/hyperlink" Target="https://app.powerbi.com/groups/me/reports/b45d0d2f-5e89-4081-86fb-996241dc2cd4/?pbi_source=PowerPoint" TargetMode="External" Id="RelId3" /><Relationship Type="http://schemas.openxmlformats.org/officeDocument/2006/relationships/image" Target="/ppt/media/image7.png" Id="imgId1760631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BOGO 13th-19th Offer Insights visualisation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7/3/2023 5:54:38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6/22/2023 4:46:34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venue ,Total Spends ,textbox ,ROI ,slicer ,CPM ,CPV ,CTR ,CPC ,AOV ,CPT ,CS-DROP ,CR ,slicer ,slicer ,image ,Spends and Revenue in Bogo Offer ,slicer ,stackedArea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6063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Bogo Jun  Offer 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licer ,Total App Install ,Frequency ,Link Clicks ,Page Engagement ,Post Reactions ,Post Engagement ,Reach ,Top 5 Ad set as per App Install ,TOP 10 Most Engaging Ad ,Top 10 Ad name by Age Group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6063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Insights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10 Region to Target by Campaign vise ,decompositionTreeVisual ,decompositionTreeVisual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6063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Decomposition Tree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15 Ad name by HookRate ,Top 5 Ad name by Unique clicks  ,Top 5 Campaign by Most Revenue ,slicer ,States with most Amount Spends ,State with most Impressions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76063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Unique Insights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