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3"/>
    <p:sldId id="259" r:id="rId4"/>
    <p:sldId id="257" r:id="rId5"/>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DOD on Spends and Sales</a:t>
            </a:r>
            <a:endParaRPr dirty="0"/>
          </a:p>
          <a:p>
            <a:r>
              <a:rPr b="0" dirty="0"/>
              <a:t>No alt text provided</a:t>
            </a:r>
            <a:endParaRPr dirty="0"/>
          </a:p>
          <a:p>
            <a:endParaRPr dirty="0"/>
          </a:p>
          <a:p>
            <a:r>
              <a:rPr b="1" dirty="0"/>
              <a:t>Total Sales</a:t>
            </a:r>
            <a:endParaRPr dirty="0"/>
          </a:p>
          <a:p>
            <a:r>
              <a:rPr b="0" dirty="0"/>
              <a:t>No alt text provided</a:t>
            </a:r>
            <a:endParaRPr dirty="0"/>
          </a:p>
          <a:p>
            <a:endParaRPr dirty="0"/>
          </a:p>
          <a:p>
            <a:r>
              <a:rPr b="1" dirty="0"/>
              <a:t>Paid Sales</a:t>
            </a:r>
            <a:endParaRPr dirty="0"/>
          </a:p>
          <a:p>
            <a:r>
              <a:rPr b="0" dirty="0"/>
              <a:t>No alt text provided</a:t>
            </a:r>
            <a:endParaRPr dirty="0"/>
          </a:p>
          <a:p>
            <a:endParaRPr dirty="0"/>
          </a:p>
          <a:p>
            <a:r>
              <a:rPr b="1" dirty="0"/>
              <a:t>P AOV</a:t>
            </a:r>
            <a:endParaRPr dirty="0"/>
          </a:p>
          <a:p>
            <a:r>
              <a:rPr b="0" dirty="0"/>
              <a:t>No alt text provided</a:t>
            </a:r>
            <a:endParaRPr dirty="0"/>
          </a:p>
          <a:p>
            <a:endParaRPr dirty="0"/>
          </a:p>
          <a:p>
            <a:r>
              <a:rPr b="1" dirty="0"/>
              <a:t>P ACOS</a:t>
            </a:r>
            <a:endParaRPr dirty="0"/>
          </a:p>
          <a:p>
            <a:r>
              <a:rPr b="0" dirty="0"/>
              <a:t>No alt text provided</a:t>
            </a:r>
            <a:endParaRPr dirty="0"/>
          </a:p>
          <a:p>
            <a:endParaRPr dirty="0"/>
          </a:p>
          <a:p>
            <a:r>
              <a:rPr b="1" dirty="0"/>
              <a:t>Organic AOV</a:t>
            </a:r>
            <a:endParaRPr dirty="0"/>
          </a:p>
          <a:p>
            <a:r>
              <a:rPr b="0" dirty="0"/>
              <a:t>No alt text provided</a:t>
            </a:r>
            <a:endParaRPr dirty="0"/>
          </a:p>
          <a:p>
            <a:endParaRPr dirty="0"/>
          </a:p>
          <a:p>
            <a:r>
              <a:rPr b="1" dirty="0"/>
              <a:t>Organic Sales</a:t>
            </a:r>
            <a:endParaRPr dirty="0"/>
          </a:p>
          <a:p>
            <a:r>
              <a:rPr b="0" dirty="0"/>
              <a:t>No alt text provided</a:t>
            </a:r>
            <a:endParaRPr dirty="0"/>
          </a:p>
          <a:p>
            <a:endParaRPr dirty="0"/>
          </a:p>
          <a:p>
            <a:r>
              <a:rPr b="1" dirty="0"/>
              <a:t>Organic Orders</a:t>
            </a:r>
            <a:endParaRPr dirty="0"/>
          </a:p>
          <a:p>
            <a:r>
              <a:rPr b="0" dirty="0"/>
              <a:t>No alt text provided</a:t>
            </a:r>
            <a:endParaRPr dirty="0"/>
          </a:p>
          <a:p>
            <a:endParaRPr dirty="0"/>
          </a:p>
          <a:p>
            <a:r>
              <a:rPr b="1" dirty="0"/>
              <a:t>ROAS</a:t>
            </a:r>
            <a:endParaRPr dirty="0"/>
          </a:p>
          <a:p>
            <a:r>
              <a:rPr b="0" dirty="0"/>
              <a:t>No alt text provided</a:t>
            </a:r>
            <a:endParaRPr dirty="0"/>
          </a:p>
          <a:p>
            <a:endParaRPr dirty="0"/>
          </a:p>
          <a:p>
            <a:r>
              <a:rPr b="1" dirty="0"/>
              <a:t>Clicks</a:t>
            </a:r>
            <a:endParaRPr dirty="0"/>
          </a:p>
          <a:p>
            <a:r>
              <a:rPr b="0" dirty="0"/>
              <a:t>No alt text provided</a:t>
            </a:r>
            <a:endParaRPr dirty="0"/>
          </a:p>
          <a:p>
            <a:endParaRPr dirty="0"/>
          </a:p>
          <a:p>
            <a:r>
              <a:rPr b="1" dirty="0"/>
              <a:t>CPC</a:t>
            </a:r>
            <a:endParaRPr dirty="0"/>
          </a:p>
          <a:p>
            <a:r>
              <a:rPr b="0" dirty="0"/>
              <a:t>No alt text provided</a:t>
            </a:r>
            <a:endParaRPr dirty="0"/>
          </a:p>
          <a:p>
            <a:endParaRPr dirty="0"/>
          </a:p>
          <a:p>
            <a:r>
              <a:rPr b="1" dirty="0"/>
              <a:t>Paid Orders</a:t>
            </a:r>
            <a:endParaRPr dirty="0"/>
          </a:p>
          <a:p>
            <a:r>
              <a:rPr b="0" dirty="0"/>
              <a:t>No alt text provided</a:t>
            </a:r>
            <a:endParaRPr dirty="0"/>
          </a:p>
          <a:p>
            <a:endParaRPr dirty="0"/>
          </a:p>
          <a:p>
            <a:r>
              <a:rPr b="1" dirty="0"/>
              <a:t>CTR</a:t>
            </a:r>
            <a:endParaRPr dirty="0"/>
          </a:p>
          <a:p>
            <a:r>
              <a:rPr b="0" dirty="0"/>
              <a:t>No alt text provided</a:t>
            </a:r>
            <a:endParaRPr dirty="0"/>
          </a:p>
          <a:p>
            <a:endParaRPr dirty="0"/>
          </a:p>
          <a:p>
            <a:r>
              <a:rPr b="1" dirty="0"/>
              <a:t>CR</a:t>
            </a:r>
            <a:endParaRPr dirty="0"/>
          </a:p>
          <a:p>
            <a:r>
              <a:rPr b="0" dirty="0"/>
              <a:t>No alt text provided</a:t>
            </a:r>
            <a:endParaRPr dirty="0"/>
          </a:p>
          <a:p>
            <a:endParaRPr dirty="0"/>
          </a:p>
          <a:p>
            <a:r>
              <a:rPr b="1" dirty="0"/>
              <a:t>Impressions</a:t>
            </a:r>
            <a:endParaRPr dirty="0"/>
          </a:p>
          <a:p>
            <a:r>
              <a:rPr b="0" dirty="0"/>
              <a:t>No alt text provided</a:t>
            </a:r>
            <a:endParaRPr dirty="0"/>
          </a:p>
          <a:p>
            <a:endParaRPr dirty="0"/>
          </a:p>
          <a:p>
            <a:r>
              <a:rPr b="1" dirty="0"/>
              <a:t>ROI</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Spends</a:t>
            </a:r>
            <a:endParaRPr dirty="0"/>
          </a:p>
          <a:p>
            <a:r>
              <a:rPr b="0" dirty="0"/>
              <a:t>No alt text provided</a:t>
            </a:r>
            <a:endParaRPr dirty="0"/>
          </a:p>
          <a:p>
            <a:endParaRPr dirty="0"/>
          </a:p>
          <a:p>
            <a:r>
              <a:rPr b="1" dirty="0"/>
              <a:t>Total AOV</a:t>
            </a:r>
            <a:endParaRPr dirty="0"/>
          </a:p>
          <a:p>
            <a:r>
              <a:rPr b="0" dirty="0"/>
              <a:t>No alt text provided</a:t>
            </a:r>
            <a:endParaRPr dirty="0"/>
          </a:p>
          <a:p>
            <a:endParaRPr dirty="0"/>
          </a:p>
          <a:p>
            <a:r>
              <a:rPr b="1" dirty="0"/>
              <a:t>Total Orders</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27ED9C8-F09A-4D9E-BEC0-4725162E21F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27ED9C8-F09A-4D9E-BEC0-4725162E21F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hyperlink" Target="https://app.powerbi.com/groups/me/reports/1ab4a2c2-c882-44f7-a6f7-d893b3ae7a9d?pbi_source=PowerPoint" TargetMode="Externa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hyperlink" Target="https://app.powerbi.com/groups/me/reports/724cc061-168a-4018-beb9-3d3868fc03ed/?pbi_source=PowerPoint" TargetMode="Externa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hyperlink" Target="https://app.powerbi.com/groups/me/reports/1ab4a2c2-c882-44f7-a6f7-d893b3ae7a9d/?pbi_source=PowerPoint"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hyperlink" Target="https://app.powerbi.com/groups/me/reports/090d74fc-4497-4c5c-9b0c-cd2e994831bf/?pbi_source=PowerPoi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ln>
          <a:effectLst/>
        </p:spPr>
        <p:txBody>
          <a:bodyPr rot="0" spcFirstLastPara="0" vertOverflow="overflow" horzOverflow="overflow" vert="horz" wrap="square" lIns="91440" tIns="45720" rIns="91440" bIns="45720" numCol="1" spcCol="0" rtlCol="0" fromWordArt="0" anchor="b" anchorCtr="0" forceAA="0" compatLnSpc="1">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panose="020B0502040204020203" charset="0"/>
                <a:ea typeface="Segoe UI Light" panose="020B0502040204020203" charset="0"/>
                <a:cs typeface="Segoe UI Light" panose="020B0502040204020203"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GB" altLang="en-US" sz="4400" b="0" i="0" u="none" strike="noStrike" kern="1200" cap="none" spc="0" normalizeH="0" baseline="0" noProof="0" dirty="0">
                <a:ln>
                  <a:noFill/>
                </a:ln>
                <a:solidFill>
                  <a:srgbClr val="F3C910"/>
                </a:solidFill>
                <a:effectLst/>
                <a:uLnTx/>
                <a:uFillTx/>
                <a:latin typeface="Segoe UI Light" panose="020B0502040204020203" charset="0"/>
                <a:ea typeface="Segoe UI Light" panose="020B0502040204020203" charset="0"/>
                <a:cs typeface="Segoe UI Light" panose="020B0502040204020203" charset="0"/>
              </a:rPr>
              <a:t>mCaffiene Offer Insights</a:t>
            </a:r>
            <a:endParaRPr kumimoji="0" lang="en-GB" altLang="en-US" sz="4400" b="0" i="0" u="none" strike="noStrike" kern="1200" cap="none" spc="0" normalizeH="0" baseline="0" noProof="0" dirty="0">
              <a:ln>
                <a:noFill/>
              </a:ln>
              <a:solidFill>
                <a:srgbClr val="F3C910"/>
              </a:solidFill>
              <a:effectLst/>
              <a:uLnTx/>
              <a:uFillTx/>
              <a:latin typeface="Segoe UI Light" panose="020B0502040204020203" charset="0"/>
              <a:ea typeface="Segoe UI Light" panose="020B0502040204020203" charset="0"/>
              <a:cs typeface="Segoe UI Light" panose="020B0502040204020203" charset="0"/>
            </a:endParaRPr>
          </a:p>
        </p:txBody>
      </p:sp>
      <p:sp>
        <p:nvSpPr>
          <p:cNvPr id="13" name="Text Placeholder 2"/>
          <p:cNvSpPr txBox="1"/>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a:buNone/>
              <a:defRPr sz="1200" b="0" i="0" u="sng" kern="1200">
                <a:solidFill>
                  <a:schemeClr val="tx1"/>
                </a:solidFill>
                <a:latin typeface="Segoe UI" panose="020B0502040204020203" charset="0"/>
                <a:ea typeface="Segoe UI" panose="020B0502040204020203" charset="0"/>
                <a:cs typeface="Segoe UI" panose="020B0502040204020203" charset="0"/>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9pPr>
          </a:lstStyle>
          <a:p>
            <a:pPr algn="l"/>
            <a:r>
              <a:rPr lang="en-US" dirty="0">
                <a:solidFill>
                  <a:schemeClr val="bg1"/>
                </a:solidFill>
                <a:hlinkClick r:id="rId2"/>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panose="020B0702040204020203" charset="0"/>
                <a:ea typeface="Segoe UI Semibold" panose="020B0702040204020203" charset="0"/>
                <a:cs typeface="Segoe UI Semibold" panose="020B0702040204020203" charset="0"/>
              </a:rPr>
              <a:t>Downloaded at:</a:t>
            </a:r>
            <a:endParaRPr lang="en-US" sz="900" b="1" i="0" dirty="0">
              <a:solidFill>
                <a:schemeClr val="bg1"/>
              </a:solidFill>
              <a:latin typeface="Segoe UI Semibold" panose="020B0702040204020203" charset="0"/>
              <a:ea typeface="Segoe UI Semibold" panose="020B0702040204020203" charset="0"/>
              <a:cs typeface="Segoe UI Semibold" panose="020B0702040204020203" charset="0"/>
            </a:endParaRPr>
          </a:p>
          <a:p>
            <a:r>
              <a:rPr lang="en-US" sz="900" b="0" i="0" dirty="0">
                <a:solidFill>
                  <a:schemeClr val="bg1"/>
                </a:solidFill>
                <a:latin typeface="Segoe UI" panose="020B0502040204020203" charset="0"/>
                <a:ea typeface="Segoe UI" panose="020B0502040204020203" charset="0"/>
                <a:cs typeface="Segoe UI" panose="020B0502040204020203" charset="0"/>
              </a:rPr>
              <a:t>12/9/2023 8:30:04 AM UTC</a:t>
            </a:r>
            <a:endParaRPr lang="en-US" sz="900" b="0" i="0" dirty="0">
              <a:solidFill>
                <a:schemeClr val="bg1"/>
              </a:solidFill>
              <a:latin typeface="Segoe UI" panose="020B0502040204020203" charset="0"/>
              <a:ea typeface="Segoe UI" panose="020B0502040204020203" charset="0"/>
              <a:cs typeface="Segoe UI" panose="020B0502040204020203" charset="0"/>
            </a:endParaRP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panose="020B0702040204020203" charset="0"/>
                <a:ea typeface="Segoe UI Semibold" panose="020B0702040204020203" charset="0"/>
                <a:cs typeface="Segoe UI Semibold" panose="020B0702040204020203" charset="0"/>
              </a:rPr>
              <a:t>Last data refresh:</a:t>
            </a:r>
            <a:endParaRPr lang="en-US" sz="900" b="1" i="0" dirty="0">
              <a:solidFill>
                <a:schemeClr val="bg1"/>
              </a:solidFill>
              <a:latin typeface="Segoe UI Semibold" panose="020B0702040204020203" charset="0"/>
              <a:ea typeface="Segoe UI Semibold" panose="020B0702040204020203" charset="0"/>
              <a:cs typeface="Segoe UI Semibold" panose="020B0702040204020203" charset="0"/>
            </a:endParaRPr>
          </a:p>
          <a:p>
            <a:r>
              <a:rPr lang="en-US" sz="900" dirty="0">
                <a:solidFill>
                  <a:schemeClr val="bg1"/>
                </a:solidFill>
                <a:latin typeface="Segoe UI" panose="020B0502040204020203" charset="0"/>
                <a:ea typeface="Segoe UI" panose="020B0502040204020203" charset="0"/>
                <a:cs typeface="Segoe UI" panose="020B0502040204020203" charset="0"/>
              </a:rPr>
              <a:t>7/25/2023 10:51:29 AM UTC</a:t>
            </a:r>
            <a:endParaRPr lang="en-US" sz="900" b="0" i="0" dirty="0">
              <a:solidFill>
                <a:schemeClr val="bg1"/>
              </a:solidFill>
              <a:latin typeface="Segoe UI" panose="020B0502040204020203" charset="0"/>
              <a:ea typeface="Segoe UI" panose="020B0502040204020203" charset="0"/>
              <a:cs typeface="Segoe UI" panose="020B0502040204020203" charset="0"/>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CR ,CPC ,CS-DROP ,image ,slicer ,CPM ,Clicks ,Frequency ,Order ,Impressions ,ROAS 7 Day Click ,CPV ,CPT ,ROAS 1 Day Click ,Session ,Total Revenue ,Total Spends ,slicer ,REMARKETING ,PROSPECTING ,CTR ,AOV ,Campaign Level Analysis. Please refer to the notes on this slide for details">
            <a:hlinkClick r:id="rId1"/>
          </p:cNvPr>
          <p:cNvPicPr>
            <a:picLocks noChangeAspect="1"/>
          </p:cNvPicPr>
          <p:nvPr/>
        </p:nvPicPr>
        <p:blipFill>
          <a:blip r:embed="rId2"/>
          <a:stretch>
            <a:fillRect/>
          </a:stretch>
        </p:blipFill>
        <p:spPr>
          <a:xfrm>
            <a:off x="76200" y="0"/>
            <a:ext cx="12020550"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DOD on Spends and Sales ,Total Sales ,Paid Sales ,P AOV ,P ACOS ,Organic AOV ,Organic Sales ,Organic Orders ,ROAS ,Clicks ,CPC ,Paid Orders ,CTR ,CR ,Impressions ,ROI ,image ,slicer ,slicer ,Spends ,Total AOV ,Total Orders. Please refer to the notes on this slide for details">
            <a:hlinkClick r:id="rId1"/>
          </p:cNvPr>
          <p:cNvPicPr>
            <a:picLocks noChangeAspect="1"/>
          </p:cNvPicPr>
          <p:nvPr/>
        </p:nvPicPr>
        <p:blipFill>
          <a:blip r:embed="rId2"/>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image ,textbox ,CS-DROP ,CTR ,CR ,ROAS ,CPT ,CPC ,CPM ,Revenue ,Spends ,Campaign Name ,Campaign Level Analysis ,CPV ,AOV ,Date. Please refer to the notes on this slide for details">
            <a:hlinkClick r:id="rId1"/>
          </p:cNvPr>
          <p:cNvPicPr>
            <a:picLocks noChangeAspect="1"/>
          </p:cNvPicPr>
          <p:nvPr/>
        </p:nvPicPr>
        <p:blipFill>
          <a:blip r:embed="rId2"/>
          <a:stretch>
            <a:fillRect/>
          </a:stretch>
        </p:blipFill>
        <p:spPr>
          <a:xfrm>
            <a:off x="76200" y="0"/>
            <a:ext cx="12020550" cy="6858000"/>
          </a:xfrm>
          <a:prstGeom prst="rect">
            <a:avLst/>
          </a:prstGeom>
          <a:noFill/>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Words>
  <Application>WPS Presentation</Application>
  <PresentationFormat>Widescreen</PresentationFormat>
  <Paragraphs>12</Paragraphs>
  <Slides>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vt:i4>
      </vt:variant>
    </vt:vector>
  </HeadingPairs>
  <TitlesOfParts>
    <vt:vector size="16" baseType="lpstr">
      <vt:lpstr>Arial</vt:lpstr>
      <vt:lpstr>SimSun</vt:lpstr>
      <vt:lpstr>Wingdings</vt:lpstr>
      <vt:lpstr>Segoe UI Light</vt:lpstr>
      <vt:lpstr>Arial</vt:lpstr>
      <vt:lpstr>Segoe UI</vt:lpstr>
      <vt:lpstr>Segoe UI Semibold</vt:lpstr>
      <vt:lpstr>Microsoft YaHei</vt:lpstr>
      <vt:lpstr>Arial Unicode MS</vt:lpstr>
      <vt:lpstr>Calibri Light</vt:lpstr>
      <vt:lpstr>Calibri</vt:lpstr>
      <vt:lpstr>Custom Design</vt:lpstr>
      <vt:lpstr>Amazon DOD from May to 19th Jul</vt:lpstr>
      <vt:lpstr>PowerPoint 演示文稿</vt:lpstr>
      <vt:lpstr>Page 1</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hp</cp:lastModifiedBy>
  <cp:revision>5</cp:revision>
  <dcterms:created xsi:type="dcterms:W3CDTF">2016-09-04T11:54:00Z</dcterms:created>
  <dcterms:modified xsi:type="dcterms:W3CDTF">2023-12-09T14:03:15Z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A241F0C44B044E9F9E2F4A7D4B728EC2_12</vt:lpwstr>
  </property>
  <property fmtid="{D5CDD505-2E9C-101B-9397-08002B2CF9AE}" pid="3" name="KSOProductBuildVer">
    <vt:lpwstr>1033-12.2.0.13306</vt:lpwstr>
  </property>
</Properties>
</file>