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CPC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CS-DROP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CPM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Clicks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Frequency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Order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Impressions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ROAS 7 Day Click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CPV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CPT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ROAS 1 Day Click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Session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Revenue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Spends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REMARKETING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PROSPECTING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CTR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AOV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Campaign Level Analysis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724cc061-168a-4018-beb9-3d3868fc03ed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a290c68effad4b86" /><Relationship Type="http://schemas.openxmlformats.org/officeDocument/2006/relationships/slideLayout" Target="/ppt/slideLayouts/slideLayout8.xml" Id="R498a35ae84d243c2" /><Relationship Type="http://schemas.openxmlformats.org/officeDocument/2006/relationships/hyperlink" Target="https://app.powerbi.com/groups/me/reports/724cc061-168a-4018-beb9-3d3868fc03ed/?pbi_source=PowerPoint" TargetMode="External" Id="RelId0" /><Relationship Type="http://schemas.openxmlformats.org/officeDocument/2006/relationships/image" Target="/ppt/media/image4.png" Id="imgId19645378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Sept Bogo DOD (Pros and RM)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12/9/2023 8:32:23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10/5/2023 10:54:31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R ,CPC ,CS-DROP ,image ,slicer ,CPM ,Clicks ,Frequency ,Order ,Impressions ,ROAS 7 Day Click ,CPV ,CPT ,ROAS 1 Day Click ,Session ,Total Revenue ,Total Spends ,slicer ,REMARKETING ,PROSPECTING ,CTR ,AOV ,Campaign Level Analysis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964537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