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CS-DROP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CTR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ROAS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CPT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CPC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CPM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Spends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Campaign Name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Campaign Level Analysis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CPV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AOV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090d74fc-4497-4c5c-9b0c-cd2e994831bf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29095b0a0aec44db" /><Relationship Type="http://schemas.openxmlformats.org/officeDocument/2006/relationships/slideLayout" Target="/ppt/slideLayouts/slideLayout8.xml" Id="Rba76828d5a2b4248" /><Relationship Type="http://schemas.openxmlformats.org/officeDocument/2006/relationships/hyperlink" Target="https://app.powerbi.com/groups/me/reports/090d74fc-4497-4c5c-9b0c-cd2e994831bf/?pbi_source=PowerPoint" TargetMode="External" Id="RelId0" /><Relationship Type="http://schemas.openxmlformats.org/officeDocument/2006/relationships/image" Target="/ppt/media/image4.png" Id="imgId1864078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mCaffiene B2G2 Insights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12/9/2023 8:31:04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8/16/2023 5:59:45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image ,textbox ,CS-DROP ,CTR ,CR ,ROAS ,CPT ,CPC ,CPM ,Revenue ,Spends ,Campaign Name ,Campaign Level Analysis ,CPV ,AOV ,Dat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864078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