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Net and Gross sales as per Campaign Term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and Gross Sale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Campaign Insights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and quantity by Product Title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20 Cities by Sales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d31861d-119c-4259-9d3e-7b03ac21874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bb09e875d074348" /><Relationship Type="http://schemas.openxmlformats.org/officeDocument/2006/relationships/slideLayout" Target="/ppt/slideLayouts/slideLayout8.xml" Id="Re221343e6ecf407c" /><Relationship Type="http://schemas.openxmlformats.org/officeDocument/2006/relationships/hyperlink" Target="https://app.powerbi.com/groups/me/reports/7d31861d-119c-4259-9d3e-7b03ac21874c/?pbi_source=PowerPoint" TargetMode="External" Id="RelId0" /><Relationship Type="http://schemas.openxmlformats.org/officeDocument/2006/relationships/image" Target="/ppt/media/image4.png" Id="imgId1776452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Phool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7/3/2023 4:43:50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6/30/2023 11:24:21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Net and Gross sales as per Campaign Term ,DATE ,Product Type ,image ,Net and Gross Sale by State ,Campaign Insights ,Net Sales and quantity by Product Title ,Top 20 Cities by Sale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776452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