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066C40-8C4C-4444-AF52-79E696A382F2}" type="datetimeFigureOut">
              <a:rPr lang="en-US" smtClean="0"/>
              <a:t>21-Nov-24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321881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066C40-8C4C-4444-AF52-79E696A382F2}" type="datetimeFigureOut">
              <a:rPr lang="en-US" smtClean="0"/>
              <a:t>21-Nov-24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184202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066C40-8C4C-4444-AF52-79E696A382F2}" type="datetimeFigureOut">
              <a:rPr lang="en-US" smtClean="0"/>
              <a:t>21-Nov-24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389026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066C40-8C4C-4444-AF52-79E696A382F2}" type="datetimeFigureOut">
              <a:rPr lang="en-US" smtClean="0"/>
              <a:t>21-Nov-24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231400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066C40-8C4C-4444-AF52-79E696A382F2}" type="datetimeFigureOut">
              <a:rPr lang="en-US" smtClean="0"/>
              <a:t>21-Nov-24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49694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066C40-8C4C-4444-AF52-79E696A382F2}" type="datetimeFigureOut">
              <a:rPr lang="en-US" smtClean="0"/>
              <a:t>21-Nov-24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157523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66C40-8C4C-4444-AF52-79E696A382F2}" type="datetimeFigureOut">
              <a:rPr lang="en-US" smtClean="0"/>
              <a:t>21-Nov-24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283617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066C40-8C4C-4444-AF52-79E696A382F2}" type="datetimeFigureOut">
              <a:rPr lang="en-US" smtClean="0"/>
              <a:t>21-Nov-24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187808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66C40-8C4C-4444-AF52-79E696A382F2}" type="datetimeFigureOut">
              <a:rPr lang="en-US" smtClean="0"/>
              <a:t>21-Nov-24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266888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066C40-8C4C-4444-AF52-79E696A382F2}" type="datetimeFigureOut">
              <a:rPr lang="en-US" smtClean="0"/>
              <a:t>21-Nov-24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188214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066C40-8C4C-4444-AF52-79E696A382F2}" type="datetimeFigureOut">
              <a:rPr lang="en-US" smtClean="0"/>
              <a:t>21-Nov-24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6986B-BBBF-4AC1-8F9E-C1013DCF137E}" type="slidenum">
              <a:rPr lang="en-US" smtClean="0"/>
              <a:t>‹#›</a:t>
            </a:fld>
            <a:endParaRPr lang="en-US"/>
          </a:p>
        </p:txBody>
      </p:sp>
    </p:spTree>
    <p:extLst>
      <p:ext uri="{BB962C8B-B14F-4D97-AF65-F5344CB8AC3E}">
        <p14:creationId xmlns:p14="http://schemas.microsoft.com/office/powerpoint/2010/main" val="177700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66C40-8C4C-4444-AF52-79E696A382F2}" type="datetimeFigureOut">
              <a:rPr lang="en-US" smtClean="0"/>
              <a:t>21-Nov-24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6986B-BBBF-4AC1-8F9E-C1013DCF137E}" type="slidenum">
              <a:rPr lang="en-US" smtClean="0"/>
              <a:t>‹#›</a:t>
            </a:fld>
            <a:endParaRPr lang="en-US"/>
          </a:p>
        </p:txBody>
      </p:sp>
    </p:spTree>
    <p:extLst>
      <p:ext uri="{BB962C8B-B14F-4D97-AF65-F5344CB8AC3E}">
        <p14:creationId xmlns:p14="http://schemas.microsoft.com/office/powerpoint/2010/main" val="20669966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655" y="621881"/>
            <a:ext cx="9826869" cy="1055077"/>
          </a:xfrm>
        </p:spPr>
        <p:txBody>
          <a:bodyPr>
            <a:normAutofit fontScale="90000"/>
          </a:bodyPr>
          <a:lstStyle/>
          <a:p>
            <a:r>
              <a:rPr lang="en-US" dirty="0" smtClean="0">
                <a:latin typeface="Arial Rounded MT Bold" panose="020F0704030504030204" pitchFamily="34" charset="0"/>
              </a:rPr>
              <a:t>POWER BI </a:t>
            </a:r>
            <a:r>
              <a:rPr lang="en-US" dirty="0">
                <a:latin typeface="Arial Rounded MT Bold" panose="020F0704030504030204" pitchFamily="34" charset="0"/>
              </a:rPr>
              <a:t>PRESENTATION</a:t>
            </a:r>
            <a:endParaRPr lang="en-US" dirty="0"/>
          </a:p>
        </p:txBody>
      </p:sp>
      <p:sp>
        <p:nvSpPr>
          <p:cNvPr id="3" name="Subtitle 2"/>
          <p:cNvSpPr>
            <a:spLocks noGrp="1"/>
          </p:cNvSpPr>
          <p:nvPr>
            <p:ph type="subTitle" idx="1"/>
          </p:nvPr>
        </p:nvSpPr>
        <p:spPr>
          <a:xfrm>
            <a:off x="4590780" y="2902789"/>
            <a:ext cx="5666247" cy="635854"/>
          </a:xfrm>
        </p:spPr>
        <p:txBody>
          <a:bodyPr>
            <a:noAutofit/>
          </a:bodyPr>
          <a:lstStyle/>
          <a:p>
            <a:r>
              <a:rPr lang="en-US" sz="4400" dirty="0">
                <a:latin typeface="Arial Rounded MT Bold" panose="020F0704030504030204" pitchFamily="34" charset="0"/>
              </a:rPr>
              <a:t>BY ANKIT SHRIWAS</a:t>
            </a:r>
          </a:p>
        </p:txBody>
      </p:sp>
      <p:sp>
        <p:nvSpPr>
          <p:cNvPr id="4" name="Right Arrow 3"/>
          <p:cNvSpPr/>
          <p:nvPr/>
        </p:nvSpPr>
        <p:spPr>
          <a:xfrm rot="10800000" flipH="1" flipV="1">
            <a:off x="3762542" y="2988598"/>
            <a:ext cx="552158" cy="46423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ight Arrow 4"/>
          <p:cNvSpPr/>
          <p:nvPr/>
        </p:nvSpPr>
        <p:spPr>
          <a:xfrm rot="10800000" flipH="1" flipV="1">
            <a:off x="3762542" y="3919440"/>
            <a:ext cx="552158" cy="46423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Arrow 5"/>
          <p:cNvSpPr/>
          <p:nvPr/>
        </p:nvSpPr>
        <p:spPr>
          <a:xfrm rot="10800000" flipH="1" flipV="1">
            <a:off x="3762541" y="4850281"/>
            <a:ext cx="552158" cy="46423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590780" y="3766838"/>
            <a:ext cx="2768382" cy="769441"/>
          </a:xfrm>
          <a:prstGeom prst="rect">
            <a:avLst/>
          </a:prstGeom>
        </p:spPr>
        <p:txBody>
          <a:bodyPr wrap="square">
            <a:spAutoFit/>
          </a:bodyPr>
          <a:lstStyle/>
          <a:p>
            <a:r>
              <a:rPr lang="en-US" sz="4400" dirty="0">
                <a:latin typeface="Arial Rounded MT Bold" panose="020F0704030504030204" pitchFamily="34" charset="0"/>
              </a:rPr>
              <a:t>DA/DS 24</a:t>
            </a:r>
          </a:p>
        </p:txBody>
      </p:sp>
      <p:sp>
        <p:nvSpPr>
          <p:cNvPr id="8" name="Rectangle 7"/>
          <p:cNvSpPr/>
          <p:nvPr/>
        </p:nvSpPr>
        <p:spPr>
          <a:xfrm>
            <a:off x="4590779" y="4702927"/>
            <a:ext cx="7626575" cy="769441"/>
          </a:xfrm>
          <a:prstGeom prst="rect">
            <a:avLst/>
          </a:prstGeom>
        </p:spPr>
        <p:txBody>
          <a:bodyPr wrap="none">
            <a:spAutoFit/>
          </a:bodyPr>
          <a:lstStyle/>
          <a:p>
            <a:r>
              <a:rPr lang="en-US" sz="4400" dirty="0">
                <a:latin typeface="Arial Rounded MT Bold" panose="020F0704030504030204" pitchFamily="34" charset="0"/>
              </a:rPr>
              <a:t>PITCH PERFECT ANALYSIS</a:t>
            </a:r>
          </a:p>
        </p:txBody>
      </p:sp>
    </p:spTree>
    <p:extLst>
      <p:ext uri="{BB962C8B-B14F-4D97-AF65-F5344CB8AC3E}">
        <p14:creationId xmlns:p14="http://schemas.microsoft.com/office/powerpoint/2010/main" val="3559965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899" y="1427078"/>
            <a:ext cx="5610597" cy="3936230"/>
          </a:xfrm>
        </p:spPr>
      </p:pic>
    </p:spTree>
    <p:extLst>
      <p:ext uri="{BB962C8B-B14F-4D97-AF65-F5344CB8AC3E}">
        <p14:creationId xmlns:p14="http://schemas.microsoft.com/office/powerpoint/2010/main" val="1989205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761" y="1638394"/>
            <a:ext cx="6350977" cy="3832411"/>
          </a:xfrm>
        </p:spPr>
      </p:pic>
    </p:spTree>
    <p:extLst>
      <p:ext uri="{BB962C8B-B14F-4D97-AF65-F5344CB8AC3E}">
        <p14:creationId xmlns:p14="http://schemas.microsoft.com/office/powerpoint/2010/main" val="22281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318" y="0"/>
            <a:ext cx="5193324" cy="738554"/>
          </a:xfrm>
        </p:spPr>
        <p:txBody>
          <a:bodyPr>
            <a:normAutofit fontScale="90000"/>
          </a:bodyPr>
          <a:lstStyle/>
          <a:p>
            <a:r>
              <a:rPr lang="en-US" dirty="0" smtClean="0">
                <a:latin typeface="Arial Rounded MT Bold" panose="020F0704030504030204" pitchFamily="34" charset="0"/>
              </a:rPr>
              <a:t>RECOMMENDATION</a:t>
            </a:r>
            <a:endParaRPr lang="en-US" dirty="0">
              <a:latin typeface="Arial Rounded MT Bold" panose="020F0704030504030204" pitchFamily="34" charset="0"/>
            </a:endParaRPr>
          </a:p>
        </p:txBody>
      </p:sp>
      <p:sp>
        <p:nvSpPr>
          <p:cNvPr id="3" name="Content Placeholder 2"/>
          <p:cNvSpPr>
            <a:spLocks noGrp="1"/>
          </p:cNvSpPr>
          <p:nvPr>
            <p:ph idx="1"/>
          </p:nvPr>
        </p:nvSpPr>
        <p:spPr>
          <a:xfrm>
            <a:off x="0" y="896471"/>
            <a:ext cx="12192000" cy="5961529"/>
          </a:xfrm>
        </p:spPr>
        <p:txBody>
          <a:bodyPr>
            <a:normAutofit/>
          </a:bodyPr>
          <a:lstStyle/>
          <a:p>
            <a:pPr marL="0" indent="0">
              <a:buNone/>
            </a:pPr>
            <a:r>
              <a:rPr lang="en-US" dirty="0" smtClean="0"/>
              <a:t> </a:t>
            </a:r>
            <a:endParaRPr lang="en-US" sz="2600" dirty="0">
              <a:latin typeface="Arial Rounded MT Bold" panose="020F0704030504030204" pitchFamily="34" charset="0"/>
            </a:endParaRPr>
          </a:p>
        </p:txBody>
      </p:sp>
      <p:sp>
        <p:nvSpPr>
          <p:cNvPr id="6" name="Rectangle 3"/>
          <p:cNvSpPr>
            <a:spLocks noChangeArrowheads="1"/>
          </p:cNvSpPr>
          <p:nvPr/>
        </p:nvSpPr>
        <p:spPr bwMode="auto">
          <a:xfrm rot="10800000" flipV="1">
            <a:off x="-1" y="987915"/>
            <a:ext cx="12191998" cy="579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smtClean="0">
                <a:ln>
                  <a:noFill/>
                </a:ln>
                <a:solidFill>
                  <a:schemeClr val="tx1"/>
                </a:solidFill>
                <a:effectLst/>
                <a:latin typeface="Arial" panose="020B0604020202020204" pitchFamily="34" charset="0"/>
              </a:rPr>
              <a:t>Performance Analysis</a:t>
            </a:r>
            <a:r>
              <a:rPr kumimoji="0" lang="en-US" altLang="en-US" sz="3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Highlight which team has won the most tosses ("Count of team1 by </a:t>
            </a:r>
            <a:r>
              <a:rPr kumimoji="0" lang="en-US" altLang="en-US" sz="2600" b="0" i="0" u="none" strike="noStrike" cap="none" normalizeH="0" baseline="0" dirty="0" err="1" smtClean="0">
                <a:ln>
                  <a:noFill/>
                </a:ln>
                <a:solidFill>
                  <a:schemeClr val="tx1"/>
                </a:solidFill>
                <a:effectLst/>
                <a:latin typeface="Arial Rounded MT Bold" panose="020F0704030504030204" pitchFamily="34" charset="0"/>
              </a:rPr>
              <a:t>toss_winner</a:t>
            </a: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Discuss which player contributed the most to matches won.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smtClean="0">
                <a:ln>
                  <a:noFill/>
                </a:ln>
                <a:solidFill>
                  <a:schemeClr val="tx1"/>
                </a:solidFill>
                <a:effectLst/>
                <a:latin typeface="Arial Rounded MT Bold" panose="020F0704030504030204" pitchFamily="34" charset="0"/>
              </a:rPr>
              <a:t>Geographical Analysis</a:t>
            </a:r>
            <a:r>
              <a:rPr kumimoji="0" lang="en-US" altLang="en-US" sz="3000" b="0" i="0" u="none" strike="noStrike" cap="none" normalizeH="0" baseline="0" dirty="0" smtClean="0">
                <a:ln>
                  <a:noFill/>
                </a:ln>
                <a:solidFill>
                  <a:schemeClr val="tx1"/>
                </a:solidFill>
                <a:effectLst/>
                <a:latin typeface="Arial Rounded MT Bold" panose="020F07040305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Create a detailed analysis of matches played in different cities to understand venue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smtClean="0">
                <a:ln>
                  <a:noFill/>
                </a:ln>
                <a:solidFill>
                  <a:schemeClr val="tx1"/>
                </a:solidFill>
                <a:effectLst/>
                <a:latin typeface="Arial Rounded MT Bold" panose="020F0704030504030204" pitchFamily="34" charset="0"/>
              </a:rPr>
              <a:t>Target Runs</a:t>
            </a:r>
            <a:r>
              <a:rPr kumimoji="0" lang="en-US" altLang="en-US" sz="3000" b="0" i="0" u="none" strike="noStrike" cap="none" normalizeH="0" baseline="0" dirty="0" smtClean="0">
                <a:ln>
                  <a:noFill/>
                </a:ln>
                <a:solidFill>
                  <a:schemeClr val="tx1"/>
                </a:solidFill>
                <a:effectLst/>
                <a:latin typeface="Arial Rounded MT Bold" panose="020F07040305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Use the "Sum of </a:t>
            </a:r>
            <a:r>
              <a:rPr kumimoji="0" lang="en-US" altLang="en-US" sz="2600" b="0" i="0" u="none" strike="noStrike" cap="none" normalizeH="0" baseline="0" dirty="0" err="1" smtClean="0">
                <a:ln>
                  <a:noFill/>
                </a:ln>
                <a:solidFill>
                  <a:schemeClr val="tx1"/>
                </a:solidFill>
                <a:effectLst/>
                <a:latin typeface="Arial Rounded MT Bold" panose="020F0704030504030204" pitchFamily="34" charset="0"/>
              </a:rPr>
              <a:t>target_runs</a:t>
            </a: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 by date" graph to assess whether batting performances have improved or declined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smtClean="0">
                <a:ln>
                  <a:noFill/>
                </a:ln>
                <a:solidFill>
                  <a:schemeClr val="tx1"/>
                </a:solidFill>
                <a:effectLst/>
                <a:latin typeface="Arial Rounded MT Bold" panose="020F0704030504030204" pitchFamily="34" charset="0"/>
              </a:rPr>
              <a:t>Season Winners</a:t>
            </a:r>
            <a:r>
              <a:rPr kumimoji="0" lang="en-US" altLang="en-US" sz="3000" b="0" i="0" u="none" strike="noStrike" cap="none" normalizeH="0" baseline="0" dirty="0" smtClean="0">
                <a:ln>
                  <a:noFill/>
                </a:ln>
                <a:solidFill>
                  <a:schemeClr val="tx1"/>
                </a:solidFill>
                <a:effectLst/>
                <a:latin typeface="Arial Rounded MT Bold" panose="020F07040305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Rounded MT Bold" panose="020F0704030504030204" pitchFamily="34" charset="0"/>
              </a:rPr>
              <a:t>Showcase which team has consistently performed across seasons, potentially linking it to the "Count of season by winner"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5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614037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608" y="0"/>
            <a:ext cx="4243754" cy="953721"/>
          </a:xfrm>
        </p:spPr>
        <p:txBody>
          <a:bodyPr/>
          <a:lstStyle/>
          <a:p>
            <a:r>
              <a:rPr lang="en-US" dirty="0" smtClean="0">
                <a:latin typeface="Arial Rounded MT Bold" panose="020F0704030504030204" pitchFamily="34" charset="0"/>
              </a:rPr>
              <a:t>CONCLUSION</a:t>
            </a:r>
            <a:endParaRPr lang="en-US" dirty="0">
              <a:latin typeface="Arial Rounded MT Bold" panose="020F0704030504030204" pitchFamily="34" charset="0"/>
            </a:endParaRPr>
          </a:p>
        </p:txBody>
      </p:sp>
      <p:sp>
        <p:nvSpPr>
          <p:cNvPr id="3" name="Content Placeholder 2"/>
          <p:cNvSpPr>
            <a:spLocks noGrp="1"/>
          </p:cNvSpPr>
          <p:nvPr>
            <p:ph idx="1"/>
          </p:nvPr>
        </p:nvSpPr>
        <p:spPr>
          <a:xfrm>
            <a:off x="254977" y="1843208"/>
            <a:ext cx="11737731" cy="4496045"/>
          </a:xfrm>
        </p:spPr>
        <p:txBody>
          <a:bodyPr>
            <a:normAutofit/>
          </a:bodyPr>
          <a:lstStyle/>
          <a:p>
            <a:r>
              <a:rPr lang="en-US" sz="2600" dirty="0" smtClean="0">
                <a:latin typeface="Arial Rounded MT Bold" panose="020F0704030504030204" pitchFamily="34" charset="0"/>
              </a:rPr>
              <a:t>In this </a:t>
            </a:r>
            <a:r>
              <a:rPr lang="en-US" sz="2600" dirty="0">
                <a:latin typeface="Arial Rounded MT Bold" panose="020F0704030504030204" pitchFamily="34" charset="0"/>
              </a:rPr>
              <a:t>data, focusing on player performance, team wins, and match statistics across various seasons and cities. Key trends include the dominance of specific teams in </a:t>
            </a:r>
            <a:r>
              <a:rPr lang="en-US" sz="2600" dirty="0" err="1">
                <a:latin typeface="Arial Rounded MT Bold" panose="020F0704030504030204" pitchFamily="34" charset="0"/>
              </a:rPr>
              <a:t>player_of_match</a:t>
            </a:r>
            <a:r>
              <a:rPr lang="en-US" sz="2600" dirty="0">
                <a:latin typeface="Arial Rounded MT Bold" panose="020F0704030504030204" pitchFamily="34" charset="0"/>
              </a:rPr>
              <a:t> awards and the influence of toss winners on match outcomes. Target runs show a gradual decrease over time, indicating evolving match strategies or conditions. The geographic spread highlights significant cricket activity across multiple cities, but more detailed insights could enhance understanding. Overall, the data reveals useful patterns in match results and team performance.</a:t>
            </a:r>
          </a:p>
        </p:txBody>
      </p:sp>
    </p:spTree>
    <p:extLst>
      <p:ext uri="{BB962C8B-B14F-4D97-AF65-F5344CB8AC3E}">
        <p14:creationId xmlns:p14="http://schemas.microsoft.com/office/powerpoint/2010/main" val="1588887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2077" y="2660894"/>
            <a:ext cx="4630615" cy="952744"/>
          </a:xfrm>
        </p:spPr>
        <p:txBody>
          <a:bodyPr>
            <a:normAutofit/>
          </a:bodyPr>
          <a:lstStyle/>
          <a:p>
            <a:pPr marL="0" indent="0">
              <a:buNone/>
            </a:pPr>
            <a:r>
              <a:rPr lang="en-US" sz="4800" dirty="0" smtClean="0">
                <a:latin typeface="Arial Rounded MT Bold" panose="020F0704030504030204" pitchFamily="34" charset="0"/>
              </a:rPr>
              <a:t>THANK YOU</a:t>
            </a:r>
            <a:endParaRPr lang="en-US" sz="4800" dirty="0">
              <a:latin typeface="Arial Rounded MT Bold" panose="020F0704030504030204" pitchFamily="34" charset="0"/>
            </a:endParaRPr>
          </a:p>
        </p:txBody>
      </p:sp>
    </p:spTree>
    <p:extLst>
      <p:ext uri="{BB962C8B-B14F-4D97-AF65-F5344CB8AC3E}">
        <p14:creationId xmlns:p14="http://schemas.microsoft.com/office/powerpoint/2010/main" val="4011311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77" y="347541"/>
            <a:ext cx="4955931" cy="944929"/>
          </a:xfrm>
        </p:spPr>
        <p:txBody>
          <a:bodyPr/>
          <a:lstStyle/>
          <a:p>
            <a:r>
              <a:rPr lang="en-US" dirty="0" smtClean="0">
                <a:latin typeface="Arial Rounded MT Bold" panose="020F0704030504030204" pitchFamily="34" charset="0"/>
              </a:rPr>
              <a:t>INTRODUCTION</a:t>
            </a:r>
            <a:endParaRPr lang="en-US" dirty="0">
              <a:latin typeface="Arial Rounded MT Bold" panose="020F0704030504030204" pitchFamily="34" charset="0"/>
            </a:endParaRPr>
          </a:p>
        </p:txBody>
      </p:sp>
      <p:sp>
        <p:nvSpPr>
          <p:cNvPr id="3" name="Content Placeholder 2"/>
          <p:cNvSpPr>
            <a:spLocks noGrp="1"/>
          </p:cNvSpPr>
          <p:nvPr>
            <p:ph idx="1"/>
          </p:nvPr>
        </p:nvSpPr>
        <p:spPr>
          <a:xfrm>
            <a:off x="1532792" y="1808041"/>
            <a:ext cx="10515600" cy="3933336"/>
          </a:xfrm>
        </p:spPr>
        <p:txBody>
          <a:bodyPr>
            <a:normAutofit/>
          </a:bodyPr>
          <a:lstStyle/>
          <a:p>
            <a:pPr marL="0" indent="0">
              <a:buNone/>
            </a:pPr>
            <a:r>
              <a:rPr lang="en-US" sz="3200" dirty="0">
                <a:latin typeface="Arial Rounded MT Bold" panose="020F0704030504030204" pitchFamily="34" charset="0"/>
              </a:rPr>
              <a:t>metrics such as match outcomes, player performances, and team statistics across different seasons and cities. It uses various visualizations to showcase trends in </a:t>
            </a:r>
            <a:r>
              <a:rPr lang="en-US" sz="3200" dirty="0" smtClean="0">
                <a:latin typeface="Arial Rounded MT Bold" panose="020F0704030504030204" pitchFamily="34" charset="0"/>
              </a:rPr>
              <a:t>player of match </a:t>
            </a:r>
            <a:r>
              <a:rPr lang="en-US" sz="3200" dirty="0">
                <a:latin typeface="Arial Rounded MT Bold" panose="020F0704030504030204" pitchFamily="34" charset="0"/>
              </a:rPr>
              <a:t>awards, team success rates, target runs, and geographic distributions, offering insights into the dynamics of cricket matches.</a:t>
            </a:r>
          </a:p>
        </p:txBody>
      </p:sp>
    </p:spTree>
    <p:extLst>
      <p:ext uri="{BB962C8B-B14F-4D97-AF65-F5344CB8AC3E}">
        <p14:creationId xmlns:p14="http://schemas.microsoft.com/office/powerpoint/2010/main" val="7702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07249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431" y="154111"/>
            <a:ext cx="3628292" cy="1024060"/>
          </a:xfrm>
        </p:spPr>
        <p:txBody>
          <a:bodyPr/>
          <a:lstStyle/>
          <a:p>
            <a:r>
              <a:rPr lang="en-US" b="1" dirty="0">
                <a:latin typeface="Arial Rounded MT Bold" panose="020F0704030504030204" pitchFamily="34" charset="0"/>
              </a:rPr>
              <a:t>OVERVIEW</a:t>
            </a:r>
            <a:endParaRPr lang="en-US" dirty="0"/>
          </a:p>
        </p:txBody>
      </p:sp>
      <p:sp>
        <p:nvSpPr>
          <p:cNvPr id="3" name="Content Placeholder 2"/>
          <p:cNvSpPr>
            <a:spLocks noGrp="1"/>
          </p:cNvSpPr>
          <p:nvPr>
            <p:ph idx="1"/>
          </p:nvPr>
        </p:nvSpPr>
        <p:spPr>
          <a:xfrm>
            <a:off x="838200" y="1600200"/>
            <a:ext cx="10515600" cy="4576763"/>
          </a:xfrm>
        </p:spPr>
        <p:txBody>
          <a:bodyPr/>
          <a:lstStyle/>
          <a:p>
            <a:r>
              <a:rPr lang="en-US" dirty="0">
                <a:latin typeface="Arial Black" panose="020B0A04020102020204" pitchFamily="34" charset="0"/>
              </a:rPr>
              <a:t>Play of Match by </a:t>
            </a:r>
            <a:r>
              <a:rPr lang="en-US" dirty="0" smtClean="0">
                <a:latin typeface="Arial Black" panose="020B0A04020102020204" pitchFamily="34" charset="0"/>
              </a:rPr>
              <a:t>team1</a:t>
            </a:r>
          </a:p>
          <a:p>
            <a:r>
              <a:rPr lang="en-US" dirty="0">
                <a:latin typeface="Arial Black" panose="020B0A04020102020204" pitchFamily="34" charset="0"/>
              </a:rPr>
              <a:t>Season By </a:t>
            </a:r>
            <a:r>
              <a:rPr lang="en-US" dirty="0" smtClean="0">
                <a:latin typeface="Arial Black" panose="020B0A04020102020204" pitchFamily="34" charset="0"/>
              </a:rPr>
              <a:t>Winner</a:t>
            </a:r>
          </a:p>
          <a:p>
            <a:r>
              <a:rPr lang="en-US" dirty="0">
                <a:latin typeface="Arial Black" panose="020B0A04020102020204" pitchFamily="34" charset="0"/>
              </a:rPr>
              <a:t>City by Play of </a:t>
            </a:r>
            <a:r>
              <a:rPr lang="en-US" dirty="0" smtClean="0">
                <a:latin typeface="Arial Black" panose="020B0A04020102020204" pitchFamily="34" charset="0"/>
              </a:rPr>
              <a:t>Match</a:t>
            </a:r>
          </a:p>
          <a:p>
            <a:r>
              <a:rPr lang="en-US" dirty="0">
                <a:latin typeface="Arial Black" panose="020B0A04020102020204" pitchFamily="34" charset="0"/>
              </a:rPr>
              <a:t>Target by Date and </a:t>
            </a:r>
            <a:r>
              <a:rPr lang="en-US" dirty="0" smtClean="0">
                <a:latin typeface="Arial Black" panose="020B0A04020102020204" pitchFamily="34" charset="0"/>
              </a:rPr>
              <a:t>Team</a:t>
            </a:r>
          </a:p>
          <a:p>
            <a:r>
              <a:rPr lang="en-US" dirty="0">
                <a:latin typeface="Arial Black" panose="020B0A04020102020204" pitchFamily="34" charset="0"/>
              </a:rPr>
              <a:t>Team by </a:t>
            </a:r>
            <a:r>
              <a:rPr lang="en-US" dirty="0" smtClean="0">
                <a:latin typeface="Arial Black" panose="020B0A04020102020204" pitchFamily="34" charset="0"/>
              </a:rPr>
              <a:t>Winner</a:t>
            </a:r>
          </a:p>
          <a:p>
            <a:r>
              <a:rPr lang="en-US" dirty="0" smtClean="0">
                <a:latin typeface="Arial Black" panose="020B0A04020102020204" pitchFamily="34" charset="0"/>
              </a:rPr>
              <a:t>Super over </a:t>
            </a:r>
            <a:r>
              <a:rPr lang="en-US" dirty="0">
                <a:latin typeface="Arial Black" panose="020B0A04020102020204" pitchFamily="34" charset="0"/>
              </a:rPr>
              <a:t>By </a:t>
            </a:r>
            <a:r>
              <a:rPr lang="en-US" dirty="0" smtClean="0">
                <a:latin typeface="Arial Black" panose="020B0A04020102020204" pitchFamily="34" charset="0"/>
              </a:rPr>
              <a:t>Result</a:t>
            </a:r>
          </a:p>
          <a:p>
            <a:r>
              <a:rPr lang="en-US" dirty="0">
                <a:latin typeface="Arial Black" panose="020B0A04020102020204" pitchFamily="34" charset="0"/>
              </a:rPr>
              <a:t>Date by city and </a:t>
            </a:r>
            <a:r>
              <a:rPr lang="en-US" dirty="0" smtClean="0">
                <a:latin typeface="Arial Black" panose="020B0A04020102020204" pitchFamily="34" charset="0"/>
              </a:rPr>
              <a:t>Team</a:t>
            </a:r>
          </a:p>
          <a:p>
            <a:pPr marL="0" indent="0">
              <a:buNone/>
            </a:pPr>
            <a:endParaRPr lang="en-US" sz="2400" dirty="0" smtClean="0">
              <a:latin typeface="Arial Black" panose="020B0A04020102020204" pitchFamily="34" charset="0"/>
            </a:endParaRPr>
          </a:p>
          <a:p>
            <a:endParaRPr lang="en-US" sz="2400" dirty="0" smtClean="0">
              <a:latin typeface="Arial Black" panose="020B0A04020102020204" pitchFamily="34" charset="0"/>
            </a:endParaRPr>
          </a:p>
        </p:txBody>
      </p:sp>
    </p:spTree>
    <p:extLst>
      <p:ext uri="{BB962C8B-B14F-4D97-AF65-F5344CB8AC3E}">
        <p14:creationId xmlns:p14="http://schemas.microsoft.com/office/powerpoint/2010/main" val="2063457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669" y="1190320"/>
            <a:ext cx="6717724" cy="3858163"/>
          </a:xfrm>
        </p:spPr>
      </p:pic>
    </p:spTree>
    <p:extLst>
      <p:ext uri="{BB962C8B-B14F-4D97-AF65-F5344CB8AC3E}">
        <p14:creationId xmlns:p14="http://schemas.microsoft.com/office/powerpoint/2010/main" val="155848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100" y="1349759"/>
            <a:ext cx="6585438" cy="4124901"/>
          </a:xfrm>
        </p:spPr>
      </p:pic>
    </p:spTree>
    <p:extLst>
      <p:ext uri="{BB962C8B-B14F-4D97-AF65-F5344CB8AC3E}">
        <p14:creationId xmlns:p14="http://schemas.microsoft.com/office/powerpoint/2010/main" val="285017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484" y="1368425"/>
            <a:ext cx="7177577" cy="4351338"/>
          </a:xfrm>
        </p:spPr>
      </p:pic>
    </p:spTree>
    <p:extLst>
      <p:ext uri="{BB962C8B-B14F-4D97-AF65-F5344CB8AC3E}">
        <p14:creationId xmlns:p14="http://schemas.microsoft.com/office/powerpoint/2010/main" val="18264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841" y="1336430"/>
            <a:ext cx="6179295" cy="3903785"/>
          </a:xfrm>
        </p:spPr>
      </p:pic>
    </p:spTree>
    <p:extLst>
      <p:ext uri="{BB962C8B-B14F-4D97-AF65-F5344CB8AC3E}">
        <p14:creationId xmlns:p14="http://schemas.microsoft.com/office/powerpoint/2010/main" val="545234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1967" y="1389184"/>
            <a:ext cx="6011781" cy="4097215"/>
          </a:xfrm>
        </p:spPr>
      </p:pic>
    </p:spTree>
    <p:extLst>
      <p:ext uri="{BB962C8B-B14F-4D97-AF65-F5344CB8AC3E}">
        <p14:creationId xmlns:p14="http://schemas.microsoft.com/office/powerpoint/2010/main" val="3549771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2287</TotalTime>
  <Words>283</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Arial Rounded MT Bold</vt:lpstr>
      <vt:lpstr>Calibri</vt:lpstr>
      <vt:lpstr>Calibri Light</vt:lpstr>
      <vt:lpstr>Office Theme</vt:lpstr>
      <vt:lpstr>POWER BI PRESENTATION</vt:lpstr>
      <vt:lpstr>INTRODUCTION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PRESENTATION</dc:title>
  <dc:creator>ASUS</dc:creator>
  <cp:lastModifiedBy>ASUS</cp:lastModifiedBy>
  <cp:revision>14</cp:revision>
  <dcterms:created xsi:type="dcterms:W3CDTF">2024-09-13T20:35:46Z</dcterms:created>
  <dcterms:modified xsi:type="dcterms:W3CDTF">2024-11-22T11:41:23Z</dcterms:modified>
</cp:coreProperties>
</file>