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97D82-3F3A-4B71-8FF5-4D0A092BCB5F}" type="datetimeFigureOut">
              <a:rPr lang="en-IN" smtClean="0"/>
              <a:t>24-09-2020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E821D30-16FE-47F1-83E0-5EB9AB9C86F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67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97D82-3F3A-4B71-8FF5-4D0A092BCB5F}"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21D30-16FE-47F1-83E0-5EB9AB9C86F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63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97D82-3F3A-4B71-8FF5-4D0A092BCB5F}"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21D30-16FE-47F1-83E0-5EB9AB9C86F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51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97D82-3F3A-4B71-8FF5-4D0A092BCB5F}"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21D30-16FE-47F1-83E0-5EB9AB9C86F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33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97D82-3F3A-4B71-8FF5-4D0A092BCB5F}"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821D30-16FE-47F1-83E0-5EB9AB9C86F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49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97D82-3F3A-4B71-8FF5-4D0A092BCB5F}"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821D30-16FE-47F1-83E0-5EB9AB9C86F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73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97D82-3F3A-4B71-8FF5-4D0A092BCB5F}" type="datetimeFigureOut">
              <a:rPr lang="en-IN" smtClean="0"/>
              <a:t>24-09-2020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821D30-16FE-47F1-83E0-5EB9AB9C86F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749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97D82-3F3A-4B71-8FF5-4D0A092BCB5F}" type="datetimeFigureOut">
              <a:rPr lang="en-IN" smtClean="0"/>
              <a:t>24-09-2020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821D30-16FE-47F1-83E0-5EB9AB9C86F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65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97D82-3F3A-4B71-8FF5-4D0A092BCB5F}" type="datetimeFigureOut">
              <a:rPr lang="en-IN" smtClean="0"/>
              <a:t>24-09-2020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821D30-16FE-47F1-83E0-5EB9AB9C86FC}" type="slidenum">
              <a:rPr lang="en-IN" smtClean="0"/>
              <a:t>‹#›</a:t>
            </a:fld>
            <a:endParaRPr lang="en-IN"/>
          </a:p>
        </p:txBody>
      </p:sp>
    </p:spTree>
    <p:extLst>
      <p:ext uri="{BB962C8B-B14F-4D97-AF65-F5344CB8AC3E}">
        <p14:creationId xmlns:p14="http://schemas.microsoft.com/office/powerpoint/2010/main" val="201317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97D82-3F3A-4B71-8FF5-4D0A092BCB5F}"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821D30-16FE-47F1-83E0-5EB9AB9C86F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1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597D82-3F3A-4B71-8FF5-4D0A092BCB5F}" type="datetimeFigureOut">
              <a:rPr lang="en-IN" smtClean="0"/>
              <a:t>24-09-2020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E821D30-16FE-47F1-83E0-5EB9AB9C86F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37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597D82-3F3A-4B71-8FF5-4D0A092BCB5F}" type="datetimeFigureOut">
              <a:rPr lang="en-IN" smtClean="0"/>
              <a:t>24-09-2020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E821D30-16FE-47F1-83E0-5EB9AB9C86F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736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lay.google.com/store/apps/details?id=tiger.com.tigermobileapp&amp;hl=en_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9442-766B-4444-B431-A8763FF09B18}"/>
              </a:ext>
            </a:extLst>
          </p:cNvPr>
          <p:cNvSpPr>
            <a:spLocks noGrp="1"/>
          </p:cNvSpPr>
          <p:nvPr>
            <p:ph type="ctrTitle"/>
          </p:nvPr>
        </p:nvSpPr>
        <p:spPr/>
        <p:txBody>
          <a:bodyPr/>
          <a:lstStyle/>
          <a:p>
            <a:r>
              <a:rPr lang="en-IN" dirty="0"/>
              <a:t>Bajaj Mobile App</a:t>
            </a:r>
          </a:p>
        </p:txBody>
      </p:sp>
      <p:sp>
        <p:nvSpPr>
          <p:cNvPr id="3" name="Subtitle 2">
            <a:extLst>
              <a:ext uri="{FF2B5EF4-FFF2-40B4-BE49-F238E27FC236}">
                <a16:creationId xmlns:a16="http://schemas.microsoft.com/office/drawing/2014/main" id="{55E17B8B-DECA-4406-9C2E-08694575C080}"/>
              </a:ext>
            </a:extLst>
          </p:cNvPr>
          <p:cNvSpPr>
            <a:spLocks noGrp="1"/>
          </p:cNvSpPr>
          <p:nvPr>
            <p:ph type="subTitle" idx="1"/>
          </p:nvPr>
        </p:nvSpPr>
        <p:spPr/>
        <p:txBody>
          <a:bodyPr/>
          <a:lstStyle/>
          <a:p>
            <a:r>
              <a:rPr lang="en-IN" dirty="0"/>
              <a:t>Planning &amp; Development</a:t>
            </a:r>
          </a:p>
        </p:txBody>
      </p:sp>
    </p:spTree>
    <p:extLst>
      <p:ext uri="{BB962C8B-B14F-4D97-AF65-F5344CB8AC3E}">
        <p14:creationId xmlns:p14="http://schemas.microsoft.com/office/powerpoint/2010/main" val="231668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3ECD-56FF-4C33-AEA7-793DE5812E6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266C90D-489B-4B4E-BC90-97D06B3BC5F7}"/>
              </a:ext>
            </a:extLst>
          </p:cNvPr>
          <p:cNvSpPr>
            <a:spLocks noGrp="1"/>
          </p:cNvSpPr>
          <p:nvPr>
            <p:ph idx="1"/>
          </p:nvPr>
        </p:nvSpPr>
        <p:spPr/>
        <p:txBody>
          <a:bodyPr/>
          <a:lstStyle/>
          <a:p>
            <a:r>
              <a:rPr lang="en-IN" dirty="0"/>
              <a:t>We generally sale around 10K bikes every year. The data of these customers is not maintained as we don’t have a regular connect with them. These customers are not only from dealership but also from authorized channel partners. These partners don’t connect often with their existing customers. In sales, we often gets continuous revenues from these customers in terms of service, insurance renewals and new reference sales.  Thus. If we retain these customers and keep them satisfied, we can increase the profits.</a:t>
            </a:r>
          </a:p>
        </p:txBody>
      </p:sp>
    </p:spTree>
    <p:extLst>
      <p:ext uri="{BB962C8B-B14F-4D97-AF65-F5344CB8AC3E}">
        <p14:creationId xmlns:p14="http://schemas.microsoft.com/office/powerpoint/2010/main" val="174164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2EE5-9E31-4AE7-AAE0-2FDB2B05F3D2}"/>
              </a:ext>
            </a:extLst>
          </p:cNvPr>
          <p:cNvSpPr>
            <a:spLocks noGrp="1"/>
          </p:cNvSpPr>
          <p:nvPr>
            <p:ph type="title"/>
          </p:nvPr>
        </p:nvSpPr>
        <p:spPr/>
        <p:txBody>
          <a:bodyPr/>
          <a:lstStyle/>
          <a:p>
            <a:r>
              <a:rPr lang="en-IN" dirty="0"/>
              <a:t>Features to be implement for now</a:t>
            </a:r>
          </a:p>
        </p:txBody>
      </p:sp>
      <p:sp>
        <p:nvSpPr>
          <p:cNvPr id="3" name="Content Placeholder 2">
            <a:extLst>
              <a:ext uri="{FF2B5EF4-FFF2-40B4-BE49-F238E27FC236}">
                <a16:creationId xmlns:a16="http://schemas.microsoft.com/office/drawing/2014/main" id="{03AFC753-C537-4AAF-A4C8-433FEF49CDDF}"/>
              </a:ext>
            </a:extLst>
          </p:cNvPr>
          <p:cNvSpPr>
            <a:spLocks noGrp="1"/>
          </p:cNvSpPr>
          <p:nvPr>
            <p:ph idx="1"/>
          </p:nvPr>
        </p:nvSpPr>
        <p:spPr/>
        <p:txBody>
          <a:bodyPr/>
          <a:lstStyle/>
          <a:p>
            <a:r>
              <a:rPr lang="en-IN" dirty="0"/>
              <a:t>Customer registration process</a:t>
            </a:r>
          </a:p>
          <a:p>
            <a:r>
              <a:rPr lang="en-IN" dirty="0"/>
              <a:t>Point system for each service availed and for each reference enquiry.</a:t>
            </a:r>
          </a:p>
          <a:p>
            <a:r>
              <a:rPr lang="en-IN" dirty="0"/>
              <a:t>Product catalogue</a:t>
            </a:r>
          </a:p>
          <a:p>
            <a:r>
              <a:rPr lang="en-IN" dirty="0"/>
              <a:t>Service appointment</a:t>
            </a:r>
          </a:p>
          <a:p>
            <a:r>
              <a:rPr lang="en-IN" dirty="0"/>
              <a:t>Complaint registration</a:t>
            </a:r>
          </a:p>
          <a:p>
            <a:r>
              <a:rPr lang="en-IN" dirty="0"/>
              <a:t>Push notification for passing information to the customer.</a:t>
            </a:r>
          </a:p>
        </p:txBody>
      </p:sp>
    </p:spTree>
    <p:extLst>
      <p:ext uri="{BB962C8B-B14F-4D97-AF65-F5344CB8AC3E}">
        <p14:creationId xmlns:p14="http://schemas.microsoft.com/office/powerpoint/2010/main" val="6710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43C9-5B50-460B-941C-82410EF46B5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142E76E-ADA3-4963-B199-4180FCC0B7A4}"/>
              </a:ext>
            </a:extLst>
          </p:cNvPr>
          <p:cNvSpPr>
            <a:spLocks noGrp="1"/>
          </p:cNvSpPr>
          <p:nvPr>
            <p:ph idx="1"/>
          </p:nvPr>
        </p:nvSpPr>
        <p:spPr/>
        <p:txBody>
          <a:bodyPr/>
          <a:lstStyle/>
          <a:p>
            <a:r>
              <a:rPr lang="en-IN" dirty="0">
                <a:hlinkClick r:id="rId2"/>
              </a:rPr>
              <a:t>https://play.google.com/store/apps/details?id=tiger.com.tigermobileapp&amp;hl=en_IN</a:t>
            </a:r>
            <a:endParaRPr lang="en-IN" dirty="0"/>
          </a:p>
          <a:p>
            <a:r>
              <a:rPr lang="en-IN" dirty="0"/>
              <a:t>This is the sample app whose functionality we have to copy.</a:t>
            </a:r>
          </a:p>
        </p:txBody>
      </p:sp>
    </p:spTree>
    <p:extLst>
      <p:ext uri="{BB962C8B-B14F-4D97-AF65-F5344CB8AC3E}">
        <p14:creationId xmlns:p14="http://schemas.microsoft.com/office/powerpoint/2010/main" val="399585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8CB8-AE45-473D-9EA7-50BAF435761C}"/>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FFB4534D-C004-42E2-B362-14921D4C0C94}"/>
              </a:ext>
            </a:extLst>
          </p:cNvPr>
          <p:cNvSpPr>
            <a:spLocks noGrp="1"/>
          </p:cNvSpPr>
          <p:nvPr>
            <p:ph idx="1"/>
          </p:nvPr>
        </p:nvSpPr>
        <p:spPr/>
        <p:txBody>
          <a:bodyPr/>
          <a:lstStyle/>
          <a:p>
            <a:r>
              <a:rPr lang="en-IN" dirty="0"/>
              <a:t>React Native</a:t>
            </a:r>
          </a:p>
          <a:p>
            <a:r>
              <a:rPr lang="en-IN"/>
              <a:t>Firebase</a:t>
            </a:r>
          </a:p>
        </p:txBody>
      </p:sp>
    </p:spTree>
    <p:extLst>
      <p:ext uri="{BB962C8B-B14F-4D97-AF65-F5344CB8AC3E}">
        <p14:creationId xmlns:p14="http://schemas.microsoft.com/office/powerpoint/2010/main" val="24880308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TotalTime>
  <Words>180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Bajaj Mobile App</vt:lpstr>
      <vt:lpstr>Problem Statement</vt:lpstr>
      <vt:lpstr>Features to be implement for now</vt:lpstr>
      <vt:lpstr>References</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Bajaj Mobile App</dc:title>
  <dc:creator>Ankit Shukla</dc:creator>
  <cp:lastModifiedBy>Ankit Shukla</cp:lastModifiedBy>
  <cp:revision>2</cp:revision>
  <dcterms:created xsi:type="dcterms:W3CDTF">2020-09-24T05:30:55Z</dcterms:created>
  <dcterms:modified xsi:type="dcterms:W3CDTF">2020-09-24T05:48:48Z</dcterms:modified>
</cp:coreProperties>
</file>