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7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98"/>
  </p:normalViewPr>
  <p:slideViewPr>
    <p:cSldViewPr snapToGrid="0" snapToObjects="1">
      <p:cViewPr varScale="1">
        <p:scale>
          <a:sx n="68" d="100"/>
          <a:sy n="68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7E88-6756-0244-967F-2C5E5B97BCDE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C25C3B8-0A8A-C04B-9303-52C00462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9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7E88-6756-0244-967F-2C5E5B97BCDE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25C3B8-0A8A-C04B-9303-52C00462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3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7E88-6756-0244-967F-2C5E5B97BCDE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25C3B8-0A8A-C04B-9303-52C00462519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0981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7E88-6756-0244-967F-2C5E5B97BCDE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25C3B8-0A8A-C04B-9303-52C00462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96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7E88-6756-0244-967F-2C5E5B97BCDE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25C3B8-0A8A-C04B-9303-52C00462519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4912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7E88-6756-0244-967F-2C5E5B97BCDE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25C3B8-0A8A-C04B-9303-52C00462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00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7E88-6756-0244-967F-2C5E5B97BCDE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C3B8-0A8A-C04B-9303-52C00462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2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7E88-6756-0244-967F-2C5E5B97BCDE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C3B8-0A8A-C04B-9303-52C00462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3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7E88-6756-0244-967F-2C5E5B97BCDE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C3B8-0A8A-C04B-9303-52C00462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7E88-6756-0244-967F-2C5E5B97BCDE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25C3B8-0A8A-C04B-9303-52C00462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0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7E88-6756-0244-967F-2C5E5B97BCDE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25C3B8-0A8A-C04B-9303-52C00462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7E88-6756-0244-967F-2C5E5B97BCDE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25C3B8-0A8A-C04B-9303-52C00462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9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7E88-6756-0244-967F-2C5E5B97BCDE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C3B8-0A8A-C04B-9303-52C00462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2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7E88-6756-0244-967F-2C5E5B97BCDE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C3B8-0A8A-C04B-9303-52C00462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6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7E88-6756-0244-967F-2C5E5B97BCDE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C3B8-0A8A-C04B-9303-52C00462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1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7E88-6756-0244-967F-2C5E5B97BCDE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25C3B8-0A8A-C04B-9303-52C00462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37E88-6756-0244-967F-2C5E5B97BCDE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C25C3B8-0A8A-C04B-9303-52C00462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1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youtube/v3/docs/videos" TargetMode="External"/><Relationship Id="rId2" Type="http://schemas.openxmlformats.org/officeDocument/2006/relationships/hyperlink" Target="https://towardsdatascience.com/youtube-views-predictor-9ec573090ac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llenwang28/YouTube-Virality-Predictor" TargetMode="External"/><Relationship Id="rId5" Type="http://schemas.openxmlformats.org/officeDocument/2006/relationships/hyperlink" Target="http://stackoverflow.com/a/13752628/6762004" TargetMode="External"/><Relationship Id="rId4" Type="http://schemas.openxmlformats.org/officeDocument/2006/relationships/hyperlink" Target="https://github.com/allenwang28/YouTube-Virality-Predictor/blob/master/scripts/get_last_video_count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ABD6-3770-8F45-96C2-D354640EA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737" y="-19050"/>
            <a:ext cx="10875264" cy="226278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YouTube Videos Likeability Predictor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2EBA0-7406-784C-A2DB-CAC83B030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2463" y="4167779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Adrian </a:t>
            </a:r>
            <a:r>
              <a:rPr lang="en-US" b="1" dirty="0" err="1"/>
              <a:t>Texeira</a:t>
            </a:r>
            <a:endParaRPr lang="en-US" b="1" dirty="0"/>
          </a:p>
          <a:p>
            <a:r>
              <a:rPr lang="en-US" b="1" dirty="0"/>
              <a:t>Ankit Singh</a:t>
            </a:r>
          </a:p>
          <a:p>
            <a:r>
              <a:rPr lang="en-US" b="1" dirty="0" err="1"/>
              <a:t>Tarjani</a:t>
            </a:r>
            <a:r>
              <a:rPr lang="en-US" b="1" dirty="0"/>
              <a:t> Shah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480C3-D916-ED47-9840-67FB844D666B}"/>
              </a:ext>
            </a:extLst>
          </p:cNvPr>
          <p:cNvSpPr txBox="1"/>
          <p:nvPr/>
        </p:nvSpPr>
        <p:spPr>
          <a:xfrm>
            <a:off x="1922463" y="2800350"/>
            <a:ext cx="89439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Data Science Programming (ISM 6930)</a:t>
            </a:r>
          </a:p>
          <a:p>
            <a:r>
              <a:rPr lang="en-US" sz="2200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3741689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509A-27F2-457A-89CE-905327200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				THANK YOU!!!</a:t>
            </a:r>
          </a:p>
        </p:txBody>
      </p:sp>
    </p:spTree>
    <p:extLst>
      <p:ext uri="{BB962C8B-B14F-4D97-AF65-F5344CB8AC3E}">
        <p14:creationId xmlns:p14="http://schemas.microsoft.com/office/powerpoint/2010/main" val="302803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F7A1-CCB9-0A4F-B965-0314EC4F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03E2C-7239-854B-B505-8E56B6F2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/>
              <a:t>Over the past 5 years YouTube has paid out more than $5 billion to YouTube content creators. </a:t>
            </a:r>
          </a:p>
          <a:p>
            <a:r>
              <a:rPr lang="en-IN" sz="2200" dirty="0"/>
              <a:t>With more and more companies turning to YouTube influencers to capture the millennial audience, getting people to watch your videos on YouTube is becoming increasingly lucrative.</a:t>
            </a:r>
          </a:p>
          <a:p>
            <a:r>
              <a:rPr lang="en-IN" sz="2200" dirty="0"/>
              <a:t>Our goal is to create a model that can help influencers predict the likeability for their next video.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7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E1B4-37A6-9B49-A68C-1326171F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667AD-0AE7-1E45-9769-3E320DD9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2099"/>
            <a:ext cx="8915400" cy="4448175"/>
          </a:xfrm>
        </p:spPr>
        <p:txBody>
          <a:bodyPr>
            <a:noAutofit/>
          </a:bodyPr>
          <a:lstStyle/>
          <a:p>
            <a:r>
              <a:rPr lang="en-US" sz="2200" dirty="0"/>
              <a:t>We leveraged Google Developer Console’s YouTube Data API functions.</a:t>
            </a:r>
          </a:p>
          <a:p>
            <a:r>
              <a:rPr lang="en-US" sz="2200" dirty="0"/>
              <a:t>Using various functions for fetching Video and video related metadata through channels and playlists.</a:t>
            </a:r>
          </a:p>
          <a:p>
            <a:r>
              <a:rPr lang="en-US" sz="2200" dirty="0"/>
              <a:t>Performed Sentiment Analysis for the comments of the videos and added count of comments as positive, negative and neutral to the existing data as new FEATURES.</a:t>
            </a:r>
          </a:p>
          <a:p>
            <a:r>
              <a:rPr lang="en-US" sz="2200" dirty="0"/>
              <a:t>Calculated the dependent variable </a:t>
            </a:r>
            <a:r>
              <a:rPr lang="en-US" sz="2200" dirty="0" err="1"/>
              <a:t>i.e</a:t>
            </a:r>
            <a:r>
              <a:rPr lang="en-US" sz="2200" dirty="0"/>
              <a:t> </a:t>
            </a:r>
            <a:r>
              <a:rPr lang="en-US" sz="2200" dirty="0" err="1"/>
              <a:t>LikePerView</a:t>
            </a:r>
            <a:r>
              <a:rPr lang="en-US" sz="2200" dirty="0"/>
              <a:t> and View-Difference using features like </a:t>
            </a:r>
            <a:r>
              <a:rPr lang="en-US" sz="2200" dirty="0" err="1"/>
              <a:t>LikeCount</a:t>
            </a:r>
            <a:r>
              <a:rPr lang="en-US" sz="2200" dirty="0"/>
              <a:t>, </a:t>
            </a:r>
            <a:r>
              <a:rPr lang="en-US" sz="2200" dirty="0" err="1"/>
              <a:t>ViewCount</a:t>
            </a:r>
            <a:r>
              <a:rPr lang="en-US" sz="2200" dirty="0"/>
              <a:t> and </a:t>
            </a:r>
            <a:r>
              <a:rPr lang="en-US" sz="2200" dirty="0" err="1"/>
              <a:t>PreviousViewCount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148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58D1-AB29-7E43-9A95-F9B2CC94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47AD4B-F60C-4CF3-94CD-5EDDFCAAB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237" y="1457325"/>
            <a:ext cx="8398411" cy="4788730"/>
          </a:xfrm>
        </p:spPr>
      </p:pic>
    </p:spTree>
    <p:extLst>
      <p:ext uri="{BB962C8B-B14F-4D97-AF65-F5344CB8AC3E}">
        <p14:creationId xmlns:p14="http://schemas.microsoft.com/office/powerpoint/2010/main" val="324225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C9829-0D2C-B648-9A73-0A5367868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0" y="238125"/>
            <a:ext cx="9161462" cy="5673097"/>
          </a:xfrm>
        </p:spPr>
        <p:txBody>
          <a:bodyPr/>
          <a:lstStyle/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850CF-714B-488C-A1F1-41AA729F8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2" y="713667"/>
            <a:ext cx="6526441" cy="2761054"/>
          </a:xfrm>
          <a:prstGeom prst="rect">
            <a:avLst/>
          </a:prstGeom>
        </p:spPr>
      </p:pic>
      <p:sp>
        <p:nvSpPr>
          <p:cNvPr id="7" name="AutoShape 4" descr="data:image/png;base64,iVBORw0KGgoAAAANSUhEUgAAAeQAAAEACAYAAABiewVtAAAABHNCSVQICAgIfAhkiAAAAAlwSFlz%0AAAALEgAACxIB0t1+/AAAIABJREFUeJzsnXd8G0X2wL/qxbbce3fsOL2HdEghHQKEEkKvBzng6L3d%0A0Y52HEfnaDk6JPQEUiAkIZ10p7nFdty7bFlW1/7+WEu2LLnGhsBPXz58Iu/uzM7OSPvmvXnvjUQQ%0ABAE/fvz48ePHz++K9PdugB8/fvz48ePHL5D9+PHjx4+fUwK/QPbjx48fP35OAfwC2Y8fP378+DkF%0A8AtkP378+PHj5xTAL5D9+PHjx4+fUwC/QPbjx48fP35OAfwC2Y8fP378+DkF8AtkP378+PHj5xTA%0AL5B7gd3pxPE7JDh77vvNv/k9/fQPDRYzB6rKT/oaP6c2N+y5nV11e7p9fZmpgpv23sWVu5Zx5a5l%0A3Lzv7g6vPdqYwz0HH+Geg48g0Pv3kaseoeU/Pz1DEAw47Dk47Nk47NknVZe8j9r0/4qN5Xk02a2c%0AmzysT+s9Xl2HwWwhLkQHwOHSSqZmpCCXSdmSW8SMwQPc15bUN6CQygCIDg4kr7KWKF0AOo2acr2B%0ArJIKxiTHEREU4C5TWFPP4dIqkiNCGBYffdLtfWvvbs5ITmFgeIT7WIPFTKFeD8DI6BivMluLi6gz%0AmTh74KCTvv+piFMQeGHXVsx2OxPjEwEw222MjIolURfM63t3ct2ocbx3cC+pIaGMjIrFYLUA8K+d%0AW5FKYHHmUDLDIzyuWZV3DIATjQ2UGho5Kz2T4ZExvLZ3Jzang8UDhzI4IvJ3e+7fg4N7i3jp6dW8%0A9dlfkUi6vv6C2c9x630LmTZrSP83rpfEaWJ4dczzbKnZAcCnxV90er1MIr4DJHSjA7qo52Tr+P+G%0Aw54PgLHhPuSK0e7jWt0Dva7TL5B7QWJgCDsqi/q83nc27WbCgEQe+2YDAHOHZWAwWzh71GBCNGqe%0AX7OZ5dddCECQWsWDX6wD4P6F03nlp+28sHQhpfWNvLhuCxeMG85DX67nuSXz3fU/9d3PXHvGeMr1%0Ahh4LZKcg8O+dWwE8hM3Ko4dpttlYmJHJuNg43tu/l9TQUEAUyK5yrjJqufiVO1RdCUBeXR3nZg7u%0AbZedcmw8UUBqSCjnZw51H/vv/l/JCBMnLXn1dSikMs5OH8S6glwA9GYzAAarhXsmTiM6IBDA45qy%0AJgMAI6JiuGbEWB7e/CNHa2uICQwkWRfCq3t38Mqcs3+z5zxVkMtl3RLGf0YG6wbyz+GPnjL1/H/D%0AYRd/m5rAW1GopvZJnb+7QDZZD1PV+ApSiYYgzQwAQrS+Xyx1xhXIJFoAgrULvY63PdaWMv3jxIU8%0A7P7b4dTjcBpQyhN73e6P8/eytuQYKpnYhe+dsbTXdbmwOR0sHDmIrbmisD89M5Xt+ScAGJYQjVIm%0Ac18brFFzxeQxAFz51go+WXYxUomEjceO02iysP5wLvVGE0fLqgEYn5pAWKCWrblFXDpplNe9Z371%0AFgDHG+oYFRnH1wsv9zi/saiAlGBR0J4/WBQ2x+tFDXlsbDyPbPyJSQmJnD1wEOuO53mVc5XZWlxE%0Adm0N2bU1ANw5qW++yKcKTVYroWqNxzGpRILD6cTe8n97EnXBANw1YSpv7tvFjOQ0piWm+Kw/UhuA%0AWi7HKQg0WS3EB+lQyeT8dcyEPn+WrqituYjwiM/bHBGwWvfgcJShVI5HJosFwG4vxG47DIBSNRmp%0ANLRP7j9iTDJvfHxDn9R1stgFO8sLPwZge+0uVFIVZ8XOQylVeFy3qnwt6yrECXeT3UhKQBKXJy8h%0ANSC52/eqtdbx6OF/0mRvQiER639r3Ete1x1tzGZFydcUGMX3iVQiJU4dy92Zf0OnCPKqx1cdDsHB%0AZ8VfsaVmO80OE4ODBgJwVcqlRKtFi8xf997J5ckXMyl8vLvc9bv/BsANA65mXOhoBAQ+K/6SLTU7%0AaLI3oZPrmBY5CYALE87t9rOfSsgVwwFo0t+L01EGEhUAKs05va7Tv4bsx48fP378nAL87hqy3VmH%0AVjmKCN11FFRdAUCgegpyaShGyx5sjnICVONQtMy2HYIRgIbmNWhVo1HIot3H2x8DMJg3EayZ0+Z+%0A9dQaliPgRKscCYBOMwt6sH6SGRzF2vn9MzOXSSXIpG3a0omPxY4W7XlUUiwHTpRz5tB0tEoFC0Zm%0Acs5o73Wypy+cR25lLXd8vJqPblzSo3Y1Wa2EajRex90aWwcN9VWuprkZSYudURAE9+c/AzOSU3lo%0A04/sryxneJS4hj4mOo6X9+wgIzQcrUJBYYOez45mkV1XQ2Z4JPFBos/AD/k5WJ1OBAGva3xxfuZQ%0AXvx1G0m6EEZE9WwJ4v1s0dFoddFRPptz2Uk8cSuCYMVuy0Eqi6K+7joiIldjsx2hqelVtFrx+6av%0Av43QsNeQSAI8yu77tYBH7viEFetEJya1plWzfObRrxCcAvc9vpiqigZuvfZdABobmlEq5Xy14V6P%0Auuw2By8/+z0b14tauVqt4KIrpqBUeWqrKz7Yxtef7wLA0GgiPTOWZXfMJWOQS7N38t5rP/Hj9wcx%0ANonr/CPGJHPzPQuIS/DU8leVreWgXrzfw4PvQacI4oOiz6i36t3XbKzewubqrdwx8CYAIlRhbKja%0AzNPHXuT5kY8TJA/sVj+HK8N4ZfRz7NMf5LW8t31eU2mu4uljL7Iobj43pV8PiOvEOYZ8dIqgbtez%0AsuQb9uuzuCfzVoIVOlaVrwXgmewXeXbEP5BLuidCttbsYGftHh4cfBfBiiDKTBWYHZZulW2PzVFO%0Aad3DSKWitTQu5BHksogOr+/MItreetozRH1WpVkk/in07nna8rsLZBeCYMYlfSQoEQQrFlsuclkU%0AhdV/ISPmOwAam8UvRHjQVZyovZXUyOXu422PSSVqAGTSEMr1TzIg6vOW+5hwOA3IZWFI270UeoLB%0AZuFIfQUTopKxOh0opbKuC/WSigYDn+48yPHqel5ct5VLJ40iv6oWm8MBwHNLFnD7J6sYGh/N/BGZ%0APLByLVnFFZhsdh49ZxYAVYYm3t70K4EqFSmRPTcZzkhJ5eGffwJgf0U5I3w4bBU16PnsSBY5Lebo%0AzPAIdzlXGY1czpTEJJKCQwD4985t3DlxSo/a8tNXe3j+zk8AeHvDfcSndPxj/K0JUqr4z+yF2J1O%0A5NJWA9TLUWchk0rd074HJp/hVTYtJBQJEne5ttfMTE7zuPZfs0TfgOdmzvO6V3sMNgvbKorQKVWc%0AFpWITCLlisyxAPxUmtdhuZ4ikShAIsdmO4DT2Qg4MJvXEBBwNUrlOADsthyslp2o1DM9yo4am0Kg%0ATsPOLTkAnDF7aMv1Dnb8ksP9jy8GICommE9W3w7Azi05PP3IV17t+PyDbezZeZx/vXElACFhAbz+%0A73XU1hjc16z5dh9rv9vPP56/2F3v91/t4f5bPuSdFTcRHKLl/Td/ZtfWPJ78z6WEhonvihUfbuOB%0AWz/i7U+XIVe0/uY3Vm9hQexsAFICkgC4LPkiDw/rVWVrWJywyH0eYFHcAlaXr2O//iDTIib3qL87%0AY3X5OjKC0jg/YZHH8dPCxnS7DrtgZ03Fj9ySfoO7zZckiT4sO2p/ZUftr0yNmNStuixOKwBqqQqt%0ATEt6YFoXJTrG6TSikMcQH/pEm6Oi7GivxLVXwETlC0DipazZHOUIghOTNUtsqyIDlUJ0pDXbsjHb%0AcpBKNKgVg1HK45G2KIkq7UWAg061p25ySghkffO31Bk/JzbkfgBk0kDACRI5JutBHIIBAVH4uNaJ%0Ag9TTMFp2YrYecR9ve0yrEr94WuVIJCjd91LI4lApUlHIYglUd+/L1J5qcxP37VpNvaWZL2dfzcO7%0Af+Cf48V2SU9C23v2IvEl+9QFc93HBsWK2tFtc6Zw25xWwRUZFMDEAa0/7BcvOcv9+YWlCzHb7Cjl%0AMnd7EkKDeejsmdgcDjRKT02hOwQpVbw4dwFAqwBIbT3//JnzAHhgiregeXHugg6Fhi9P7K7YujbL%0A/XnbmiwuvHFGj+vob9o/a2cC04Wil5O6zuputtu4YeMXXJ45lpKmBiZEJXV47cnS3LwCwdlEUNCd%0AWC07AQGpJAjB2ei+xik0IpF6a4ISqYTps4ey+Sfx9+wSyHt25iOXyxg7cYBXmY5Y8+0+Fi+dSHqL%0Apgtww62z+aWlboDP39/G5defQXpm6/fv4qumsuLD7ezamsuMOcP46tOdPPDk+R7XXP+32Wxcd5iN%0A6w9z5oIRADgEJ7XWOuI0rfcDUQNVtKwh2wU7FeYqXs17i1fz3vJqc7WlttvP1x1KTeUMDOp+n/mi%0A2lKL1WkjUZvgPiaTiN+1eE0cxc1l3a5rasRE9uuzuP3A/YwLHc2C2DmkBaT0um1WezENprVIkKLT%0AzEYQRIHfXonrTAFrr6wZzFvQG78lSidaP0vq7ycl4l0cTj0V+meJ1P2Fcv0zpEaKFhqnQwxJNNRf%0Aj+A0IJXFIAjNBEd81+vnOiUEcoh2EUGaWVQ2/BsAneZM6owrcTqbiA6+naaWHzeAs8VkDeB0NrvN%0AFq7jbY91jJSTmc3sqSnhuswJrC0VY840cgUWp138LOu5sOsP1ArvoZXLpMhlJ+820B3h0hdlfGEx%0A2dizOZuwKB11VY1sXXtqCuRThb3VJUyPT2N+UmaPyhUZi3mlxYxZZalhUFAGd2QuQyVVdVhGLkvG%0A0PwiDkc5gtAMgEa7hAb9PZgtGwEQnE0og8b7LD9r3nBuv/49AMwmG2qNgs0/HeWM2UORdfN763A4%0AqapoICnV02oSFROMUin+Juw2B6Uldfzz4S/558NfetVRWd5ARbkei8VOWobnUoBMJiU5LZLC/CqP%0A44Ig+Fz0coUlCS15C+7JvJUhOu+xkEr61sIm4KQny3C+aA2D8n5XdhWvbHXaPP5WSVXcOfBmCoxF%0ArK/8mb8ffpoLWrT3RXELetw2QXCCYEdoMRtLWpzb2itxnSlg7ZU1gJCARQSqRUdTg/kXbI4yJBI5%0AMmkwClk8UmkgMqlo3bNbfwVAE3g7DtsBNEF30Nz4JOCkt+5Zp4RABlAr0t3rAAbzZlTyZCob/oPN%0AUY7T2ey+zmgR13wstuPYHJWoFYNotmZhtOzyOGZziLO3GsMHWOz5lOufJSLoKhSyKLTKkZTpn8Ro%0AEc1JsSH39aitI8LiePbABhptZr4qzKLObDxlBPGfnd2bj2E125hw3liO7ikk52AxNRUNAETEBP/O%0ArTv1UMsVNFp7vra1qnwdJabWpCQHG47wa90+pkZMdB/z9LAGpWoiYcr3kUjkuF5IUqmO0LA3EFrW%0A1ySSjgV6+qBYomLFl93OLTlMmTGY7ZuzeeLFS3rUdgF8hkLJ5GKbnIIAgsCTL17CyHEp3tfJpFSU%0AiWu/vvL/OJ2eB2USKRGqMEpNFQAMDxa1+wZbI2aHGNKmkCqIVkdS1FzMyJC+zV/gizhNLMeNBSdV%0AR6QqArVMRVFzMZEq8d3sEMQogTJTOadHiiZ2tUztfk6AaksNdsHus87UgGT+knYVw4OH8t/jy4He%0ACWSVIrldpM1KAJ9KXE8UMKnX91NAJU9DwEmjaR2JYc+0XiuLA8TwJ6ksEbPxXey2wwiCHYlESW/4%0A3QVykHoaQeppAMSH/sPjXGrkco8fd1jAhYQFiGsYgmB1P7TreNtjipbOig25l9gQT6cPjXIYaZHv%0A97rNcVodd42YwYayHByCk2cnLOq6kJ8+Yesa0Vw9/LQ0VBoFhTkVbGsxYS+60juEatGg+zjnqqlM%0AnT/Cve5cX23g7CumcuWd89jx42Fe//tXNDWambdkAtc/6DvkThAEfvpyDz98uoPC7ArsdnEJJS45%0AgjPOHsXia05Hqe54UuarfNuygM/yVoudcwbfx9T5onn0wVevIO9QKR+9tI4jewoxN1uIiAnh9LNG%0AceWd87zKj41M4NPc/dy343sEAR4dfya15mY+zdsPQH5DLc/v38Q1g8YTpm5rWfKWaLJuaHEdvYg6%0AE8RtmTVPDCX5ZcNRgoI1BAapGTI8oYtSbdookxIVHcyJghrGTmg12dbXGTE1i2ZNpVJOXEIY+bmV%0AjJ+c7rOemLgQNFolx3MriIkLcR93OJwUF9Yw52zP0MEzIqfyQ8V6AAYFZRCs0PFZ8ZdIJa2a0nnx%0AZ/FB0WckaMR3U2ZQBk12I4cajzA1YmKn1oeeMj9mNvdn/YNvyr7n9Ja1aalESl7TcQbrMtHKvB00%0A2yOTSDkrdh6fF39FhDKcEGUwq8pEHx6FVM7EMNHSMSAglY3VvzA8eAgC8H7Rp27Ttou99QfQyDQk%0AaOMQBIHcpnyiVL1PZGMw/cIJpxhaFRfyCCq5GDbmS4lrq4C5lC+bo8xLWesIQbC3rCs7MNvyiAt5%0AAKk0ELlS9MOQKYYjkSiwNK9AE3Rrr4UxnAICuTM6ezBf53rSEW4TRy8QgPiAYK7I8G16a8vNm75l%0AVcFR3pl1AaMj47h/2xoAtpQXEqbSsGz4RC7JFH/cbxzayXtHdrs1mnFR8Tw2cTapujCfdWfXizHG%0APxRls6OimFx9DQ1WMwqpjDC1hiFh0ZydImbEOjttSJ/l4cmqreCytZ/RYDUTptby0ZwlDA6L6vD6%0AWnMzy4/u4eeSfE4Y9JjsdsJbXv4jI2I5P30Ys5Myumyf3e5g189HkUgljD09E11oAF+/+4t7TdmX%0AQAYoOFbOtrWHCAoV71lVpufTV38kKi6Et578jqSB0RgaTHz5ziaGtGhMU+YOd5d3Opw8c9tHbF59%0AALVWSXJGDFKZ2NrCYxX87/kf2LYmi2c+WYYmwPul2lH5tmWBDssD1FWJ67BZO/N56Oq3CQrWkDY4%0AjqbGZgqzK2isN/osJwGen3wWFocdpUyOBNAGKrl71HQA97/tOStuDoUt8avVllrGhI7skUNQb5nZ%0AIpA//2AboeEB7r97wrxFo/jykx0MHyWul4eGB/Luqz8hbRO9cOm1p/P6C2tJSROFwrBRSTQ2mNi3%0A6ziz5o9ArVFw0eWTeffVDUTFhBAWEehul0IpZ/qZQz3ueVbsPKotojPjY0eeRS1TcU7cQiotrabt%0AqRGTsDitfHxiBSAuBQTKA8gMSnc7dP33+HL26Q9itIsCxSE4uHb3LWhlGv464FoG6zJ5v+hTttfu%0Aotlucmui1+6+GY1Mw7WplzM6ZATxmljuyryFlSXf8FWpuKYpk8hI0iaQGSROQtrXc+3umwE86jkn%0AbgFWp41nsl/E5DC7y9476DYUUlF8XJJ0Af89vpx7sx5FLVWzKG4BTfYmj/4x2A18eOJz6q31yCVy%0ABgSmckvGX3o8tgAqRTqD4jZ5HHNZV9srceBbAVPI4ryUNZey58Ll01TZ8CJJ4S+iUQ6nxrCcJssu%0AdJqZ0Makb7fuR64YiUxxchkIJYLwOyRl/oOzoSyXALmSCVHirOy5gz9z2zBRy2nvmOMSyPeNm87G%0AkuPsqDjhVd9bs87neEMt/9y90etcYmAwGxZf71Xv/dvW8EnOgW63eVpcKu/MOt8juUhbukoMAnCw%0ARjTJXbbuUxqtFqK1gXw092LSg8M7vO+aohzu3LIao83aaftOj0/llTPOQafsWEvYszmbh656iyFj%0AUvjXypuxWe0sGfMoFou4XvXJrkfRhXo6biwadB82q52/PXkB85eK5tb1K3/lhXs+QyqT8te/n8vC%0ASyezdW0WTyz7H3MvOg2A256+yF3H529s4L1nv2fMtIHc++KlHvdorG/myZv+x8Ed+cxfOpG/PXmB%0AV7s7Kt+2LOCzvEtDDgkXBYJcIeOSW2Yz7+IJ7nCxxnojJqOF6ATfE7c/Irdd+y4F+VW8vPw6ktp4%0A0b/2rzVsXCeGFzU1mbHbHGi0SgICVNz6wFlMmJKBzergpWdWs+lH8TqNRsnSa6axcd1hzl86wZ06%0Ac/WXe/jiYzFFZUVZPUE6DcNGJXHPP85DpZLjdAosf+Nn1nyzj2ajOEkeNiqJm++eT0Jyx995P38u%0AjJad1Bu/RibV4RSaiQ25H6lEi9MhZhts0v8NuXI8gmDE6agkKPS1Xt/LnxjEjx8/fvz4OQXwa8i9%0A4MVDm1HJ5GQGR+IUBP6X+yvvni7GM3akIccG6NDI5dw7VgwLMlgtPLxjPSa7jUGhkRQ3NXBO2hAW%0ApgxiVcFRALcG/NbMxcxOyvCo94u8Q9y5ZTUAacFhzEpIZ0REDNHaQAxWK8fqq1h+dA/VplZT5r1j%0Az2DZ8In4oisN+UBNOZet+8zd9vhAHZ/MXUpSUIhXXS42lORz3U9f4BQEorWBXDloLOkh4WjlCk40%0AiU4zK3Kz2FctOuBNjk3mgzlLkHUQOvbSgyv54ZMdXHX3ApYsE+NYH7txOdvXHQJErdal4bpwachf%0AHnoSjVbUvhvqmrh43N+RyaR8eegplCo59TUGLjntH4ycJJrknv7oRgCsZhuXTX4ci8nK/7Y85NZU%0A21KYU8Gyec8jV8hYse9x1FqluyzQaXlXWcCrPLRqyC7mXnSah/bux4+f3werWVx+lEi0KFSihdTY%0A8He0ugf+uE5d/YGA0K87l0glEuoszVSYDEiRcP/IWV3GkJYbG/lq4eWMjoxzHysy6Hn5wDaO1Vcz%0ALiqBpyaJ8ccTY8S1rzVFOdRbTOyrKfMSyOekDSEtWDRRtq3TxazEASxKG8K8b8SYOaPNyjfHj3Qo%0AkD2er13f7asu4/J1n9NkE812qbpQPp57MbEBOp/lXebpu7asxikIjIiI4bN5l6CRe6/bXzJwFHdu%0AWc0XeYfYVl7EN8ePsHjAUK/rBKfAjpbMSxNmtm5GMWHmELdA3romy0sgA+hCtW5hDKALCUAikRAR%0AG4JSJf4EAgLFRDLmZk/T+pG9hRj0zQwZm+JTGAMkZ0SjVMmxWuwcP1rGkLEp7rJAp+VdZQGv8r6Y%0Af3HX4+fHj5/+x5XL2tj4BE5nHYLTgNNRhM3yI6BAqZ7d8zr7uI39hsVpZFPlu+QZdgJgcjSgkQUT%0Apx3E/NjbUcla1/Xezb+Bq9NeB/o+vg/gioxxmOw2YrW+BZIvgpQqL8F5WnRrKrd5yQPdn10aYkZI%0ABLsqi6kwGmiPXCr1KYjbkhgYzOQW4b6+OI/8hrputVWraBWce6pKuWL95xhtVjJDRQeYD+csIVLT%0AcZazFXmik1Kd2QTAM5Pn+xTGLh4YN4Mv8kShuiL3oE+BfGRvIfU1BqLiQkjJbE3AcNqMwe611H1b%0Ac2huMqNtEa4uNAGef0ukEiRSiacDVUsdTofn5g8ncsV1oiN7CpmfdleHz+DCoG/17nSV7W15X8Qm%0AnzpZyfz4+f+NuOKrVM0AwYpEokKpno/gbHJvNNFT/jACeX35q+it5SxKEM13GlkwjbZKykzHPIRx%0Ak72WWktxv7YlRKlBJpGys6qo26kzEwK9Y2TD24SZuLTdtgQpRbNHs93mda67tNVibU4HVoejQ8cu%0AFwFy8b67q0q4cv0KjDYrw8NjeH+OaCoNVXUeMvFTcWs6xkhNQKce2CD2Q6QmgGqTkf015T6vcYU7%0AVZXpOxRsdpuDnRuOMmPRaI/jbb1ru3O8Lc1NYnxlREwwaYM7nwABBIe1fhddZXtb3hcBOnWn5/34%0A8fPb0HHqzN6L1T+MQC4zHWNyxFIStK1B9eGqRFIDW3LkClY+KriTWovoxfyvo56xwXcN+Q5Jy4xm%0AV+1K9tR9i9khap7R6nRmxvyFGLVoFn45ewlzY29hZ+1KqszHCVeJmuy8uNuIUWf0KnVmsNL7Rapq%0AIxhDVN7nXTGMjg6W+Z0tx3dUnGBzaQFH66upbDbQYDVjstsw2e1YHJ4B+l1l2AEIVCrJ0ddwzY8r%0AMdqsjI6M4/3ZFxHUiQd0W7JqK9yfq01GUpY/08nVnojttnlp1NvXixp0bFK4O8GDu0yLmbm2ooFt%0Aa7K8BPLJoNaIzzxodDIPvnpFr8r2tvxvxb+yX2N3/f4ur3tp9D+JVPWtd/HhxmwO6g+Tbcij1lqH%0AwSb6PNgFGyqpihBlMNGqSAYEpjIseBADgwb0eDlKQGBP3QH26g+SY8hvSdhhIUCudT/PEF0mUyMm%0AkKiN79Pnc1FvbSBU2feJaw43itkC2/dh+/4DetyHdx54hLKWZCevj32eEEXr5N4pODnQcJjN1dso%0Abi6jzlqPgECIIpgoVQTDQ0RP9nGho4hRdz4hb0tHYwW4x6svxqrB1sje+oMcbcyhsLmYeqsek8OE%0AXKJAIxPfxbGaKFIDkpkYPo4MH7m3/7SpM7tDlDqNww0byAgS4/XaasUAcomSK9Nepsx0jA8LbufO%0Awd8C3ibrg/q1ZOnXsTjxUXQK8Yt6oP4HVhQ9xHXpb6GRiV+6DZVvsSjhPoIVMWyp/gCAb4qf5Pr0%0Ad3qVOrOrNWZ5D03re6tLuXer6FSQq6/xuleQUkWkJoBGq6il9SRbk8Fq4cr1n7vLmOy2bufodggC%0ADRZz1xd2gs3pxKWD5x8uBaCiuA5daABv/3Qv0nZpFMtPiHmAr5n+T3cmr86SdPSExHTxZVKY7Vtz%0A707Z3pb/M3NQf5iPi7+kyNixNavZYaLZZKLMVME+fRYrS77l7Li5XJJ0frfuccwgbiD/bsHHFDeX%0Aep1vsDXSYBPju/OaCviubC2TIsZzbeql3Uqc0RPWVGxkaVLv98ltT0/7D+hVH7qot9YTotBRZRFz%0AH7yY8yYFRu8QzgpHFRXmKg42iHnDzQ4LFyT4TrbTnmOG3A7HClrHq7djdbgxm9Vl6wDYrz/kUzlx%0ACBYsTvG9p7c1cLQxl+/Lf2R0yHBuHHCVe6cs+JOnzuyKWdE38nXJE7yeK2oZQ4KnMzJ0AdHqniVQ%0A31WzgimRl3mUmxixhF21X5Bv2MWwkDMBGBEylziN6Dw0I/o6AF7WL+GE8QAjwtJ7nDqzL3cYPFJX%0AxdI1n7q1X7lUyiUDR7EgJZNBoVEe2va9W38A4LPcg92uf90J8UWWogulsLGeY/XV3LLpW96eJf6I%0AOxPOguD5NR8WHs3jE+d0eL0vAhStHoptN5KYNHuolzAGUWsGSBkYQ2FOBXs2ZzNpTt+kJxw2Po3A%0AYA0lx6ui1ezLAAAgAElEQVQ5sreQIWNSelQW6HX534pZ0aeTFpiMwdaEwS7+X2aq6PMND1ysKP6G%0Ar0q/75a1pj2Tw7tOxgOwpWYnb+b/D8ArjaMECTKJzOu4gMC2ml0UNBXxyNC7PTTCnvB+4ReMCxvB%0A58WrULRsT1hqqugzgXwy/Qfd78O21Fn1aGVaHj0sWrtcE5muGB3SvcQurvHqaKzAcxx7M1Z76g+w%0AT5/V4Xm5RI5DcPjs1336LJ4+9hKPD7vP3Z4/ZerM7hKkiODy1BcpMu4DYH/993xQcCtDg2cxP+42%0AupNI3SHYqbeW8V3pM3xX6m1GbbS1ZtUJUbY6DilbNqsIlIdTbytndOiY3zV15vN7N3uYol+ffq6X%0AF7YLu9Pp83hnBCiUPDR+JhcPHMl9W3/gs9yDbCjJ54lfNwDwyGmzOiwrl0rdpm2D1YLZbu/S+awz%0Atq095P48eW7nP+7Jc4dTmFPB1rVZfSaQVRoFF990Jm8/9R3P3f4xj7x5NamDPHf1EQSBw78WUFdt%0A4PSFIz3KAp2Wd5UFvMr/VowKGcaodvmVfyj/kfeLPu+gRO/5rmwtX5au9jgWo47i9MhJZAQOIKTF%0ArKuUKjDajZSaKjjWmMs+/UF0Cp3H1oUdcbQxl9fz38MptH73w5VhnB03l9Ghw4hURSBBgslhJrfp%0AOCA+7369+F0rN1fyQvZrPDr07m6lC23PFSnns19/hMuSF5MeKCYP+vjEN+7zefvE8U4fncqe9QcR%0ABIFxc7o37r76D7z7sH3/AT3qw/aUmyv55MSXbkGskio5PXISI0KGEq2KRC1T02gzcKK5hP36Qxw3%0AFgKQ1vL8ndF+vHyNFeAer47GCjpP77og5kzWVYjvMKcgMEQ3kLGhI8kIGkCCJg61TIWA4J6I7q7b%0Az1elq2myi8soBcYiNlZtZVa0GOLUH6kz/YlB/Pjx48ePn1OAP4yG7CI5YLT730pzHh8W3MEg3TS3%0Ac1dnCDgRgAuSHicpYITXeSmtsyun4PBRXtxi7ai+EoVU1q1c1v3Bzkpx3ShVFwrQoXYMUGrsnmmp%0ALRkhESwdKM7Yn5w0l+KmBraVF/Hukd0ApIeEc8nAUR2WHxomblm3o+IExxvrqLeYuvTM9tn2whqK%0AcsX1L02AitFTOn5OgMlzhvHxy+vZ8dMR7HYHcnnfhLwtvvZ0yotqWP3Rdm5a+AKpg2IJacltrK9p%0AorK0HmOjiRnnjPGp4XZUvm1ZoMPyfwaKmksA+ORE63aHUomUpUmLWRg727eTkSqC1IBkpkZMQECg%0AweYd/tceq9PGK3lve2jH6YGp3D/4Nq+1Ro1MzYhg0floRPAQPipayapycY0xt+k4m6q3MTNqWo+f%0AFWBUi1OTi7ktWhXA+g82AxAaHcKuH/Zht9oZPXMYsi6+r0XNJT77D/Ddh236D+h2H/ri8+JvsDlt%0ADAgUN0G/Y+AywpSeSYEiVeEMCExhRtRUHC3vz86cx1xbNLYdr47GClrHq6OxAjodrwhVGDelXwtA%0ARmAaET4cFCVIiGrZ2WpB7JkMDx7Mg4eexNbiI7S9drdbQ3ZZZV0bp6i0Szq8d3f5wwnktkSr0wmU%0Ah2G0693HXEJV3A8UaCNk5RIloco4qszHSetCgNdbWx0LLE7RZNFkryNEGcsLB7ehlMoYF5nIxWl9%0A59HbXcwtYVBdeT1Xm4zsrfbtINFd5FIpb8w4j3NXv8/xljjmR3asJzkolCmxvs1RZyaK2a52VJzA%0AKQh8eGwft4yc3ON7uzZdABg/YzAKZedf1wFD44lOCKOypI6D2/MZM21gp9d3F4lEws2Pn8/EM4ey%0A+qPtHNtX5I4xDgrREpcUzuipA5l13tgelW9bFuiw/J+BL0tWAZ5e/pcmXcCC2DO7VV6CpFvrhJur%0At1FnrQfENUGAWzKu75bjz5Kkc9lWu4s6q/g+WV2+vtcC2YVTEJWAkDYe1kLL9o3vPvQJV/1jCWuW%0A/+w+1hlflqzqdf9B9/vQFzanjUhVOPcPuhUQPZ47ozum/s0tQrTteJ3MWEHnAhlgUg/XzxO18UwI%0AG8uWGjH/RUHLhivNjf/Ebmu/l4AUdcDVvUoI4uIPIZCdgp1tNZ+QHDDa7Rltd1o50vAzJkejh7Yb%0AooxBKpFzrFGchWYETcbiMBKkEGc9kyOX8lPFm0SokknQigkozA4DhcZ9DA2eiUIqOkRl6deRGjiW%0AUGW828s6SB5BcsAoXpw4GqlEwl07v/1dBHJcgI7ipgZ3og+9xewVNmV1OLh7y/dYHd6afk/RKVW8%0Ad+aFnLda3DGlzmzirz9/zddnXe5zJyqXdv161g5qzc28dGAbg8KimJ3oe6s7F4dqK0kIDHY/y4U3%0AzuDCG2d4XecQrGwufxBFy9r+iLBrW9qZxPLND3hc++2xp33ea3Xusx5/K1VyXtk/A1kn6z/jzhjE%0AuDN6v5tLb8orVXJ+OP58r+95KtDsMHmFVSVoYpkf27EvQm/ZUPWL+/OoUHFd3KXxdIVcImdUyHB3%0AHWWmCmosdUSoer5pR621nueP/Zdmh4kwZQgWp5Wnht8DwJX/EOP5DfVNRCaGM23xBORdTDbb92F/%0A9V9nXJCwqEtB3BPajhWI43UyYwX0erw6I6FNeFWzw4RDcKDV3e99oWDHUH8NSvUs/uRe1hKqzQUc%0AqP/BHTuslGqJ1qRzUfKT6BSt4SVqWRBzYm9mc9VyANaVv0yIMo6r08QdOIYGz8LmtLCx8i30NlHL%0A0ciCiNcOdXtYA4wJO5ufK99qiUMWnSDOTXwQCVI+yBNNtwWGOt7PFT9fkdG1ybyvWJgyiDcO7XSn%0AqLz6xxXcMXoqqbowzA47e6tKefvwr+ToaxjUkl3rWMtWjb0lOSiEN2eI5rFL131Kg9XMNT+u5KuF%0AV3hNBlxe0q9MP4fL132Gzeng+p++YGpcCtPj04jSBGBviaGuNRvJ1deyo+IEJwx61p5zjc+Y7LYI%0AggMJEqbG/MPrnN4i7pzUZC8jTjsJqUSO0V5BrfkokRpx4qaRiaaqRusJ6izHCFIkEq4WPertTtF8%0AfKJpIyHKVHTKrp1S/HTOscYcDxMywPSoqX2e3tbkMFPYJgxoYGDPIjDAW3iXmEp79YLPbsznwsSF%0A5DcVcWHiQj4o+tKd0tdtso4KJjhCR01pHStfWMW5t8wnfVSKz/ra92F/9F9nyCRSJoR7WnByDeUs%0AP76RK9OmU2cxMDGi+xap9mMFPR8vX8K7t+PVGUqJp5i0Oe3IfCVXksiRSCMRBBMSSecJfjriDyGQ%0ApRIZ5yU+4nXcarXz4/rDnAjP44P/beXV16+kqcnMx0/puXjpEwAYmsxMm5ZJU5OZJx77houXTsTQ%0ANIDrpr3d6T1DlQlcnvofn+ditWIs2o2DJ53kk/WOm0dOYlNZAUfrRK9wV67ptkiAO0ZPY2qcKFAW%0Ar/7wpO87PlrcKP7ZKQu4bfN3FDTWc+PPX/HhnCXIpd4zwkkxSXw892Ju2fQtlc1NbCkrZEtZYaf3%0A8FWPL5zYsTpdkzNXjmgJmyseZGDwYpQyHRKJlCZbOftqXydDt4jtlU8CMC3mMQQEfq1+gaFhl2O0%0AVxKOKJCLmn4CYGjoZeyoeoYZcc+hkPbux+VHxLV+3JaBQT0Xll1RaDzhYdL9+MQXHv/2hkZbU9cX%0A+SBcFUZJczmRqnC+L/+ZQmMJdqcDhVRO4WFREMWnx/DNa2upK6/nzrdv5MPHv+hQILfvw/7ov86I%0A08Siknpaj34o28fZ8WNpspk42lDCuPAB3c6n0H6sQBynkxkr6Nl41Vv1ZDUc5URzCeXmSgz2Jpps%0ARixOUdGxOq3YnDb3Wnd3UKpn91oYwx9EIHeEQiFDLpeSk12B0WjB6RQICFATEqrl11/FcIbzFoua%0Aa9vjrmO9ZXZ85km3/WQIVKj4csFlvH1YDExfXXiMwsZ6BCBMrWVsVDxXDR7DuKgEt8laIZVhc568%0A+Rrg3LQhFDTU8Z8DW9lRcYKHdqzj6cnzfF57WnQim8+/gZV5WfxYnM+Rukp3jmsQ02YOCA5jQkwS%0AC1MyGdDJ3sptabAWsr/2TQBGh/8VAIVUi1oWyqCQ1t2QSoxbsDkNnDBuxOIQ15vqLDlEa0ajloVS%0AZtzhcX1KkBgzHaMdT1nzLoz2SkKU3ll6fgte+GELV0wdTURQAPd+JsaTP7Nkfo/qeGDFWp64YA6/%0AHCugqFbPFVPH9EdTO8Xg4yXZ1xm/ABrtvXNY6gyrs/N9vDtiYFAqaQGJyKVyNlbt4PyE+Sik4utW%0A49rIxGjh2K48GqobMdQ1YbfZO6yvfR/2R/91hk7uvTGKQiqjpLkWrVxFqamuR8mN+mOsoOvxOtqY%0AA8DKku842pjT61jujlCqfb8Hu8sfWiCvXZNFs8nKFVdO5eCBEwiCgFQq4b77z6agQDTRPvb3r3np%0AlcuRSHAfdx37LXjljEW8cobvOOUBweEUXnVvh2Xfmrm4w3MaucLtKNWZw5Qrb3XuFZ1vbLDhvOs7%0APd+e20dP5fbRU7t1rUom59LM0Vya2Xfr7aHKdE6L9H4mWbuk7gqphpTA2aTpFnhdOyXmUfTWfDaX%0AP8C8xLdayrdfQz61dieta2pm+S97aTCZuXTyKPKraimpbaBcb2DeiIEMjBWXKF5Zv41oXSASJEgl%0AEqKDgyiqFSckTRYrb28UJ3M2u4NFYwaT2VKuP2h2mLyOqaV9n5O72e55H4VUjAOXnkR0Z2/ikLMN%0Ax8kMSnPff0bUJDZX73KfX3rfuQAc2Z7DvctvwtRk5uOnvuLMy0/3WR9492F/9F9nyKTeouKK1Oms%0AKt1NhUnPdQO671wG3mMF4nidzFhB5+P1WfHXfF36vc9zUaoIYjXRBCt0BMhFDVclVaKUKskx5LO/%0Ak4QifckfWiDHxYfy4Qdbqak2YG7Ze7aiXM8nH293b6eXmBTmddx1rCNuyfysfxvu5zcjJWg2Wyse%0Ao8ZyBLtTTOk5IepeTPZqDtW/j1IaeEqvE7+8fjsahRyjRfx+hwVqWTppJHsKStlwJB+VXM6wxBgu%0AnzqGJ77ZwMBycSJ63tihJEWE8NhXP3nV+dXuw0TrRI0nMTyY//68i39dsrDfnkEl9Y4GsDgtqGW9%0A2xGnI9rXt2zAVUDPPWtPlmpLLZurd3JVyoUY7E0sL1jhkSCjIEtMObn161/55StRUN/9zrJO62zf%0Ah/3Rfz1lS/VRLkqejCDAW/k/ckN6972LfbV92YCr+m2sfqrc7CWMtXIt58bNZ2rEBEKVHe/r/k3Z%0AGr9A7g4jRiTy5FMXIpdL3VvwxcSGcMutc7HbRfOsuiWncdvj6j7Kc+zn90Eu1TA97lmf52bFv+jx%0At0yi4vTYJ7ELZrf2K0FKoCKO0yLvwinYkEvFMIsBOk+hNCbipn5ofc+4ZfYkD5P1d/uOUmNoJi0y%0AFEdLFraIoADUCjlOQaDZKgpurUqJVqn0uaOV0WwlNlT0g1DJ5Vw/3XsP6b4kSOG9plZn1RPcyxCc%0AjmibZxhAb23o0/q7y9SI8cSoo3g++00kSLgy9QJi22ywsGnFDgBufvkaVJruZXVq34f90X89JSUg%0Aijdz11NvbeKchJ4J0vZjBf03Xg7Byecl33gcU8tUPDb0XuI1sR2Ualu+b5b6uoM/U5cfP378+PFz%0ACvCH1pBBdOxqj1wuRS73nmt0dNzPnx+5xNf2lnKkku7/BKxOO/M33ePz3A9nPIvSxzpbT3AITuZs%0AvMtdny/kMiknavWYrDZkEu/v8pxhYjazNzbsIDUiDLVCQUF1Pd/sPUJRrZ4BUeEsGjOY134StbSE%0AsGCGJUQD/beG7EsLyWs6Tmovcip3RqImHgkSt6NOXlNBn9bfXX6q3EqpqYIgeSDl5krWV4ixslek%0AiJuzRLVshnJ4WzZhMaKpNGVoYqd1tu/D/ui/nrC+vDUphoBAaXMdQ4I7f4a2uMbKVR76b7yOGwtp%0AbJehbGbUtG5pxwAN1p5nO+wtf3iB/P+Nu/e/zt56MVn8+xPFJBjxGs94vFVl2/l39goALk6aCcD1%0AA8466Xt/WChmw3mv4Af3MZlESrAigNTAWCaHD2NB3MSTFkynKnKJlL8NXEyDzYjeKnq9flO6td/u%0Ad8f8Vqe5tt7VZw5NR+EjDvKpC+e2+TwPqUTi3mXs3rPO8Lj2iQtEb3K7w4ncxw5afckQnXdUwqbq%0AbcyOnt6n99EpgkgKSHBvSeja2cfkMLv3uP0tGBEymIyg1A7Px6aKqWXzDxSRf0DM/NSVQG7fh/3R%0Afz0hRCma0MeG9S4CwTVWgMd49cdY1Vv1Xsd6ssHGUUNOXzanU/6cb85TlB/K9vPIATFe+Pr0Wfwl%0A4+Qy7eQaxNjE9gI5x9DxHql9RYgikFhNOFanjWpLA3vqcthTl8NnxT/z+PBrAEgP7J/N3n8vpBIp%0A58SLQtLaktu2PwVyR/gSxu2R+Vg79kV/C2OAYIWO4S05o7Na9snNbypkU/U2zojseUrVzpgZNZX3%0ACj4BREEMsLLkWy5PvqizYn1KZBeJKc64yDN/wc7v93VZp6sP+7v/usv4cM+se1urj/W4jplR4m+p%0A7Xj1x1j58rxu6ma88gH94Q73Z+4PTkmBnGso55ItL7N17mN/Wm3rZIjXRFJmqnEL3ulRnhs95BhK%0AUMuUmB29i6HsDpMihnLXoNZk6tmNJ/jv8VXsr8/j9r2vAPD6uDtI0PafKdTPH4fFCaLDnEugALxT%0AICar6a5QMTnMWJ3WTp2ZZkZNY1XZOo+9nL8v/5FAeSDnxs/vVnYrh+Bgb/1BUgKS+jzeN/vXPErz%0AxAyBVcU1AGRtPsKEBV2HBC5OWOiz/6Bv+7A7HGkopri5lkqzqH3urStgSmTP0sK68k63Ha+TGSvw%0AHZ8dq472OrZPf4j5XeQBLzGV81r+u122oS85JaXdzpq837sJpzQqmYJEbSQ5Bu8MSHangwJjOYN1%0AyWTpj/9mbcrUJfHsyBt5JOtddtSKL41nj33CS2P+9pu1wc+py6AgcW377Li5fFe2FhBTEL6Rv5y1%0AFT8zJeI00gNT3d63MokMs8NMtaWWE80lHGvM5aghh7+kXcHUiIkd3kcukXP7wGX84/Cz7oxLAJ8X%0Af822mp2cETWFjMA0ghU6pBIp5hYtus5aT6mpgmxDHkcaszHam/n70Huor3by3x928ux14oTCanOg%0AVsr5etshDM0WLj9zLI+8v5bLZ40lI160VH219RCrdh7h3otmMDChdUJ6w3++4F9XzGPXD2JO6ulL%0ARCFqqO1ekoxBQRk++w/w6sP2/Qd0uw+7Q6I2gm3V2cyOFfPWN1ibe1yHa/OP9uPla6wA93h1NFbg%0AWyDHaWJI0MRSYip3H8tqOMJ7BZ9wYeIiAuWtHux11no2tmx68W3pGixOCzpFkNcadH9xSgrk7dW5%0Av3cTTmmMdhMjQgawveYwgDtHLkC+sQy700FaQFyXArnW2sgXxZvYVXuMCrO4UYVDcBCsCCQ5IJqp%0AEcM5O777JjGZRModmRdxyfbHATjcUMjhhkKGBqd4XGd2WFlZvAmAjVX7KTPXIpNISQ+M55z4KV4a%0Av4tsQzF/3f1vlibP4tLkM/mgcB2bqw9SbRFn6RqZiuHBqVyZOs+nudzSkgLv58p9bKnJIsdQjN7a%0AhFKqIE4TztTI4SxJFDezUMl6v8l4Z9RbDbxX8AM7ao7QaG8mRh3GnBgxZOSixOnIJFIc7fI+9wfN%0AdvEFurF6G80OE80OEyaHiWa7+G+5ucqrzL9z3kCnCEQj06CVadDI1GjlWvfuPPNiZnZ536VJi2m2%0Am/iparP7WIGxyL2LTl+QGpDEnZk38VLufwHcG8yXmMr5qGhlj+raeqSQcycNdf++FHIpggAHjpdz%0A9Rxx3KYNS2VffqlbIG89XMBti09n/d5cD4EMEBga4E4M4tpQYuFfup9Uw1f/Qd/3YVcEKTRcmTYD%0AhVQ0B5+XOKHXdbUdr5MZq864NPlCnj32skdmrnWVP7O+ciNhylAC5FoM9iav9eZEbTx3DFzGHfsf%0A7vOsXr44JQTyuvKDfHliFzmGMgAMNnHWOmWtZ/7qawbMYNlA38HnVeYG3srbwNbqbPRWI+EqcaY9%0APWoI12XMJFjhvUtJabMohFaX7mNrdTZlpnqMdjPhqiAmhKdzQ8aZRKo7N+2sKz/IN8W7yW4U2260%0AW9ApNSRpI5gbN4ILknzPROVSKdurc3g3fyM5jWU4EcgIiuXa9BlMiew8NafJYWVQUBLrK8SNLcpN%0AdcRpxJlhTqNoxh4QGNdpHQf0eTyS9R5NdhNqmdItwORSGaXNNeyuy3bX2RPCVTrGhYnt31F7hO21%0Ahz0Ecr3VwN3736DAKM5WA+UahuiSsThtHGks5KA+nz11Odwx6MIOTVY5hmLu3P86OYZi0gPjiVKJ%0A+0IXGMvZVnOYPXU5vDruNlIDPL0o15WL2alezBF/6DHqMIYFp2FymMlrKiO/qYx99aJ15oXRf+3z%0A5P11VgO37PkPFeY6AuUahgen0mQ38W6BmLDgSGMhWpkKg48sRn2N3iZ6jn5Q9HkXV7bS1Qu/OwJZ%0AgoTr0i5jiG4gnxV/Q5WlZ5ue+Eoy4ovhwYP55/CHAHi/6HN21+3v0Qs1SZtAqDIYi60atVLB/uPi%0AOuLzKzdx09mTsTkcKFoiNhRyGTa7gwaj+N4qqKzncGEFWw4XcNMi7wnt9lV7AJi2WBRicQNiut2u%0Ak+0/6H4fdsY1O14jLTCKCFXr+/HGjDm9rs81XiczVp0xKmQYNw64ym3md+WnFhCotdZRa63zKjMm%0AdAR/HXANAXItMeooys2V3X+gXnJKCORghZaJkRlMjBTNWh8XbKHeauTGgbM9QjtGhvrOqFTQVMUN%0AO9+iwdbMhPB04rRh5BrEF/6nRdvYWpPNe5OWeQnljwq3ALCiaAcDdbFMjMhAI1Oyt+4435TsZk/d%0AcT6bdpvPdWwBgUcOrGBN2X6CFGr3TiehygAqzQ3srs1ntDmlw2feU1vAGzk/Mio0mbMSxlLaXMe2%0A6hxu3/0+r54mOkWND/edQN7qtJGpa/XKzDEUtwpkQwkyiZTUwI5d+mstjTzaIowXJ5zOtWkLULfT%0ACPOaSgmUd70vqS8G68Rx2lF7hOxGTwez5459SoGxnBlR4prZ3YOWuLXRaoueBw++zfflOxgQGMe5%0ACb5Tc+6pyyFEGcgb4+7w0IRNDguPZL3H3vocPixcz8NDr/AoNydGzGHeZDcxI3o0MepW55sCYzl/%0A2/syB/XiblH76/MYHZrRq+fviDfzvqXCXMfIkHSeGH4NWrnoTepaerhn/+u/iTA+FZgccRoTw8ex%0AV3+QLP1Rcpvyqbc2YHSIGpJTEFDJVIQpQojTxDAwaADjQkcRre6+T4JrA/o7Bi6j1FTOrrq9HGnM%0ApsJchcFmxC7Y3MIpVCneJyMwjREhQ0nWih7AA+MbyCps1YbnjhUnm6nRYeSUVBMbpiO3pIbhqTH8%0AfED87iw8bRCZiZGkF0WQW1ZDRpyn0+XRHaIF0CWQe0Pb/gO8+rB9/wG96sOOeHT4hRxpKKHa0oAE%0Aic8QvJ4SoQrvcKwA93h1NFZdcXrkJIboxPf0+spNZDUcpdJchcVpQSvTEqzQMViX4d7VaqiudU08%0AIyjtNxHI/qBcP378+PHj5xTglNCQJ0SkMyGi1Y1+Vcke6q1GLk+d1i0v60cOfI7e2sx/xl/FpAhP%0ArebN3B95O28DLx9bw0PDPTdruHaAuF64JHkyyQGts1i74GDZznfYX1/I5qqjnBkz3OueX5zYyZqy%0A/QwLSeQ/465Cp/DUJq1Oe6e7K+2qzeOOwQtZmjLFfWzliR08c/hbPigQEwl0pCE7BSfpgfHu3VVy%0ADCXuddccQzEDAuM67bcvSjZhsJsYHzaImzLO9XnNyYQshbcxY+nbhBfkGkrYWXuUEGUgd7d4aLdd%0Aq41UhXDf4Eu4/tfn+aBoHQvjJrp3yGnPjQMWebVRI1Nxddp89u7J8bl+7rrX0mTvcLPUgFjOjB7D%0At6WiQ0eOoaRPNWSD3cTGKtGZ547MC93aMcDAIHGGvyRpJm8fX91n9+wMl9b0yURxnXVDdj55NXX8%0AZcpvl/dZKpEyLnQU40J9+wz0JfGaWM6LX8h58T3L2T19xAAefn8Nj76/DoDiaj0jUmM5b8owHv7f%0AGn4+kI/DKXDd/Anc+d9vAXj8ynkEqJUIAvy4N9dLQw4IFi11T1/5CpHxopXm2qcu6fEzufoP6Jc+%0A/NfIxzo8l2eooMrc0NIOCckBfRdN0dux6g4uq8nSpMUs7UG5ZQOuZtmAq/u8Pe05JQTyybCvroBj%0AjWXMiB7qJYwBrkw7gw8KfmFN+QHuHXqO2wkBcK8zu/51IZfIWBg/mv31hRQZa3ze9+NCMf700REX%0AeAljAKVU3qlQTAwI5+IUz/WlcxLG89yR78huKOuwHIj7DymkcrdZOrcl/MnmtFNorGBhXOf7NLu8%0AoBfFT+n0ut7S1vxtaRN6tbP2KACTwod26DSVFhhHkjaaE82VHGksYmSI96REIpEwLXKEz/JJWjFn%0AcH0v9rGNbFmLBmhu8b7tK442FGIXHCRoIzsMBRsfPug3E8jtmZk5gJmZv+0eu38EpFIJT141H0vL%0A1ogKmcydH/zVmxdjtTtQysV3ygs3eO7qNiY9njHprZPGN28VM3UtWiautdqsHW+3eKqzp+44YcoA%0AHAgIgkCW/kSPw578ePOHF8h76sR0a6PDUnyeV8sUxKpDKDRWU9xcQ1qgd0yaL1xC2urw/tHUWgwU%0AG2tJDYwipZczw7FhaV5OQwqpjGCFliZ794TBIJ0Ye7exUkwskN9Uhl1wMDS4492LBASKm0VHkIyg%0A/kncYXJY3J8D2miCxc2i526iNsqrTFuSAqI40VxJobHCp0COUAZ7rXm7ULZseefsxFO5wlzHmvJd%0AHG4ooMJch8FuwuqwuZN9AAhC33pUlrd4sbdP4tKWtmvaveGNLbvYdlzcSUgQBBJDg3lq0Rz2nCjl%0A3eGkkM8AACAASURBVB17UMrklDU0MjktiVunt04GP/r1AF8eOMyk1CTumiWu2+8vKefNraITnFwq%0AoaapmfhgHc8tns+BlnNtjwM8t3g+EuCzvVmsPpSNU3AyPjnB4143fPI1E1MT2VtcRrXByDuXLSZA%0A2T8e7X2JSuH7VekSxj0hKMx7b+E/GvcMOef3bsKfkj+8QK5sMZu8cHQ1LxztXLtoslk8/na9tNdX%0AZLGx8gjHDVXobUZMdqs7RMYXVWbRQzVG0/GWXV0RpvT9o3TtWtUdMoNEx67vSrdRbqp1OwcN1qV0%0AqOFZHDb3c2v7KZ1guanVYzFc1er9aGrRljsSpi7UUmXL9Rbf53sZkvRD+U5A9LK2Ox0kB0QzMiSd%0ACFUwAXI1++pz3Vp8X2PpxrP39rlcfH3gCC+cL+77PCQmCmebSUVRnZ5vbxD3AL/wnU84e5iozaRF%0AhHHp+JEEqZXkVNV61HesQpy4rb35KpQyGZcu/5y86lr3ubbHAfKqa1HJZazKOsb7V16IBLjqgy/I%0AKqtkeFzrRFgll/PyhWef1LP68fNn5A8vkF2azLSoQR7rwL6IVLeapm1OB7f8+h4gml9SA6M4PWow%0A8dpQguQashvLWH58U6f1nUxQTF94Jbo0ZBDXPHMMxYQoAonThJPX5Dvdm0qqcCfgNzksHhpsX+Hy%0AVAYYomvV1gPkokdrVxnEXIK7LycM5aZaXswWw53sgoO7Bi1hfqynl2uT3dRvAtllorc4Op7otdXQ%0Ae8OrSxbxzjYxFK5Y38C1k8YxPUPMqZwWHoa0ZbI3MDKCE/XiRDYtomOtfEisaP1RtqTqDA/QYrRY%0A3efaHgcwWqwU15soqtNz9QdfuOtxlXExNvHPlVL1j4eT39uf11k1GYnuQQAk6v7bi/uPxh9eILvi%0AhE8LT/dak+2M70r3sKdOdPyZEJHOS+OuQtpGSFo6eTmGq0Tt1qWd/14ka0WtQy1TkmMoJttQzOBO%0AzNUgauBxmghKTdUUGMuJUHUev9dTjjeVcaihddeWKRGtDnHJAaIj0YnmzsMHilvOJwd0btruCbvq%0AjmFv2dd0kC7JSxgDVJi8YxH7Cpc5usxU2+E1NRbvJPg9IanFRA3QYDKz4LX/sfXOGwBRe3UIAhIg%0Au6qGv0zt2nmrs0ljR+fSI8OICw7incsWI5NIsDud7omAi/Z/+/ltcdYsQBqxGui5ud1P/3JKCmSV%0ATFwHtDkdXXpZjw1L42028Gttfo8Ecp6hwv15TuxID2EMuOOYfRGlDiZWE8JxQxWlzXXEa09u7a+3%0AuNqcEZTAoYYCiowV7vjezjgtfBBflVSzumwH48P6zhHDaDfzzNFP3H9PjhhKckC0x99v5a9iR80R%0At5bc3kyb31TGieYqdIoAButS+qxtbbXycKV3shezw8p+ff+lbB2iS0YukXGiuZIyU63PpCu763q/%0Aq4xTELj8/ZVurVUQBC4d3+p5G6xR/x975x0YRbX98c9sy5b03hNCDxB6UVAEFRQLWLC+Z9dnr89e%0An+/Zf/ZnR7HLs4GCoqAUUYrSkwBppPe6m7J95/fH7G6y2d1kE4KC5ssfbGbvzNxz5+6ce84953u4%0A/YtvqdYbmD08nSFRUgCb3eHgnq/WUNTQRJvZTLXewI2zew4K7AmpEeGcPzmLyz74HLkgwyGKvHHh%0AIjR+9mADgcVh455dy9AqpLly9TCJgKQ3j9ggfMBeC7bfj1L398K9v60C4LPi3YyNSGDFyVd6tXlw%0Ax7d8UrQTgOUnXcm4yMDKL/6eOCIVcrI2inxDNTubijkutmeFMSUqg8ywZH6q28/qqt2cmugd/t9h%0AM1NpbGJ4SOcDiFV3WoYuxi4X8gxVfF62rcf7npd2LC8e+JZHs7/g+cmXoFV4s9/Umwy9Mn0NBEaG%0ApLipKLu6iP3h3JTZfFf9K5vq97K0eDV/T5uHQua5Wm6ytFLeUcv48GF+rtIJq8PGtsb9LDn4DeUd%0AdW6Fd9tIz6otqdo45sZNYl3tTp45sAyAu0Zd4EEM8tT+jwG4MHXugBYW6bowyNEXo7e2E6aUOGw7%0A7GaeO/ApDebD5/EIUWo5PnY862p38lzepzw67gq0cmnOlLZLHoGPS3/o9/VlgsCyy8/3+318aAjP%0AO/eXu0Iuk/HMWaf4POelxaf7/dvfZ4Czxmdy1vhMn9d840LfaXY9wSY6EAT4z3jvKkCFrdLYVRqb%0AmBkzguK2elK1UQTJlTSaJf5hi8NOwiHEexz1EKVYDEfTBWCTtpMcNWPdX8vic+hqLYvtSxA7PgBH%0ACyjHIAu5D5TO9lapDrLY9iKiNRtEGyhHIQt5CJSjO69h2eZs9wJYcwEZKDKQRbwFMudi1C7FvDga%0ALwBbDsjiEUJuR1Av8O4L+O6PD+Q0V7Oppojj4o++rIFBYpBBDGIQgxjEII4AHJEW8jmp01hXk8P9%0Au5dxYvxYghVqDDYjJ8RlMidujFf7xydcwHW/LuGhPZ/yaekWhoXEuwn6a4wt7G0p4+T4cTycda77%0AnHkJWbxTuB6A9w/+RJ1JT7xGSo9aX5PLqYkTWFW5028fL0o/lj3NJWyo3cfCjf/nzoEOVWpoMLeS%0Aq69gZGgi/zfpbwM5ND7hCu6SCTIPSk1/iFdH8sCYv/No7vt8WLKWFRU/M9RJsiEIUG/SU2VsYHrU%0AaL8W8paGXG7c8SLtNiM1piZ3QNKw4CT+NU5KoI9UhXidd+uIc6k2NrpJMrY35TE8JBmrw8aB1jJs%0ADjsnxk1mccoJfR6HnjA1cpSb37uorYortj3FhIhhGO1mDhjKsDpsXJI+n/dLvvd7jTU122myGGi3%0AGb0oLl8pWE6IUotOriZYofFZlOPaYWeSoy9mV3MBF21+lOEhKXTYTe661ifETiBXX+Iu9DGITlgd%0ADjfHfbBS8iwICNyz+xPOTZ1OqFKDDIGDbXUcMFRxRtIk3j0oFWA4K8X/fvnU218CwGLzTeKz56Xb%0APP7eV17Lf1dtZndxFTa7g9HJsfzjlBkcO9rbMxVo21MeeZvqJilzQ6NSkhIdxkkTpPfJ3+ZMQhd0%0AiGlhgjResqjlYN2No/E8L6sYQDR+5vz/C2Thr4E8EdH4PxzNVyCL/h5kESBzehbVpyMLfQwEFWLr%0A0zgM9yOL+lL6zl6K2CzR/wq6fyCEPQuCEtGys9M6RrJ+AYSwpxGUExGNnyHq70FQzQBZpPS3qy/g%0Auz/dIBMEdAoVr+7/5ai0kI9IhTwtahhPT7qYpUUbWFebi110EKcO44Q4326wJG0kH868iQ+KN7Gh%0AJpdvK3e5CUBigkJZkDiRRSlTPM5J1ETwyjRpn+G1/DVsrNuH1WFnSHAsD2edyymJ4/mpzn/ErUyQ%0A8dTEi/mmcicrK3awqU4q0G2yWwlTackIjvXpPj8cGBkiKeQhung08sCI42dEZfL21Dv5vGIj25vy%0AOGBwFg4QBMKVOo6NHsuCRP9cuy3WNlqsbajlKiJVoYwKTeX4mPEcH5vVY1EGnULN8xNv4MsK6WW5%0AtmYHufpiFDIFo0PTOD3xGE6MmzTghR3kgoznJt4AwHvF37G1cR8/N2QTotAyMWI4lw05hXBVCB+U%0ArPF7jbcPfuPXrb2qaov7s0yQ+VTIUapQXpl8K0sPrmZrYy7Z+oPEqyO5KkOKMj03ZTYPZr8z4Ap5%0AcmoSk1OP7sjmkrY6Xi1YC8BNI6TANa0iiEhVMBekde55z40bwz27l7EgcQIVzq2ojODegwOPHZ3G%0A6VNG+/0+r1JKAbv8xU+J0Gm4Zv50dEEqVm3fzw2vL+elaxZy3JghHu17agt4tB8/JIHLTpxKm8nM%0A7oNVvL1WygH/bkceS25eTFSId3GcgYbY/hYAQvDNoJTetYLuH5Lb2LwBQXMWyNOl45p093mC9nzE%0Axr8hURYJiO3vgHJi57Vc7dTzPe4naCTmRCFojvNeVyK2Po9oy0dQzUBsf8ujLz770w0OUeSioZN5%0A48BmfqsvY2pMqlcbf6gxGngpdxMbq6VYkiZzBzHqYE5OGsFNY44nXCURQInAhC+fdl97yXEXuK9x%0Azo9L2dNYyb8mn8rFQye7j7dYjExZ8SyF5z3QYx8EcaAZEP4EOHvD6+TppaCvEKWarQvu6fM17tu5%0Agq31B1k3/3YAHA7Ro4KJXOZ7t6D8YD33XC6tHA0tHYRF6vhwfd/vHwjeee57Sgtq+Ndrl/baNvu3%0AYl7+11cAvLHylj7lSw9iEIeCDruFB/d8yrM+vE03/vYu/516mcex/+avIVypQ6OQgkPPSZnm99ou%0AC3nxrCzuOvsEv+2ue02y/nYVVbH8/ktJiJC8Pza7g4uf/YRWo5lvHnJahYLUvqe2AN88dAWCIFnI%0AY1LjePaKzr34feXS3vhlL3zK9JGpvHzNABFxuC3k/XhYyKIVR60rI8KbVEcIvhkh+EZwSFkCYttr%0AiJYtILZJ7e217ms6mi5GUE6Szgu5w2c3HHXHIoRI70ZB0+m5dNRORgh7CiFotrM/vgl+3P1xomtQ%0A1w8LrueMNW8xJTqVpcd3EmT2FNRVZGjgwvXv02IxMjMuA4AUXTgH9LXsbKggPTiSz0+63K2UL1j3%0AHtUdkldj4+k3SUPrsDP+y6exiQ7OTs/iyamdufbb6kq5eMMHvSrkI8JCnrX6af42dAbXjjjeb5vN%0AdUVcveUDfpgnuZASNAObrtMVHx93Jc2WDp7b9wObag+tNnOtvo3b3ltJq9FMXFgwRouUh/rRzb6Z%0AVFMyYvho470ArFu5m3ee++6Q7j+QUCilRcRfTRmfe8r/cctdp3HcXP8W1CCOHJydMpVLt7zO8uNv%0A671xAOgwW9maJzGgnTZltFvBAijkMs6blcWjy34gu1TKzBiWEM3WvLIe2wJkl1aTle470jczRQpC%0AvGj2BJb+sJ3SumbSYr1dtAMHBzgNBiFiCYKqm3dMkFSFo0XyMglCCLKId0AeB9adUmCWx7UCgNBT%0ANTmpPz770qU/vqCWK7ggYxJL87eR3VQdUDT17dtW0Gzu4J3jL/Rydb+Ys5GX923iqT0/8sRUadGU%0AGRHPjgaJsrjDZkGrULGvpRaLw87cxOHsbfKkP87Te9cX94UjQiGn6iIpb+/ZTVdrMqCQyYlVe+9L%0ADjTUciUJmjDCfHBU9xW7iiu59uQZ5JbXct28GTy3Sioc4RDFoyofc9zUIby6/ObeG/6O2JdTwdLX%0A13MgVyJBUSrkjMhM5I77ziAm7vBHt/+esDikEnRb6t+gpG0LRnsLGnkYcZpM5sTfRZDs6Kdj9Aet%0AXOXTOga8rGOQtidmxYwkeIBIb4prm3A4JGU1JtWbendUsuQSz6uQ3NpymQyHQ+yxrau9P4XswqzR%0AQ1j6w3Z2FlUOkEJ2vvJFOwhdLGQhCOTOvW3bfgjyYRyJZrBINL1ELpWUMSDaSjyaCYqhYM0+tG66%0A+uOvLz3A6rBz9cgZfFS4ndf2/8yrMxf32P63+jJym2uYnzzK577zNaOP5a28Lawsy+HRyaeilMnJ%0ADI93+zsLDA2Mj0xkT2MloUo1JyWO4MEd32K0Wd1emjx9HRpnOm9PODIUcnAkFe3NPbapNbWSoAkb%0AEIar3wMuXRsfHkJRbROJkaF89PMuDlRJP1qb3dEvHlwAm83Ou8+vYd3X0o+jvc3EuKlDuOHBhSSk%0ARAbcxhd2by3i0Rs/4O5nLmD6nFHUVbdw+4WvY2jpQBUkTZfPtz3kcc5Fxz3OdQ+cwYr3f6Egt4po%0ApzK87Lb5HH+K5AazmG28/sQqtv+UR6veiMnoZOMKDuKkhZO47v6+USnuz6nkzuvf59SFE7nuVmlP%0A0Wyyse2XfCKiDoNy+oPXTj/VvgCA3lrFvMQHUcvDabXWUGvc96dWxn3F99V7WVeTyy2jfKdy+cNH%0AG3bx0YZdHsfmjBvKC1efiaGjk4Y2Ith7ke461twuBfq52vfUtmv7nhAXIT3bekN7r20DgjwFUCCa%0AvkVQzwOHAeQSYY8QfD0AYutjoBiOoJwMoh7RvBlBs1CyaGXO3G/zVlBOBVseYvvrHrcQtJfjaHD+%0Anttfd+4VyxCtuyVrVwjMqBKCr3f3BfDdHx9wiCKxmhDOGTKeZUU7KdDXMzzMf82BrfVS/MyUaN/7%0AzRq5kiRtGEWtjZS0NjE8LIYxEfHu7wv09ZJCbqpkVHgcYyISsIsiuS01TImWgmzz9HWMCu+9jsKR%0AoZB1kfxaX9JjmzqjgWStZy5hnr6GF/evY0djKTbRwdjwRG4cNYep0ele55+94XUWJI3l2NihPJn9%0AHbktVQTJJfEXp03mtsyT+tX33U3lPJXzPQece86RQTouGjIVtXM1ND4tkdHJsSjlcr7evo9/nCS5%0AX/qrjAE+ePkHfvspj3+/eRkA4VHBfP7OJh64eilvrLwVhVIeUBvodD8f2CO5X/5zy0fc9tg5TJ8j%0A5X/HJoTz4YZ72LbhAM/c/anfPr38yArueGIxoyek8v0XEn3js/d9zvhpGYRF6lj+3s8U5lby5je3%0AoVDIefj69wFISInsszIGeOuVH8ialMaNd5zqcXz02M7gpfNPe47rbp3PCSd7RuafdfLT3PngQtpa%0ATezPqaC8tJHy0gYefOxc3npFcifWVuv51zPnM3K0FJldWd7EDZcvobiojrT0GG6/T3JdDR8lWTgH%0Acit5760N5O+vxmazM3R4HDfcISmFocPjOVTUGqUKXZOj/k6CRqp0FaFKJVXXuT9aa9rPrw3vAFBn%0AysMh2okOGspxcTcTHTSMA/rvqDXto9lSRotFcsHOT3yEzfVv0GqtYUHSY8SqR+EQbWxtWEK+QQpw%0AM9vbSdKO57i4WwlTSuMhIrK1/i3yDWsw2Z0RwooIRobOY3r0lR79cfUF8OjP4cD8hCzmJ/iuBNYT%0AfAV1xUV4Kw5fETcOP2E4fWnrDy7LXC4boBWhLAwh7F+Ibc8hGh4GeSqy6JUACBpnjrhoQmx9EtFW%0AAbJwBNVkcH4nhD0pNTH8G7HjbVCMQBb6BI7mLnEoiqEIEW9I7dpeRGz7L6AAxSiEiCkBL24FzSJ3%0AXwCf/ekJ/xh1LJ8e3MXrB37h2emL/AaKuvaCH9u9hsd2+w/qBGh11kMYHhrjDhwuMEhG1u7GKuYk%0ADGNEmPRddlM1k50KOV9fz1npvc/LI0Yh15la3akzKpmCS35eSk5zJZsX3I1arqTW1EqSttNlk2+o%0A5eJN7zAiNJYHx59GkEzBqopsrtz8Pq/OuIhZsd4/+G31xawo28156VO4evgsypxu8oggXb/6XW9q%0A5arNH5AaHMljkzonyCfFv1Lc2oBKpuCbnZ2R2gqZjOpmg/Ov/kW92qx2VnywmXufvYChTmUBcNWd%0Ap7Lx271sXL2X2adm9drmxDOlKEilSkFxXg0PX/ceANfdfwbHzfeu/9wbTlo0ieknSEr83MuPA+D9%0AF9dSUlDD+OlDyc+pJGvaENQaKYVj4jHS89m2vu/c0e1tZnL3lHH/f87p87ndsX5tLs+9fimff7yV%0AB+9cxmPPS3VpN6zJ4avPfuOuh6RgmpVfbuf+f59DfGI47y/ZyKP3SbzY7352A3K5jJBQDXNOHsvt%0A956BUiXnrf/+yHOPS4Emryy96pD7GaWWXGn5hrUMCZnl0ypWy0IYHiLVep4TfydyQcXm+tdZX/MM%0Ai9OkF2SB4UfOSn2Z3U3/A+Cbivs4PfkpClrXkd28nBMT7uXXhqWUtm3l9OSnANDII9ndtIxVFXdx%0AYfq7yAQF+Ya1FLVuYGHKC2gU0kK5xVyGVTR69cfVF8CrP0cKhsRFctpU3zECodpO13eLD6tW3+60%0AiHUaj/Y9te3avidUNjoL2YQP3FadoFmMoPHvxhW0FyBoL/D9XZD02xZiPBWXLC7Hdzvn/90hi93s%0A+3jcjoD70huSdeGcnjqWVWU53DJmNiqZbyPIFdc8N3E4Q0K8GfS6IlYj/e4UMpnb6i5ubURvMVHa%0A1sS4yESUMjmjw+PIaa6iqkPKyuiwWRhzNFnIIiKVHRKXb3RQMNnNlSRqw9jWUMzsuBHUGQ1MiEx2%0An/PS/nVoFEremXmp2xo9OTGTv216h8f3rubbk27yus+vjSWsmHMdQ4IHhnLvg4NbsThsvDbjIuK6%0AMHLNjR/JSWueB+DzbdmEazVkpcWTmRx3SJYxQG1lMxaTlSEjPK0uuVxG2rBYSgtqqc3qvY0Lpg4L%0AD137HrPmScw3LkXdV6R3sQIF52o+SKOko01aUSYPiSZnezFWiw25XEbODonvOmNU3+nr6uv0iCIk%0AJkkLtFXLpR/xS09/C8Bl15zARZf7fhF0R2JyJBnD4pg4JZ0DuZVkjpXmWG11C98s78xDP+X0CWSO%0Ak7675saTOPebZwHYvb2EydMzSEqJJKnLVsBpiybxz+ulRY4odm5h9BezYqX5/H3lw3xQdD7DQ09k%0ATPgZRAd11gAPUyUTpkr2OG9M2BmsKL8VV8BOmCqJqKAMkrVSFGytaT/xmjG0WmvI1a/EIdrY2/wF%0A8xIf8rj2MTHXUtC6joLWdYwMnYfNISkWpUzjXhzEaTzTEnvvz9ERQzEkLtKdFZFb5s3DfqBCCtgZ%0AmRzj0b6ntl3b94Qf9xYiEwQmDUvute2hoqFaev+++sBnqLVOmtKHziYi5vDH7RwuXDd6Jl+XZvPG%0Agc1EBPlOHYvXSPIdGzeEy4b7j8jvjjHh0jtvV2MFeXrpWU+IkgygcREJbKsv5aChwd0+M6J3T9nR%0AsSE7iEEMYhCDGMSfHEeEhZymk9wEtUbJPZOnr2VISDTTotLZVFvA7LgR1JgMHi7rrfXFzEvMdFvH%0ALsxLHM1TOd+7g8SSdZ3njAiJHTDrGCC3pZoRoXEe1jFIUdpZkckcaKnh3evPo6mtg00HSnj1+y3Y%0Ane6Rj27qnxvGZWr52opyp5QH0sYlw65STl08lW//9ysAC86f5uHmDhRB6p4jCC+45gTu3VrExbOf%0AQBeqYYTTEr3k5pP7fC+3mE5L/ESni33qjKE8cvdnfbqWLlgiUlEqFYSGdroQFXI5Fktnxa+EpM55%0ApNUFERUtraqrKpuZDLQ0t/Pxuz+za3sxHe1mRIeIzSalfzgcDuTyQ1v7Biska+qctFep6NhBbstK%0APi+9jpGh85gTfycgYLS3sKNR4v2t6NiJxd6BiAOHaHPXwFY5rVmZTHpeark0d2WCArvDgsFag000%0AExWU4XF/mSAnUpVOk1nybIwInUdp+zY+PHghGcGSN2J85GJi1Z3c867+uPoCePRHJhwd1Ya0QUpm%0AjJQCfn7YXcCNpx1LvHN/2e5w8Nkve0mKCmNcmuTtEQSYMTK1x7aAu70vbNonjfOXW7KZP2mER/rU%0A4YKxXfJmRceHc/1jni7tkgPVlBVUE+TcchoyOonYpAiP453HOlN+asoamTI3E8Uhegb7i2Gh0Zyc%0ANJIvS/ayeIhvoqbpsWm8vG8TW2pL+mQhZ0ZILuiVZTnsb6kjXKUhLVjyko2LTGTZwZ3k652R94KM%0AEWG9E9QcEQo5TKUhVKmh1iSRwW+rL+aYmAymRKXxePZq7nTYaDK3k6wNd+8zG+0WIn24ICKd+8FN%0AFikqsatCjhnglKkGU5vfNCxXytQzK3/CbncQodPwj5NnMCal932EnhCfHIFGq6I4r5r45E7Z7HYH%0AZUX1nLxockBtXBg3JZ2r71qALlja93r0pg95+bMbCI3o3766P9RWNtNQa2DJ6jsIDT801qGYWEmJ%0A1NcaGDo8Ho3TvabRqlCqev/hm82dirZr6pnQQ+CMF3+O82/X6f+65zN0wUE88cLFRMeEsC+7gluv%0AWRqQPH1FsnYyydrJ1JsK+LLsBoaGnECqbhrfVT6ISiY9tzOSn0GniKbGmMuXZZ0ECt0DW7z/doqH%0A92qu6zGlTM2CpMeoN+WT3bICgC/LbmJa1GVMiroYwN0fV18Ar/4cLbjlzFkAXPL8Mi578VMuPH4C%0AWpWSVdv3k1dRz0vXLPTYlrjlzFk9tgXPbYx6fRs/7imkqbWDrfllrNsjsUWNSo7lvsVzfzc5QVKi%0AW77biyATmDFvHLXlTbz/9CrOvmYO7z4lxUU8vPQar+MPL70GgMevXcppf5fGKyRc6/EbazJlU9W+%0AjrFRt7C1RiIGmRT7MCpZGO3WClosecSop6CSDxzPxPWZs1hTmceKUt+pWDNi08mKTOTHqny+Ks1m%0AYZp3DE27zUJZWzOju+wDZzpd1ia7jU01RWRFdhoyWZGJ2EWRTTVSZa3hYdF+97C74ohQyAApugjq%0AnQp5a/1BHpu0iImRKTSa2thaJwmVrI1wVwDSKYJoMnunAjQ6j0WqBlah+EJUkA691XfqQoulw/1Z%0AEKClw8jPB4r5+YC08r174Qn9uqdcLuPcK49n6fNriE2UgmkiY0L47O2fUAUpOP7UcQG16Y4Lr5Po%0A6wr3VfH47ct4fMnlyA7RquuKII0Kk9HC+cf+B8CtRCfNHM4dTyx2/33h1uvd1tyFqYtYlOSdvhIc%0AombYyAQ2rM1lxqwRfu+p0QZhNHaWXaypkvbIbFbfvMU9obK8M0++vc1MY4M0VxOTIrBYbOzLLueJ%0AF/9GtHO/raLMf93jgUKMejhaRRRGWzN20UK1MZczU54BcCvAFkt5n64ZokxAKdPQaC4iVNlpwTlE%0AO82WUkaFeT6PGPUI5sbfBUCKbgrra55mUtTFHv1x9SWQ/lyy7RYAzA7JWjs76VTOTx0glqpDwMgk%0AyUPxzs3n8d9vfuGN77a6+alfve4sjhmV5tU+0LYAe4qrueOdlejUQQyLj+LOs2cDcM6x4wg6hNKV%0AABvqpACqj8qWYxftLEo6hTMT5/ltL4oidrsDwSEpUpvVhi5UQ0xSJBqnRykkXIuhqc3jeIhzoR0e%0AHczCK2f7vHakehwHDf+jvG01kWop6lglC0NvySe/+V3SQs9kR/3DTI19HIVsYOhCx0YkcFz8UDbV%0AFPlt8+IxZ/G39R9yx7aveL9QyhIZFRaLXXRQ1WFgZ0M5C1IyeXrame5zXMpZJgj8XHuQ60bNXPUu%0AbgAAIABJREFUdH83NDQajULJVmf20Jmp/qtTdcURo5DTdJFkN0sED3qrkclRqahkCmbEZLCifDdq%0AudJt/QLMjB3KprpCTHarh9t6TdU+knURHpbx4UJmeAIfHNxGnanVw1I22a3ktFShFOTceUbfktqf%0Av/8Ltm2UeLHbDSZsNjtnT/0XumA1dz61mKxpGVxwzQlYzDYeuPpdADraTYyZlM5/3rwcpUp6pIG0%0A6QpX+tM/n1zMLee/wtvPfsfVdy3g9cdXsfHbvbS1Gt2K7Owpj6ANUXPzI2cxbfbIXmUytpu585I3%0AufmRRUw7YRQymQx9s7Rw+vfNH7Lyoy2cd7XvH7A/XHr1bB66639ExYRwwklSWpPZbMOg71wgjcpM%0AZPXXu5g0LQNEkddekApH9Md9/P2qPUyZPpTElEjeX7KRaKeVPmHKEGQygYjIYPbsKCFrQioHC+tY%0A9v4vfb6HPzhEG9udruhk3WRCFLHYRDMFhh8x2fUkaicgF1RoFRFUdki5tIma8TSYi9jZ9FGf7iUT%0A5EyMvICt9UsIUUovHK08il1Ny5ALKoaFSAu3krbNqGQ6IoPS3ZZzrTGXUGdaVNf+uPoC9Lk/hxu/%0APdc3spsxqXG8dt3ZA9r2u0e8a/cOJD4uWw6AwSotIpeVreC0hBOR+9kySEiLZtZpne7dpIxYRFFk%0A65psbnn6wl6Pq4J63r4aGXEVv1Rdz8mpK9zHqto3kBF2PlHq8RgsB2k07SJOO7OHq/QN14+e2aNC%0ATtFF8NW8q1iSt5W1FdL7d0VpNkqZnDh1MIvSsjgvw9Pl7arPnRYcQXFrE1lRnZkzckFgbEQCv9VL%0A6YWjwwNLfTxiFHKqLpL3D24FYHr0ELclPCd+JE/mfEey1lPB3jx6Lhf+tITLf3mPizOmoZYrWVm+%0Al73NFbww1X9d2N5gFx20Wc202kzorUYcokhxmxQpF6pUE6xUE+Ts2yVDj+GT4t+4dutHXDVcctEo%0ABBmflmxH1s8I0tse6z2VRyaXcdmt87jsVv+r3EDaXHH7fK9j2uAg3vrmdvff1953Otfed7pXu674%0AeNN9Po+7CET2bDuIzWrn+FM78/Bi4iWXVHJ6NK36Dp/n94TpM4fzwL/P4YO3f2L5p9L+t04XRMaw%0AOMZOkPb7rrrxJJ57bCXXXPQ6Gp2KCy6RnpG+pe/3u+3e03njpbUUFdaSlh7DQ49L/Lsyp5v7nw+e%0AySvPfsdnH28hPSOW2+87g7tv+qDP9/ENgUanQtunX4XJbkAl0xGjHs4Zyc+4Fefc+HvYVCdxM+9q%0A+h9RQUOYE38XX5f75hP2h8lRf8MmWlhZLlm+FkcHCZpxnJH8NHJBetka7Xp+qX+VdmsDMieNYZxm%0ANPMSOkljXP1x9QXoV38GcajwfBdJe/f+3087fzrA0zdJGQJXP3Q2IRFaCrPLcdgdlBdIfAtXPrAI%0ApVrhcfzKBxa5LeieEKJMJ1iZ4k6FA1DKdNgcbQBYHW19to5dlJau/7tjakwqn824gmVb9wLw7ppd%0AnDnRRFN7B0EKBQuyRhKu0vDPcXP457g5fbr32lOv93n8kzmX9Ok6cAQVl/iqfA/37ZRWcvdnLeCi%0AIdLmer2plTnfP8fxccN5dcZFHucUtdbz3L4f+K2hBLvoYHRYAtePnM2xsd70Z2dveJ14dajXNbrj%0A/aKtPJXjnz86RRfJdyd1rqp3NpbxdG4XYhCVjosyphGsCOLN/E3u4hJ/ZdTX6Lli/v/xwAsXM+X4%0AEZiNVrZtkFahLz28nEdevYTx06UgokBc1oP48+JIdVkfzdhQL1Ui+6j0S0RR5KK0s5gbG7j1+fHz%0Aq5l64liGZ6Xw9VKpSltCWhQFe8o8jiekRTF1rnd5XF/4ueofzErszEW3OlrZVf8YankUNkcHk2If%0AYiDT4mr0rdz16Wpeu0Tii9AFqTBZbazOzsNuFwnXqhkaF8WQ6E7Dr7qlleyKGialJRIdovN7DKCk%0AoZncyjrSosMZmxTn0Rbwau8PR4xCHsSfG5u+z+bj19ZTVdZIUJCClAxpT+7sy45jZhcmrUGF/NfG%0AoEI+8pCztZD1y7ejC9Ni7pCey+X3LaRwb5nH8cvvW+jOX+4v7KLFw3IeKPxv216ClAoWTfLMlV++%0AM5dv9+Rx5fFTeH39Nv7794XondSnL6z5mXOnjGPpzzt45vxTMRjNXsdcuOOTb7hy9lQMRjMnjxlG%0AZbPB3RZwtw9R9+xBOGJc1oP4c+O4+eP6xQA2CP/Qtxp59s0fePQO39Sjr33wEyfNGsXwIb2nWwxi%0AEP4wdsYwxs7wZj70d/xQcDiUMUCH1eqXGW3B+JHMGJrK5sIyalpa2XZQCjw0GM2szS2gud3I/qp6%0ACmobvI4BTB2STGSwll8KSrn4GGmfecOBg+62gLv9tIyeCV4GiUEGMYhBDGIQgzgCMGghD2IQRyl+%0A2lZIY3M7hSX1DEuXtgBKyqV0q8qaFnfutChCTl4VdY0Gxo1KIjYqhNJKKY2rrd1MfEwoeUU1TJs4%0ABMUAproNYhBHCsYkxvFddj7zxg73+i5I0akGRUCrkgIXF4wfycKJnS7uyma91zEXnlx8CgW1jdz+%0A8Td8dO35aFVKv217wqBCHsQRC3/VWQYhYevOg9xwyWzWb85jWHoMpZVNvPGRVG970SkT2LarmJOP%0AG43VZqOkopGoCB0PPP01bz51MR8tlyLTJ49L5dk31nLCsSNpbTczf3bfXiCDGMTRgGkZyazbX8Qt%0AH0mVrXRBKhZN8h2AdmqWlMp53+ffk11eg9Fq4+GFJ3Jq1kivYwB1rW0s2fgbwUFBpMdEuK/hagu4%0A2/dWy2BQIQ/iiIXsKKl9/UfA0GaitLKJ/YU1bNlxkKsvmsX2PaWcOkd6yUyfkM7WnVL6l0IhRyGX%0AcaCwhrYOMw6HiM0m5ZSffNxoft1dwjGThrAju+wPk2cQgzjcuOe02dgdUsCo1e5ArVQAnXu6t8+f%0A5dH+uQtPw2S1oVLI3Wxjvo4lR4TxwBlzsdrtaJzWtVqpcLcFPNr3hCNWIf9t241YHTYiVeG8NvlJ%0A9/EOu0T88HP9r2xp3EGduQG91YBWriFcFcZQXToTwscwOVIKIFIIgYlodlj4peE3djVnU9pRQYul%0AFRAJUQaTppUe2vjwTGbHHINa3nOk3D5DPv/KfQ6Ah8fcTmboCIraSviobDlFbSUAhCh0TImcwOLk%0A09EppJy7FquBT8pWsKtZKmVmsptJ1SVyZuI8pkUGXoWpuyyAlzz9lQXwkseXLN3l6Y8sii7EBVaH%0AjZ8bfmVz43YqO6rRW1vRKTTEqqOZEjEegLmxMwlV9o8eteuYAT7nQKBj5gs9zeef6yVrtS/zedO2%0AAuYfn8nwIbFkpMVQVNqAOkiB0WTtlMlJEbp6fS4dRgtXnH8se/ZVeNCAymSCO5e6PwkXNtHGb017%0AAMjRH6CgrRi9xUCbrQNBAI1cQ3RQJCkaiTBkREgGkyLGEakK7+mynf1zLspERH5r2sPmht8obpcW%0ADs0WAyIOQhTBDAlOZWrEeGbFTAv4N98V1aZafmvaQ37rQco6KjFYWzE7LKhlQYQog0nRSv0fGzqS%0AWTHTCFF4l78MBKXtFWxulJig8lqLqDbW0mE3YhftqOVqwpWhJKhjGR4ipQFmhY0mI9ib2csf7tr7%0AH0rbK3psMzJkKI+OvbPPfb9k2y3u6PcQhY4lU6WKZ92fjeu5SO0O7dnYRQc7mqX5ta1xF0VtpbRY%0A9ZjsZp/0rr5wafpiFiRI1qyrapfr/2p9K3d9sZrXL17kToVyubB3V1RRrW9lUmoS8aHS886vlTgp%0AKlr0HD9Myq1vM1v48NfdiKLIuKQ4Zg/PQBCka2dXOtOeUhOJDu497emIVcgu6K0GREQEBHY2Z/Nq%0A4bsAtNo8aTP1jlb01lbnhP+NJRHSZAnE67mlcQfvl3xGk6XF6zuzuYkGs7TftqN5L5+Vr+KyIecx%0AKzowEvKKjmo0cjX/yn3ePZlBUrarq9dR1FbCw2Nux2g38UjO/1FtqvM4v6C1mGfz3uCGYZdxfMyM%0AQ5Klqzz9lQXwkseXLICXPH2VRSVTUWmUJvQL+W9R1lHp8b3eKj3zglaJjnRl1VquzriIGVGTva7V%0AEw7nmHWHr/ncfS5D7/P55+1FPHDTAnRaFaIosmFLHuedPplHnv8GgILiOiprJXmS4sN577Mt1De2%0AYjRbve7VX/xY+zNfVHxDo6XZdwNRyi81WFs52FYKwMb6LShlSt6c8jRaee/1gNVyNY2WZv5bsJR9%0AhnyfbRotzTQ2NbO9aQ8rKr/nn6OuJVnTe1nPzY3b+abqBwAKnQvl7uiwG+mwG6k1SRG125v28L/y%0Ar7k0/TzmxB7b6z26Xuetoo/cytgX2m0dtNs6qDTWsL1ZIrD4hBUkqON4POuegMbr90KrrR2DtRWr%0AaDsszwagoqOKFwve9vrdDyQ25hdzzqSx6IKk6G61UoHZJi1kC+uaiAnRcfOylXx6jcREdttn33DB%0AlCzCNGo3u6HRaqXNZCZSp0Grkq5T2WLguR9+ZvFkaSF9/4q1/N+5f4K0J7voQG9tJb/1IM/nv+nO%0AUe0J48JGo5T1LtqKSokA5JOyFR7H5YKcEIUOByKt1jaPlVirrY2XC96hxlTPucmn9XqPCmM1G+u3%0AYnaYCVEEY3LWkbU6i2Tktx5kU/2v7DPkU22qQy7ICHauvvVWg/s6H5Z+yTFRU3qUa0Xldz5lAXzK%0A0x9ZAC95fMkCeMjjSxagR3k67Eb+s+8FALeylAkyghU6HKKDtm6KrM3Wzgv5S7hpuIOZ0VN7lQd8%0Ajxn4nwNdxwwIaNy6YqDm8xN3L3J/Hp+ZzPhMyYvz7IMS05vVZkfZZb9qzH1nI1fI3G6zh27t7Pf9%0AN0n5lIGmR9lFO68WvsfPDb8G1L47pkaMD1i5CILA4/tfpqKjs4KQy0Ohkatps7W75x9Ilu5j+17k%0Aqaz7e/WW7GrO8auINXI1Grkao93kXmC6YLSbeL3ofdTyII4JYPFnddj4d+7zHGz33hJQyZQEK3TY%0ARTtttg7sojfPepgyJODxujBlETWmOlpt7bTa2mi1trl/j3ondeZAodDpJev+bFzPBej3s6k1NfDo%0Avuc9+iwgMCp0GBm6VFQyFc2WFvbo99Fs0Xucq1NomRM7kzh1NPHqWIboUv3ex2i1EtktHUoplzv/%0Al5FTVUur2YzdISKXCUTqtPx9hqeHLyEshPSoCOLDgpmWLv0O1+cdpNVkZu0+Z9pTh5H9NfXu7/3h%0AiFfIALn6PN4o+gCH6CBVK/GFzo8/gVGhw4hQhmFxWGkwN3GgtZCtjTuYFNF7vuvmhu1eL+JxYaNZ%0AlHQKI0OGul+AJruZ3S2SC3lZ2Vdui++z8pUkaxKYETWpx/usr/sFARn3Z95CVtho90R9bP9Lbqvh%0Ai4pVNJibmRyRxXXDLiVEIbk29ur38/i+lxAR0VsN5LUWMjZslM/7dJenqyyAlzy+ZAF6lGd9ncTP%0A3F0eX7IAHvL4kgXwKw9I420TpR90kiaeC1IXMj48kyCZ9EJutuhZU7uRr5wLK7voQETkzYMfMjJk%0AKNFBkX6v3dOYAT7nQPcxAwKaA93RfT7Pjz8B4JDmc3couwWPKJUDV/7uneJlHsrYFXw3PWoi06Mm%0AkaFLc8/hJksLJe3l7NXvByQv09y4wFmiPi9fhdFuQilTcFrCScyNnUmcOsb9vV10kKs/wHuln7sV%0AQ5OlheWVq7k0/bwer31m4jw21W8DIFQZzPTISUyKGMfQ4DQPhVFrquf7mg0AfFu9zr04+6Dkc6ZF%0ATvDLCe3CD7U/eSjjBQlS9aaT42aTqOmsHmQXHVSbatlnyGd3cy4Au1tyOSnuuB6v3xUTI7yLGDx1%0A4BUAdjb7rnbUX7xU8LbfZ2N3LjT7+2zeL/nUrYw1cqkS3T2jb2RUiGfes120807xMn6o3eQ+1mEz%0AMiNyEsNDhvQqw5jEOFbn5DMvszP6esXufQC0my3ceMIMtpdUIMVfCwT5CcqSCQKOLls+WpWSBWNH%0AsmjCnzDK+rWi97E6rCxMms+FqZJl0DUCVwdEqMIYHjKEMxJ7r69rsLby1kFPkvt58bO5YsgFXpG9%0AanmQ2wWaFZ7JfXufpNpUC8AHpZ8zJTKrx30Ri8PKOcmnkRU2GoBg54vq4tSz+fe+5wGoNzehkau5%0AcfjlHivhrLDRjAsb5X6ZFbWV+lRg3eXxJ0tXeXzJAvQoj8UhuTu7y+NLFsBDHl+yQM8K2Sba3Auw%0AR8fe6b6uCxGqMM5POdO9mHip4G1AUqDLyr/ixmGX+732QIwZBDYHuqP7fO5+z77O576gvc1MYX4N%0A4ydJ+5JWq71Pynpnc7bHyy9MGco/R14LSPvD3aFTaEnRJnJczHRAeqa9KbCuMNpNKAQF94y6ibFh%0A3oVM5IKMrPBMHg3+J//c86jbk7KxfiuXpEs1ff1F66doE3kw81YARoYO9fsM49Qx7mtpFRo+K5dK%0AEDZamilsK3Evev2hqyI8NmqKX2UkF2QkaxJI1iQwL04qttJma+9XzMLvgZ6ejdy599/Ts/H3XPTW%0AVnZ0GTPXO7+7MpbuI+fKIReSo5eoeGtM9YiIrK39KSCFPC09mR8PFHHTspXoglScPXEMKZFSfMNr%0AG7dRY2jDaO19m2dsUhzPrNnE7vJqbj9pFgvGjuTeFd+795CNVhuPnN57lPVgGOsgBjGIQQxiEEcA%0AjgoL2eqwMjN6KhelnjUg11tTu9EdrQ0QExTFpT2s2FzQyjVcmLqI5/IlUvQGcxO/Ne3pdR9pSkSW%0A17HRocNQCAq3S3ZSxDif+0QZwWluq7Le7LvGbld5DkUWoF/y+JLFdY++ytIdlzotk+7WcVe49ot/%0Aqt/m3l7Y2riTy9PP94j67oqBGDMIfA50xUDP577g8YeXY9B38PKSKwB48elvuePe0xFkgeV8L69c%0A7f4sF2TcNeo6hgX3bom40J8I6DMTT/ZpHXeFTqHl1IS5fFT6JSAFSJU73aQuL4svjOnlut1xWsJJ%0AfFmx2r3XW9xe1quFbLC1uT9HqML6dD+XR+1IxaE8G3/PpaD1oEfcTm9ZGTJBxmTnO+mb6h8BKZ4l%0AUNx7ipQO1ZkKJWH8RQtRyGUe6UpL/u67nGZmQixv/q0zrkOtVPD84r6nPR0VFrJMkHHhAL68XAW7%0AXZgdc0zAL4oJEZke+bF7W/b3ek6S1juqUC7IPVI/MvwEHoQpQ92fuweXuNBVnkORBfonjy9ZfMnT%0AXRZ/8nRtPyZsZMAvzRO77E1aHVay9f5l+b3HrCsGej73BYsvmsGI0Ynuv4PUSiwWWw9ndKLGVO/x%0AopsVPb1Pyrg/kAky5icEVg5vdIgnC1OTpZkmfxHg/YRGrvaY661W7wj57ugay7CtaRd6q8EjyPFo%0AxaE+G38w2DyDz8JVoYSrQv20drUJI7zLYqf7NXqDXCbzUMYQuBJ1QSmXuwPCXFArFaiVioCvc1Qo%0A5AxdGjG9BOgEinpzE/VOa9CFQPYaXAiSBbkDVgAqnZHH/qCRqwmS+SZM77o3FOVHPpWss9i3xWHx%0A+M4lS1d5DkUW6FkeV+SpL3m6y+JLnu6ydJenO4YGpyE4/wWCMaGeittXVCt4z4HDOWa+MJDz2YXN%0A9a95HctuXs6Ksls8jn379S5qqppZu3ova1fvRd/SQZC654LyLnRPbZkdQOraoSJNm0y4sueXsQvd%0AX9rtNiPtNqOf1v1H14h3q9j7/mLXFLkGcxP37n2Ce/c+wQ+1m9xxGUcjDvXZ+INO7vn7MtnNmOxm%0AP60ldF/ga3vwqB3JOCpc1um6nkPF+4ISHy/pJ/a/3O/rtXZxR/lCT+kKQpdVk792XVdWjm6J8AMt%0AC/Qsz+GUxRfiu0TTBgKdQkuYMsQdnVltrPPZrvu4Hc4x84Wu87nZUoreIrlWI4LS0MjDsTjaEZCh%0AU0TRbCkjWBGNUiaNaY1xH222OuI1YwlWSONT1v4b6cHekcvjIs6itH2Lx7Err53Dlp8LcDik8b/z%0AgTMD7nfXfFABgWEh6QGf21+4CDkCQXfPRSApZV1RZawlx3CA0vYK6s2NtFrbaLd3YHFYMdulxaPF%0AYXVvzQSKY6Imsy1qJ1sadwC487bfOvgRH5V+yazoaRwXM40Rvbi+jzQcrmfT/brZzoCtaZET/J7j%0ACupyIb2HVKcjGUeFQu4vK44v9PXl2RusvaxwFQHkQ4MnK1WgGGhZoGd5DqcsvtAfIoRghc6tkLvG%0ACXTF7z0HusM1n5stZWytf4sx4VK93+8rH2Zuwt00mAqRy1QMD5nLAf13jAw9mTCVtN/WZClBp4ji%0Au8qHODdNsorV8hC21L/BwpTne7230WRl0eLAcrS7o9XaOW7BCq07/exwors3YqDxa9NuAL6o+IaS%0A9vLDdp9bRlxFRlUaX1R842HtddiNrKndyJrajSRq4pgTO5MTY2f5jX04knC4nk2iJo7M0BFuj8yH%0AzgyQocFpRKkivNp/V7Pea8/4hD6QthxJOCoUcl/SJHpDhw9XSaQq3B2m31dE+pggXRHodYU+7FW4%0AMNCySOf7l+dwyuILgS4AukLZxS3uz83VfdwO55j5gms+V7TvYGTYfFJ1koIsa9/m9xyZIMklR0Gd%0AKQ+Lox0RBwIyYtWjkAuBuZ1Xf72Lqspmph8jpZCccPIYgoMDc+91XeCofyeXoL/tnkOFQ3Tw5sEP%0AWd8tnsR1zxRtEgmaWEIUwegUWtTOfqjlaj4uW067raNP9xMQODNxHnNij2V19XpAyk/uSnxRZazl%0Ao9Iv+bLiW05zUj0uTDrFY6vnSMLhejYgBXM+lPN/mB1mak0SXeXtux9hRtRkhuhSUMmUtFhb2d2c%0AQ15rkce5x0ZN8RlIezTgqFDIA4kgHzl9942+uU/ulyMFfyZZfKEry0+gcLkWAb/5m93H7Y8aM4VM%0AjdXRqeRsTipSmaBAdEbxmuxS7maeXiI/sTiMTI26lKqOPYiiSF/XPtfdMg+73cGP30l5ntf8/U0+%0AXn5zQOequ1jE5l72/490LK9c7aWME9SxXJC6iMkR4zwWdt3xRcU3tNM3hexCiCKY81LOAOCc5AXs%0AaN7L+rrN7GnJdZNpGO0mPq+QKFC3Ne3i3tE3+bQM/8xI16Vw16jreLXwPbeL32Q3s6FuMxt8tHfF%0AmcyLn+3OzOiK/c11vJzzM/+dJQVTmu02NAolv9QUs6+5jitGTeOKDct44diFRARJ3on/Fe3my+Js%0AHpk8n9ERsby+bwuZEXEcn5DBi9mbmBqTAoBGoWRNRR53T5jLtT99zpMzTiNc1T+a07+cQvbl/m62%0A6knh6FNifyZZfKHdB8dzb2jr4o725/LuPm5/1JhlBM9ibfV/aDRLK/wmi8TJnaAZy7qap2gwF2Kw%0ASsQCoU6X9Y7GD2i31WNzUrC22erIafmaZksZ2xqWMC5ceuHYRAv79N+4j2dFnItGHs66NTn8vOEA%0AIaHS2Nz3SODR3sHKThdlu5OyMhCK2iMNZoeZryrXeByLU8fw2Lh7AnIV+6K37A/kgpxpkROZFjkR%0AvdXAD7WbWF29zoPbvLyjiufy3uA/4+7+y5UjHRs2ittGXMO/9kk87laHjSCZCgcOHKIDrVxDnDqG%0AUaHD3bzi/niyN1YXcd7Q8W7vnUou94hiMdutOERQyjq9sRuqirh34ol8W7af0RGxLEgdxZv7tnJ8%0AQgY76iu4caxUHUouCHyQv4OvS3KZGJ3cb2UMf0GF7Cv3rbCtxM08dTThzySLL3QvtNEbWm1tHi+z%0ArrSEXdF93P6oMQuSh3B68lM4nEFCvzYsBSBEGc+ZKc8hinZk3dKx4pIeRyYo3C/nYEUsM6KvYkb0%0AVV7X93XcZnNw14MLUWv67gZN6vKys4sOitvLfLJzHenYbyjwKPQCsDBxfoDK2JtDfSAQpgzlnOTT%0AOCV+Di/kv+XO1wdpfubq83pktfszIkd/gCcPvOL2lGWFjebmEVf1a+/abLehlivYUS/FCfx7xw/c%0APn42CkFgVek+Pj+4l7snzCFYGUSLRfJaHTQ0srexig1VhdwxfjapwRFUdRgoa2shNTgceRf31I1j%0AZ3Lp+mX8cPo/DknmoyLtaRCDGMQgBjGIPzv+cgo5URPntR+z1ZmOcLQhURPnJc/RKosvFLaVYBcd%0A7r213pDdLfUhQ+e7juyRNmYyQYFMUKCQBSFDcpkJCF7WMYBcUB6S6/K4OaPYu7uMnD3l5Owppy8l%0AkDNDPckd+lvt6Y+GrzKbgaZWFrUVBzwf+wOdQsutI65GLsg8Ag0L2ooP2z2PRFgcVl4ueAerw0qw%0AQkewQsftI//R78juUeGx7G6sYkpMClNiUjg9rbPow+lpmbxy3Fl8VSKx/K0tz2dteT6L0seSGRHH%0AyPBY8lokb9202FReztnEglRPj1pGaBRpIREEyQ/N6fyXU8jgHRLftWj40Yiu8hztsnRFu62DHc17%0A2eGsDdsb1tX+4v6skikZF+7fxXckjVlZ2w+Utf2A2VZAvv5Dcpvfgy47XLsaXhqwez3+8HIqyxvZ%0AvaOE3TtKeO6JVQGfm6JN9HD3r6/7xV2S82iCL1a2QKOmXRHShxM6hZZwZRjhyk7mqT6sm/4UKGwr%0ApsXJZharjiZWHd0jfW5vOCl5BHkt9dy1dRV3bV3F2op8ghWdUeLDQqOJUuvYVF3Mj5UF/FhZwN9H%0ATGZKTArnD53A6jJpsb8gdRQ/VR1kepzvxf6h4i+3hwxwWsKJfFez3uNH+GbRh4QodIwLcC/RaDdR%0A0l7O6G5Wwx+B7vL0VxbgiJCnKz4s/QKQyiGG+amh6iqh15Uqc0bUpB7zmAdizIABmQNtVolwY2jI%0AGcRrp/Fb/TM0mHKIVo+jumMrSTrv8nstliIMlmLkgprwoGHoFPEB3WvRuVOZPK1z3/fVF9ZgsdhQ%0AqXp/FQgILEo6xV1Vy+Kw8tT+V7h79A2A/4Ca7uiwG/uVYz5QSFB7xxZk6w+QFe6/VN654ms+AAAg%0AAElEQVSPtT8D9Hnh1mE3UtlR0yc2uMK2EndksQuJPvr8Z4asi63oejd9Vfk9M6OnEqEK63MqrFwQ%0AeP7YMzHZpf1opUzu3gOeGS89m4cmS5XVjkvwfFZTY1OYGitFVKcGR7DtbE/2Oxc+nHtRn/rkC39J%0AhaxTaLlp2BXuOqEiIka7icf2vcSMqEnMip5Gui7FXTi83S69tGtN9ZR1VJGrzyNHf4DhIRnu8m1/%0AJLrK40sWwEseX7IAR4Q8XVFrqgfg/uwnuSB1IZMjstwr5RargTU1G1nhrIfsgloexPkpC3u8bk9j%0ABvicA93HDBjQOdBozsUqdiAgEKKUmIZU8lB2N7zMiUmd1Jjt1mr2Nr7OqPCL2NP4GrMT/i/ge6z5%0Adi9qjYr2NimoqbmpLSBl7MLM6Kn81rTbzTpVZ27g7j2PAXB8zHSmRk4gVZuETqHFITpotbVTY6ql%0AsK0EkBRfm7WdZyc8HPA9BxpDg9OIUIV5FLb/pvoHkjTxzI49xmNLoNZUz4rK71hX1+l9UcuDeqVy%0AdMFgbeOBnKdI0sQzOSKLcWGjSHO6x8O60U7WmxvZ1rSLLyu+9TgeqgzxWef4z4zhIUOIU8dQa6p3%0As3p9XLacj8uWe7WVCTL3OyFBHcuYsJGcGHsccepor7bqQ3QpBwK7KLqLYyj6yG/wl1TIIBXyvm7Y%0AJYBEYWd12BAR2dK4w/2yOZrgkufPIIsLD2TewssFUuRxvbmRlwvecSqrYERRpM3W7lEVBiQr7pqM%0Av3kQ+vuDvzED/pBxE0UHomjHJhox21sIkocRFZSJTPAkYHBgRSULQaeIRynToZIHxicMcP7fjmHz%0AT/lodVJO8S13LehzP68bdglGu9ldWctFJbmu7hcPxeUP/qLffy/IBBkXpZ7FK4Xvuo/ZRQevFb3P%0Ah6VfEq+JQSEoaDQ3U2du8Dh3QcKJaOVqd55woKg01lBprOHrqs50qyCZCq1Cg4BAm63dJ6+1XJBz%0A/dBLeyXh0Ftb2dmcTYfdiNFupMNmdH42UeRcDLlQYazm2bw30Co0aOVqNHINGrna7bUYGTo0YG/H%0A4YJckHPv6Jt4bN8LXrUHusMhOtyersK2EgrbSvi2eh2XpZ/HSXHe3qXDheqOVq7d+CWtFjPx2hA6%0AbFZWnHpJn67xl1XIIFX5AUjRJLK05H99KtmlEBQMC04/TD3rH2bHHPOnkSVCFca4sNE85LQ+Xyx4%0Am7KOSkREDFbflVyCFTquzriIGX0ohXgoYwYM6LhFq8cRr52G1dFOvWkPoSrf+1QhylREHFS0/8S0%0A2Hv7dI/iojrUGiV2u2R1rP56N4sv6luRiCBZEPeMvoGvK9fwVdX3fWatUh1GhqdAcXzMDJotepaV%0AfwV0ciu32tpobfWkVpULMs5LkTi/FyWd4l6IBIIgmYpghc5nqpTZYcFs8U2w4nKrXzP0YjJDR/R6%0An0pjNa8XvR9Qn9ptHfzatMvv9xemLiI56Y9TyA7Rwfc1G1hZtdbLdR8orA4rSw5+TExQFON72IoY%0ASOyoq+CWrFnsbazm1qxZPLFzPQ5n1GSg1Z7+0grZhYzgNP499i72GfLZ0bSX/a2FNJqbaLN1IAig%0Aca4cY4OiSNEmkhk6kokRYwaUY3ug4EsWwEueI12WUSEStWOyk0Hryaz72FS/jc2N2ynvqMJgbUMj%0AVxOnjmFKpESTd1Lccf2So/uYAT7nQPcxg4HlWd/f8iHFrauxOAzMiH2QDlstBfovMFhK2NMouaxH%0AhC0mSB5OkzkPEQcGawkTom5CKQuM+7iuxsC0Y4cdcl8FBBYmzWd+/AnufdVcfR7F7WUYrK20243I%0ABTlauYaYoCiG6KQ9uLFhI921a/9oLEya767dvaZmI7mGPBrMzdhFO8EKLdFBkWSFZ3J8zAwS1LHu%0A84YHZyAgeHlnfCFCFcZrk59kZ3M2uYY8yjuq3LXA220dWBwWBGRo5EFEB0WRrktmSsR4t4t6IGmD%0AjwbYRQdPH3jVvehJ0sRzdrLkxRkZMoxQZTAyPIvUWBwWGs2S4s415PN5+So67EZERD4tX/m7KeQE%0AXSgF+gZSdGEsPbCdfU212BzSQk8lD+w5CqLYl8SHoxc/bs1j445ClAo5qQkRXHLG9D7TDgaCV5Zt%0A4uRjRjIiLdbj+FsPfcbVj3pTunVHa3M77QYpMT0+zXsPpCu+XiJFfG76ajvPrLzT43j3Y32Fqx+9%0A9aG3/h1qP/4o/PTVDkwdFuZdeAy//ZBDVHw4GWP9p8a0tjjHK7X38fr67Q1sWrmTZ1bcHtDx7shp%0AeptE3Uwig0aRr/+MYGUSidrAyPSvu2wJaUNikMs7J3+gFZ/amm8kOOK/zr/stLX8k+Dw5zF3fAKA%0AueNztGH/RqHMxGrehM2aiyb4agyNlxASIVXUMnV8gsW0htCo/2Hu+Ay5Ih1lkORWNDReQGjUMvf9%0AjG2veLUVZFEYW18AICTydUTRjCD8cQFifUWjaQ9FBqlYgkO0kRZyGgnaWQN2/T2NzzM+6rZ+nWtx%0ASFHNVnsrOqU36dDvga+r1vBR6ZeAtB/8RNZ9fY6u3li/hVcL3wOkhePSac8fUoR2oBABi92GUibn%0Ai4PZpAVHMC0upU/X+EumPQ1iEIMYxCAGcaThL+OyrqzTc8bssUwdm8Yz7/5ITmEV44ZL7tCicilw%0Ao6pezzHjh6CQy6isbSG/tJ5JmcmEBUsrcFGEnIIqaptayRqRSGyklIZTXNlIZW2Ls423w2HHulxm%0AnOpZy7OhqhmHQ6RwTympIxNIHhaPoamdr5esc19jxMR0pp08DkEQqKtoIn9XCWOmDyMiVgriOfOq%0AOQBsW+OZp3vmVXO8jgE+r9FuMLJn0wF0YZLLc+yM4bQbjO5+uPrQWN2CIJOsqqj4cMoLaohOCEet%0AC2L/bwepr2xizPRhRCdG9NqPowE1pQ1s/X4vJ5w1hbrKJhQqBQ1VzQgyGVHxYZQXSBzT0QnhWK12%0AVr69AYdDZMTENKadNFZ6ZpVSMEr+rlLGTBva+dyuPIFf12Z73dPf8e6I1Uyi0LAClSwEm8NIRsjp%0AAct1zgXTmTtvLDJZf9xDAqKjBUPjxYREvoNMLllRFtM6ALShD2AxrUKh7HQRiqIJcECXalRB6tOc%0AVnXvr5/uba3mDQRpL3D3RxCUSLbJkc/z3GGrJbvpv8yKfxEAhUyLXZSitfUWaWup3VpJvHYmMqer%0AutG0lw5bLdHq8WgUcdgcRupNnalXnda1QE3HFhK1s7vds4Ymcy4A0eoJqOVRALRaS2k27ydEmUpE%0AUCYWu55Cw/8AKbgwUj3Gee3fd1x/rN3k/nxqwtx+WbZd0xBFRFqsht/FQhbATQyyeGgWTaa+FyD5%0AS1nIuYU1bNhegEwQSE3oVBz3v7ySHfvK+H/2zjrOqqrr49/bMZ0MU8QwdCPdjQiK2IqBBY/d9RqP%0AYusjdqGiKApYICIg3d0xA9PdfbvO+8eZe2fu3DsFA446Pz98nHvO3vuctfc+e+1Y67f0BgtSiYSk%0AzCI+/2k3PholCz5bj9FkxWiyYrXZSMspQaNS8NS7vwGQkVvKJ8t3IpfLkMtl7DnmyajjF+TDt6//%0A5nbtyLYE3n/0W7R+Gt5/dCmGKhNmoxlDlRGlSoFSpUBTbQlbkFnCVy/9gm+glnce+Ma1pd0ceCvD%0AZDDz0i0f43AIFGQWU5BZjFQqcXsP5zsc2ZbAyT1JnNyTBMCGH3ZTkFWC1WIj80weGl81C277tNnv%0A1ZoxauYA1n230/X7yPZETu6tln/5HjYs30NBdilmowV9pRGlSl7TZlklLF6wksULVuIXqGXhw9+e%0AU7t5Q7hmAEPCnqJ/yL1cEvYYcmnTt2yPHErnzQWreP3Fla5/TYVU1g6z8Tfkit5YzTuQyWIQHOXY%0AbSnYbSnYrEexVitnAIvxNyqKZqL2uQOJxA+JRJzAylXDsFr2A41H86qbVhBMSCQaJBINNssBKoou%0Ax2re1mQZGoO+0silnR9z/dvzZ9MNuBpDnmEHHf2uQC7VIq8+85dJxP6yt+ApCo0HsTr0SCRS7IIV%0Au2Cl0pKGXKpld7547CORSJBLtAiCgzPl37qVr5T5c6qs5hvU23I5UfIBSqk/Sqk/BwtfxOrQYXVU%0AcbT4LdSyUAw2cWJpE0zV93TIJCrkkosfj9km2MivdnMEzjkCW90ocRdDGXvDlwkHmp3nX7NCBrA7%0AHNjtAgaThfIqo2vlG+Sv5dqpA13pth9M5urJ/enTNZK0nBKOnskGYGjfjsjkUhLSCtAbLDgcAvtP%0AZjB9TE+G9e0I4FUhdx3QEYXKs6rHzhpM/zHdObz1NEU5pXToHklUXDvXKrPvyG4A7F1/DH2lgV2/%0AH6GyVEfKiUzXvabCWxk2q53Bk3ozauZAt7RhUcGu92jsOQqFHJlCxtkj6egrjTjsDqSyf8Y8r8+w%0AeH76eAO9hsQ1mC4sMoiouHCxvkaIFrH71h9HVynOkHetOUJliY6Uk1mu+38VHv+/meecVyrrgNW8%0AGZ+ABejKH0bj+wgW0zpU2tkAyBW9sCm6Y7eKPtpKzeUo1RMxVr2LUj3JrSyV5iqMuo/Q+jV8Xl43%0ArVzRE5tVtBDW+N6DUtO08+/WALvDhErhPYyiShZMfMD1rt9O2lSJRE6Z+TRWhw4BBzKJmjDNQA4W%0AvcyQ8BepvYINVvVCVstFLk+/HYujihy9OEky28spN58hTDMQlSyYAsMeugRcB4BW3g7fat93rbwd%0AYZqmeyq0FCTV/zmN5WqHUm0OjpWfdv2tkanrJRRqSVz751IPH+eUilIeHzC2nhze8a9SyH27RjK4%0Adwf0RjPHzuTQob3oq6pSuFeDj1aJzihuJekMZrRqsZP/sf0UBpOFO2cP52hiNoIgoFYpMJpq/AdN%0A5qbH8FWqa7bxnNvUEqkEweG+7a3xUTH2ysFMum54M6R1h7cyTu1LRlfhfdVW9z1kChl2W03YuYoS%0A0fVow7LdGHVm5jwxk5N7kprFjewNyVUFrM4+wpTIPvyWdYine4sDroDA8bIsCkwV9AvqQDu1PxUW%0AA8sy9ro+4F4B0YwK74oECRn6YhIqcon1CaFnQBQFpkqXdWaY2o90XRFhan985N5jJjsx4ZqhrHh/%0APXMen4FcIcNuc1TL7+4aI5VK3epL7aNm3KxLAJh4bfPcilorZPIOWC0qpLJoBEcVMnk0Jv2X+AYt%0ABEAi8UOFgNm0BoVySHWeeCTSEI9VrFI9CWPVmwAIjiqMuo+w29Iw6j4GRGXrLa1SPRldmegKpyt/%0ABLstHYXy4iuPc0GQqgdZuj+J9pnocU9Wx9c8o0qkNLU6DPQMupsi42HxzEwCieXfEOM7Ba28Ydck%0AuVRLrO8UOng50hgS/hIVlhT2FDzFhKivAJBUb5gKF5CruyHIJDLCVCEu3+8dxfuaTYiSps/kx6zV%0Art+Dg/tdlLCVl3Xozq3d3Pvhm0eav3Pzr1LI3/1+kLU7T1OpM/HsvGn1prtsTG/e+HIDe4+nYzBa%0A6NtVPCtzCAKLV+6lsFSH0Swq4XGXdOG5j9aQlCFuteQWuhPXF+WU8vvibWQl5fP1Kytd5771oduA%0Ajix6QbTCTDiQwtznZjNu9hDevm8xZw6nYzZauP/tmyjJK2ftt+J5i7PsK+dPxKgzs/bbHW7XAK9l%0A9BwSx7pvd/Duw0tcymT+q9ej8VG53sP5Dr2GdOF/938NQMqJLAoyRdeN9p3C+eF/ayjKLcNkECcx%0A+RniB1X3PQJCmjZTLbPo+TxpM28NvMF1zeqwk6orJFTlx+OHv2fJiPmYHFZ0NhNBSpFwXiMTB7Uq%0Aq4k3T6/hts6jyTdW0DMgin3FyaiqY/dOjezLbzlHmB7Zjy5+DZNUDJ3chyWviccNPYfE8c4DS0g9%0AWSO/E137d+CLF38h4WAqc/9vFuOuvIT/PSBaep45Itb5fW/eSEl+Oeu+20VWUj7fvLqKWfMmYtSL%0ANJx1rweEtC5XNIVqDArVGAACwkR2NL/gL9zTKIeiUA6tTi9aT/sEvFSrjJoVQ0BYDUmG1v8ptP5P%0AuZWl8b3Xa1rfaottcftaAfw9XIPCNIPI0W91bT8rpFo6+l3udTXqIxct+hPKvsBoK8AmiBPncstZ%0AMqrWYLVXUWjYT8/guwAw2ytIqfyRSks6J0s/okvAdcT4TuVA4QuuM2Sbw8SgsKcx2opILP8ahdQX%0AP0WNr3uwSnTlO1byLiWm4/QJuf/CVUY9GB02lJ+rSVd2FR9AJVVyVfRlAF7JfgQE0nSZbC8W6XM3%0AFmx3bVmLeZtuX3E+qKuMAW6I79fscv41bk/nAovVhrLO6tlqtSOTSz0cva3Vq0eF/PwHB5ulZpUt%0Ar0VraDZaUKoULuOqc4G3MixmKwqlc4us5rrzPZzv4FTadpvd7b2sFhtyuey83suJ5KoCFpxYSaBS%0Ay//1voJwtWgI5RAE1uQcJddYxvrc4/w05gGkEik/Ze6nnVok4R8dLm6vCwg8f+xnwtT+XN9hGOFq%0Af37LPuymkN8/82eTFHJdCA4Bu92OXOE5l7VZq+urzr2WaLc2XBzoK41c3f851+/nP72N4VNalrZS%0AEMSxwoHNdYZcHxyCBYlE7lq9ngvsgjjhk0qUrnIcgg2HYPVqf+AQrNXpmx8z+3xhdlh49sQbZBpy%0APO6FqUIIVQWjkMixCFZ0Vj2F5mKvDGcqqZIHu97JoKC+GCxWHlu1lo+vcT/eWLh1N+PjO9E/qj0/%0AHD5OmI8P/aIieGPTdgDevuJSV9oinZ43Nm13u1YXTkV6Pl95qz/sczj+uvlCXWUMoFDIvLKuKOSy%0AFlHGICpA57/aUGmU5z2oeytDqVIgkUjclHHt93BCIpUgkUo83kuhlLeosukf1IFHe0znfwk1nL6/%0A5xxBZzMxL34CYWp/V+eXIsEhCC5GHBDPohb0u5rpkf148ojo1yqXytxCOZaZzy3IvEQq8aqMQVTE%0A3u61RLu14Z8DiUSGRCJrVBmDuxI9V8gkamQStVs5YrhP78aAUoniL1HGICrS//Z61CvbXpG5hITK%0AJI5XJJBYmUy2Mc+rMh4Y1IdX+zzlRkBjdTioNJld/y6EVtmcncy+gkzX7zeObMXqsGN12BvI5Y5W%0Av2U95qaF7PzBu+FHYUkVj73+K0veah5faBtaP2J9QujhH8kfOUcBiNYG80XyVgpNlRhrGXv0DIzm%0A3QRx+/R4eSb3d5tCjqGMxanb8ZOr6eAjEnX0D4rlv8dFwoEzlfnkGs+Nkq8N/zJcCPagNjQIH7mW%0Ah7veRaZhOnuKD3JWJ1La5hoL0NuMWBwWlFIlapmKYGUgUZoIVzStQUH9CPOytZ1SXMrCbTU864+N%0AH+XZtOfR1Fm6co6X5KGSydFbLTgQOF6c3+xyWv0KuQ1taEMb2tCGfwNa/Qq5Ifj5qMkuKG88YRv+%0ANuji146He4gGd7fFjXG79+4lc5BL3I8Muvu354PB7jskUdognuo1A6vD7jL0itQE8emQ2wGRL1ch%0A/XsYArXhr8W5Eai0oSUQq40iNrZlKDy7h4fywtQJbtcC1CqKdaJrYmGVjq5hIedcvp9CjUQiocRk%0AIN9QhUQi4ZlB45s9zrRaheyMRlP3byccDoGt+5Pw973wTt9V5WKjbV9zlGN7Ukg9nUNluQF9lQmV%0ASoF/sA8RMeI2Sde+MfQdFkf/EfHIFQ03RllRFTcOfRGA4ZN78fxnc93u56QXs/aHvRzZdZbivApM%0ABjOBoX5ExAQzYGQ8I6eJZyQxceEeZdf7zOIqNq88zIEtCeSkFVFeokOlURJczSLVZ0hnxlzWj37D%0Amx+AQHAIJB7NZN8m0arz7PEsMlMKqSo34LA70PqqCI8KIq5nFKMuFd990OhuTT5fVUq9d1dvnV4u%0AkSGvQ+juVOTSJhD2N9Q2znYBGmyb5rQLNNw2fYaI8aqb2jb7Np/mv3eK7ixfbX2a9rEh7Nt0miUL%0A15GTVkR4lNhfZ8wZwcybR7jsBw7vPMuSd9aRfiYPHz/xjHHoxJ7c9th0/IOaThbhTRbATZ7zkQXw%0AkMebLICbPM2VxWnsWFoo8jyvX7GfPRtOUZBdilFvJijMj659Yhh3xQBGTu3T5Prxhrp1Bnj0gXP5%0ANsuKRBfFxvrzkV1ifbVUf27tmN6zG4+tWsuW5FQqTWbuGzOcUr2BQ1m5ADz0q2jD8vxU0TPmUFau%0A27Vgbc0ZfKBKza3dBmGyWWnv0/RwqHXRKq2sHYLATY9+TUZOw3Ew5TIpj985iZkTzu9DqA82m52l%0A721g1WLRvchoaFpQcoAb75/MzQ9PbTBN7UG/W79Y3v31AQC+e0908fj+gw0ePsm1cfuTojvANfMa%0AdqVy4pcvt/Hdu39i1DcuR7/hXXhi4Y0uRd0Yfv5iG6uX7KIgu+E2q4ueAzvy9Ic3ExoR0Kx8FxoN%0AtU1j7QJi2zSnXYAWbZvaSuy/X9yOwy6w4D9fe33vmx6cwpwHp7B34ylemu89Tcdu7Xlv5YMovRDc%0AeJPnQssCeJWnriyAR5qGZKlrZf32inupLNXzzpMirWR9fvtOWQCe/mAOAcHNc1m7kN9mXYV8ofvz%0A3w0mmw21vOXWpnZBcHEjyCXNOxVulStkqUTCD+/MpahUx7UPfsmHz1/rkUYmkxIZHnDBVshV5QZe%0AmreYkwc8mbecUCjlWC2eRCASiYRJV13SrOc5Z+CLXlntGqBrQy6XYbO5W+sNndB4WDHnfOuDZ392%0AreqcCIkIwD9Qi8lgoSBHNHJyVO9GHNuTzAOz3uPt5fe6Vv8N4cjOs16VscZHRXC4P0qVnNLCKipK%0A3Qk1Th9O59lbF/HB6odcq5HWhgvZNt7aBTzbxlFrl6i5bZN6Opc/vt8jfjNxoeRnlWKpRWaz/KNN%0ATJg1kIVPrkBwCLSLDsZms1OSX+FKk34mjw0/HeCym+onp6lPHqcsgIc85yoL4FWeurIAHvI0RRYn%0Ako5n8+Xrv7u1b1CYHwHBvugrjRTl1RyZHdsj8lE/c/PnvLnsHnz8Gh+bGqozwGsfaG6d1cWF6s9/%0AV7SUMs4zVDF/2y9UWcxEaP0w2KysvLR5BsetcwSsRliwLx2jQugVf3GDZQsOgdcf/M5DGQcE+zJr%0A7iiGjO9JdFw4SpUcm81OXkYJCYfTAdi/OQGrxebaVmsqyoqq2Lr6CL98uQ15tfvU5GsGM/HKQXTp%0AFY1Ko0BXYSQ3o5h9m06TeDSD2PjGfWh/XiR+cM4PXiqTcuXtY5g1d7TbqtSgqyanWL6Pb/63DovJ%0ASkl+BQvmf817Kx9sdPv9mnnjObT9DD0HdmT0ZaJD/CVjuxPVKdTNnSotMY/PFqxyDV4AGUn5rFu+%0Aj5k3j2xKVV101G0bZ7sA5902tQfihtpm3XKR+OBc2mbZx5sIiwhg8bZnCI0IoDCnjAdniQEOykt0%0A2Gx2nrn5c3SVRv7v41sYNa0vgiDw9qOiy9jmlYcA2P3niQaVWG156pOltjznIwvgIY83WQA3eZoq%0AixOfv/IbgiAwZoYYHObmh6YS3TnMdT83o5jPX/6NfZtq6BpTE3JZ/OYf3LdgdqPlt0SdAY3WW23U%0A15+79BLJSM61P//bcagwmwf7juJ4SR4P9R3Fa4e3uNwxvbnKekOr3LKuDW/kHM1BrjGZCmsRUZqu%0A/Jj1JqGqKK6IeqDBPKu/3cXHL/zq+t27+vzuhc/m4hvQcrFXa2+LAihVoh/ri1/eIT53cKfzKj8n%0AvZj5U98CwGYVZ7xPvncT42YOaDDfwW2JPDe3hoHpvgVXNWnwyk4tchus6oPVYuPeGSLdYlZyAQD9%0AR8Tz2nfzGs3rxIy7P+Gh28YzaUT3JudpDhpqm/NtF6hpG2e7QMu2Te1tXoBnP7nV7Yzz+w82APDt%0AwvWua5OvHswjb17n+p2WmAfAPdP/B4BfoJYVh2tYt2rLArjJc6FlATzkaUgWpzyNyVJ3y7q+smpD%0AcAi8ePdi9m2uUcoSqYRFG54gqlP930PdPnCudQY0+H3W3bKG5vdnfZWJr95Y45KxokRHQLAP3ft3%0A4OE3rsXHv2Zc/PSlla5JxqqE113XTx1M47FrP2LW7aOZ9+wVrutJJ7J44Ir3mHTVJTz6Vg2f998N%0Ah4pySKooRiGRUmk1szk7mS/HXwOAUta0CVOrXiGDSM5RXmVk9+FU8osqufVKkZZPJpNiNFuRSiSo%0AGtjqLLHk4isPYn/pGmZG3sOx8i1YHCaUUu/bSQ67w7WqBAiNCOCFagOIllTG3mAx23j4zetaZMAH%0AWLV4h9uAP2R8j0Y/eBBXtv2Gd3GtYn//dleTFHJTlDGIW/3Trxf5nT97eRUAKafdmXmKSnV88eNu%0Adh8RfRArq0wEB2gZMbAzj93hHqjgYuBCts2Q8T0ALmjbDBzlHtSi71DPgBlOQzsnOlSvimQyKXa7%0Ag6pyAyaDBbXWnXfZaWNRW56LKYs3eerK4pSnMVnqQq6QccdTlzWYRiKVMP/5KziwTQyq4bA7EBwC%0AG38+yK2P1c/sVLcPnGudQcMK2Rua258/ev4X8jJLeOq9OQAEBPtQkF1K4tFMN2UMEBTmT1CY9/Nt%0A/yAfzhzNdLuWcCQT/yCfZr1/a8TAsCh6B7dDIZXxc+oJ7u8zssmK2IlWr5ATUwt4+NWfEQSBSp2J%0AOVcMBsRBYv2OBPYfT+fVR+qP+BKp7sLavM/xkQcSru6AyWFA1gALzamDaW5nodfdM/GCK2InYuLC%0AGTujf+MJmwCH3cGmXw+5XWvOufagMd1cH3362XzKiqoICmu5qCmRnULdfusqjQgOAYlUQnGZjjue%0AWUp4iC/P/kd0gWof5k92fjlFpbq/hKvhQrZNc+0Nmts2Ie38XWEhnQhtH+iRrnMP93B3zqhdfoFa%0Al5W0QWdyU2IXop8B9crjTRbwlKeuLCDK05As3tBnSOcmGWhFxIbQ6xJRuZ3YlwKIK3tvCtl5Fnyu%0AfaBunQHN/j6b258Tj2Rww32T3BR4TFw4l4z13KEKDvOr913adwghM6kAm83uOkvFWXgAACAASURB%0AVJo7czSTuJ417WWz2fn6rbVs/vUQ+iojfaonW/e+NNt1FJh6OpeX7/mGBYvv5J0nlpN0QozIFxTq%0Ay8JfHnAZvP30+VZ++2YnVRUGuvSK4u7nxJV5fG9xe15wCCx++w82/3qIyjIDQaG+TLhSbItbH60/%0A3kFdbM5JYUREB1fEp2vi+rK3ILORXJ5o9Qr5vW+2csOMQdwyaygjrvuf273BfWL5YsWuenKKCFFF%0AcnXM46hkolHJqNCrkDXg9lL73FgikbTYINwUDJnQ04O+8lyRlpjnOhd2omvfmCbnD4t0H+By0opa%0AVCHXNeASHAJWqx2lSs6nP4gxiD94/lo0qprJU2ykuwFLbmEF8577gcQ0cds7PNiP+TeMYuLw5oWm%0AbAouZNs0p12g+W3jLUhFXUUkkUoIrqeM2tbItY3B4ML0M6hfIdcXcKO2POcqizd06RPdaBonnK5p%0AToWcmVSA1WLz6OvOo4Bz7QN16wya/302tz937hHJ5pWHGVHN6113VVwbk68ezOSrB3u957A5iOnS%0AjrSEXOL7iDInHslgxNTeronSt++s58DWBBYsvpPAUD9+WrQFgGdvXcRnfz7uOi8vKahg0aurueuZ%0Ama6jgeRTOS5lvH7Ffv786QAvfD6XsMgg1i7by7O3fg7Aoo1P4h/kw+ZVh9nxx3He+P4/BIb4kpVS%0AiNHQ/LCPv6SeZEKU+y7Njykn6B8qTjTqhmasD21MXW1oQxva0IY2tAK0+hXy2bQCXn/M+5a0v6+a%0Ayjqz87oQEFDJtK6YmEHKhq0FnbNXgMgOIfgFNp0M4XzRqXvLWZOnJOR6XLttzKvnXF5lmaFJ6QRB%0AcJ0RnTqYRmpCHiUFFVSU6jHoTJiNViwmKyaT91moQxDYtj+JW2YNdVsde8P3qw/y3L2X0rvaCn/1%0AlpO8/PE6BvWKJbCBGfy5oHbbWG123vp6EwABfhoQINBPw7B+HYmLrtmKr6oOq5iVX07PuAjX9bpt%0Acz7tAo23jZPgozbqMlCpNUrXFrUHaq2kHHVsQC92P/MmC7jLc66yeEP7mKZ7S0TVOYax2x0U5pR5%0AGHa1dJ1B079PJ5o71sx/YRYv3/MNt4x6BYBxlw9g+g3DiOvVPCYtu8NBrwGdSDyaSbtosW6NBjNh%0AkUGilbzVzsqvd/D0+3NcZd/59EwAtq0+yrbfj7o8HCxmG1fePobuA2pCSA4YGe/6+8fPtjDnoSmu%0Acq77zwR+XrQVEL1hJl11Cabq1bBaq8LHX+NWVnOgkErRWy34KGp2avRWC3LpP8APuTb8fdUUlFSJ%0AA18dHEvMITK8YUKJpKqDKKUaOvqIWy0bC5YwPvxGZBLvoleW1UQBCrnIZBUteVZdVXZu0Yzqgzd/%0A69pw2B2sX7GfZR9tpDD33OlMyyuN6I0WOjVhIJw+thcjB3Z2/b5x5iV8vmwnKZlFDOode87v4A21%0A22b97kSG9xPP0sYPFgeApWsOsmb7KUxmKxOHdqNv10iWrz8CQExEkJtCvthtI5c3PigolOdGJfpP%0AksUbNL6NR2RywjfAc/Kur/JcMLR0nUHj9VYXzR1rQiMCePeXBziyKwmAP77fw4Oz3mPi7Et46PVr%0Amr79LUCP/h3YvyXB5UNdWwkWZIs+5bUnDLLqyVWH+AgyzroHbOjU3dNWAEQDw9yMYt54cClvPLjU%0A435hNe/CxCsHcWBrAnPHvsqIqb2ZfcfYZh8hAczpOpC5W37kuri+aBVKduWlE+nj/88gBqmNq6cN%0A4L/vr2HuVaIV4aFTWQAkpxexdPUB5t8w2mu+Mot4rphjTEIuUWJxGBEQyDUme03vhEFXw5Sj0Tb9%0AY2wJyOqb1Z8D6g4EEomELs2czdZGQzsFZqOVV+5dwoGtCR732kUHE9crkojoEAJCfND4qNBoVWSl%0AFAKw4tPNbumFZvjtdY5xX5FIJRLUKgV6Y/PPgBpD7bbJzCvjinGeMXKH9+1E366RvPX1Jgb1jGHy%0AMPEse9sh9z5Xu23Ot12g4bYB6l8ttgAuZj+DCyuLNzSHrMYb85fJy3lkS9cZNF5vdXGuY41zBTpg%0AZDzJJ3N45OoPGD29r1fjrvrQrX8sS95ZR7toUSH3qL0qrf7uvW1eePPQVai8T74cDgEEWPDVnfT1%0AQjUqq57YqbVK/rvodpJOZvP7kl08evWHzKlmWLzuPxM88tWHQWFRvDdyJptzUig1G5nRsQfD2jV/%0AUdDqFfJNlw/G31fNlz/uRiqR8NjrYgi96IggHrp1PNPGeGeQUctEM3oJUgy2CiqtJUiQMDnitnpX%0AxyA6xTthugAD+8VCXaMdQRB45+f7m0Ug0FQsevU3N2Xs/DjnPj6dzj29z2Br+2zWRpC/FrVKQXZ+%0A46tsdRNoHC8E2of5k5YrWuJHtasxsAkO1KJSyr0OHLVRu22c7QLNI3doLbiY/eyvgMXc9JWn2ehp%0AJKbx8bTi/qfUWZfeUQSH+1NerGs8cS20iw7GaLBwYIs4Ztz93BWkVm/jR8QEo9GqSEvIda2gnbEM%0AMpMLmNxEa3SlSk5khxBSE3O5ZFzjk4X43tE8/OZ1DBzdjYVPiTSpzVHIAO19/Lmpa+Ouaw2h1Stk%0AgJkT+jBzQh+sNrtrsGuMLEQjE60xh4RchtVhJkAR2mB6J2qTzpcVV53jG//18A/09OsrLaoi3IuF%0A5vmgtLCSP2qxTQ0e14MXvxCjKjUUNMJu9QwYAuJZ4JC+Hfh14zGunjagVUbbmTayB699IRJrHDub%0AQ6Cv5/ZfdkE5v207CUBKVjFxMaGM7C9ur9dtm9JqV5+WbpuLgYvVz/4qGKrq566uC2cQmtrQejlq%0A+7vVmc1m54cPNjJgZLzLwttisrLltyNUlurpO8zTp70xdOsXw/7NokLu2ifapZBlMilXzxvH4rfX%0AEh4VRHC4Pz9+JlpZK1UKF2NaU3DD/ZP5bMEqOsRH0OuSTlRVGDhSHXBkwqxBqLVK9m48hY+fmg5d%0AI3A4BBKOpDfLbqCl0eoV8sLFm3l4rjhTUcjdZ5BGk5Wf1h2hUm9ieP9ODOzlufevlflhQka6/iQd%0AfXpjE6zIG/BDjulcE9EkO7UIo8F80beuWwIdukZ4XEs6kdXiH/2RnWfdiOlvuG9Sk6I3lZfUP9mZ%0Ad/0o7vy/pdz74nJuvmIIIK5ESysMGEwWt3PjvwIalYKX7p0OgM3uQF5n+++5eaL/4v03jPHIC55t%0Ak3RCPIZprQNyQ7hY/eyvQm56SZPTOl22nJArZLSLCvJI93erM4lEQlpiLmuX7XVNOrS+arr0juKV%0AJXcT7kXGxtB9QAeK80RucaXafTy+/p6JWExWnr1tEQadyeXf/fLXdzXrCGHilYMwGy0senU1BVml%0A+AVqXWVNmi2utCvL9Cx6ZTXFBRUoFDK69YvlqQ/meC3vWNkmVuW8R5gqlv/Ef9hsmZuCVq+Q/9h2%0ACrvDQUpmCfEdw7j7WpHv2NdHxYKP1pJfXElsZDCPv/Erz913KeOGxLvl19nKWJXzAQZbJXfFvc2a%0A3E+4POp+l9V1XfQe3Jnln4jnmg67g93rTjBxdvOIG1oDuvaLQaNVuUWo2rXuxHmHiKuLkmqieic6%0AdvccbLwh8Wj9TvOdokP47KUb+Hz5Lv77gRjuzGS2Ehzow+wp/f5yhVwbdZVxU1C3bXatOwHQ4m1z%0AMeCUBXCT5+8oizckHs1octrje1PcfnfoGuF1G7prP3HhULcPtNY6k8mkHqFhzwW9LunER2seAeDa%0A+RO4dn7NlvDlt9Tw2EtlUm57fDq3PT693rI694xkberbjT5z+o3DmX5j/SxmU64ZwpRrhjTl9S8K%0AWr1C1hstZOdXMGpQZ44l5vBm9VbhSw/OYN/xdL5/Zy7tQvz4c2cCP6w+6KGQMw0JjAidRUKFGCFG%0AIVFhc1hQSL2vevsO70JgiK/LSf2HjzYx6lIxWELt8+XWDplMyrgrBrgFL9jxxzGuv2diixLF1x1w%0A9JWmRncUKsv07PjjWINpunQI480nZtV7//fP/+P1+p+L72uw3NaAum3jrIuWbpuLAacsgJs8f0dZ%0AvCHxaCaFOWWNrgJz0otJqKO8h070bt/iNKiq2wf+KXXWhnNHGzFIG9rQhja0oQ2tAK1eIWtUCt56%0AchY3XT6Y1x+7gtMp+ZxOEX3RjCYrQdUEECMHxZGR6xmPN0oTz+HSDZRZCzhWvgW9vbLe1TGI1nlX%0A3DbK9TsnrYjXHviW1x741qsVZX2w270bLV1MXDtvPHKFzLWKtVntvHzPNxTXinPbGEoKKhsMyh7V%0A0Z30wEkbWB9sNjtvPfoDJoPFq0vIvwXOtgGxXS5E21wsXDtvvIc8f1dZ6sJhd/DJiysRHIKbrURt%0ACA6BT19yTyOVSV3nlPWhpeqsNdZbG84NrV4h+/uqsVUrN7vdgU5vRqc3U1Ft/Wiv/gDUSjlmL87x%0AAYowJra7mS6+A3EIDmZFPdjoM6++e7ybc/i+TafZt+k0d095k9++2UlOerFL4QoOgcKcMg5sTeDA%0A1gQWv/kH86e+zZ4/T5637OeLiNgQ5j8/i/nP12z9ZqUUcs/0//HDhxtJP5vvCkTuHEzKiqo4sS+F%0AHz/dwjM3f8Yto14mO7Ww3mf0HRaH1rcmctYXr/3OmaOZHhFdAM4cy+SJ6z/m4NZEFEp5sww0/mlw%0Atk1tNNQ2ZUVVzW6bi4WI2BAPebzJUlee1iiLN+zdeIrn7/yS5+/80o3JDyAvs4QX5y3m4NZEt+sz%0A5oxoNCZ6Y3XmrQ94q7PWWm9taD5a/Yg4bEAn7v3vcgb0jOHk2VyiI0RLxJsfX4Kvj4pdh1KZNKIb%0Ae46mue7VRoW1CJVMy9CQGQCYHUaSqg7RwadXvSEY5QoZz316G8/N/YL0MzUfYGFOGZ+8uNL1W6mS%0AN8tP8a+AMyxbeXEVS9/fgCAIVJUbWPLOOpa8sw44Pzk0Piquv3ciX72xBhDdoB6+6gMAOnaLoF10%0AMDabncykAhc7jlKt4OXFdwLw4ryv0Vf+O2f4l9003NUuQIu3zcVGbXm8yQJ/L3mUKjmPvnU9bzz8%0AvUvhHtyaSGCIL0FhfuirTK4+XRtxvaK4rYGwi7XxT6uzNpwfWr1Cfvi28Sxbc4iElAL694zm1lli%0APOS8okrUKjn3/Hc57yzehN5g4YX7Pa3yCkzp7Cz6BZVMw8zIe9letIJwVSxJukNMb393vc8NjQhg%0A4c/388Vrq1m/Yj+AW2xhaJg0oLWt/m56UOR0XfTKanIzit3uNSRHeGQg/sENxyq9+u5xlBZWsrI6%0ALq7TVzwtMc9jRRHSzp9nPryFnoM6AqI/4uEdZ5srzj8GznYBLkjbXGw01M+gfnlaoyxd+8UyZkZ/%0AZAoZ7z39IyD6GpeX6FxGn7XRf4RoUPr0B3O8hoisD/+kOhMh8EbCDQBYHWae7rnCLeTtV6mPk204%0AQzu16II0r8t7NTkFB68lXItcouCJHt9DHW+YQlMGe4p/JV1/Ap2tDIVURTt1R/oFTgSgX9DEej1o%0AnPmBestoLH9jOFK2gd9zPkQikXJl9CP0CvDOJFkfWpfW8AKlQs4t1Uq4NuJiRaKPH96ZS2JqAVER%0AgbQL8Qw/ZnWYmdhuDgGKMBIq92B2GBgSchkbC5Y0+my1Vsl9C67iunvExt762xGO70shK7mQyjI9%0AZpMVlVpBYIgvUZ3Fs9SeAzsyfEpvOnrxNfyrMWxSL4aM78HuP09yYGsiiUczKCuqQl9lctH++Qf5%0AEN0pjK59Yxg4uiu9B3du1K9YIpEw77krGHVpX9Ys3cPpQ+kAlBVVgkRCQJAPsfHtGDK+B5OvHuw2%0AWPUY2PFfrZBBbBegwbZxBnBvbtv8FaivnwFu8rR2WXpX+6yOnNrH5b+6btle9mw4RX5WCUa9hcAQ%0AX7r2jWH8rIHn5bbkrc4Ajz7Q2utMhIRIjTg5SdMdo9CUQXuNSF9pEyzkGUU7k0KzKKPFYUQpFW2B%0Aii3Z2BwWYn17UFcZHy5dz5q8TxAEB1KJDD95MAZ7JRn6U2ToTwFwqmIH13d41mvMe2d+oN4ynPkB%0Ar2U0hAOla1ib+zkKqZJrY58mzndgs/IDSITGeP7+AmzZ27wBevywrvXeKzRlsLlwKWqpDwICecYU%0AZkU/xOGy9cyIvKfZ77Yq8wQbc86gkSuYGdub0e2axlJTYTGRoSulb7B3KkmHILAtP5kMXSm3xQ9t%0Acr5zhd1RRXblJ5is6fiq+hLlP7/RPEX6VQBoFJ3xVba8z2RG2ZuE+szAR+ndXeR88eWHYoSmcVN6%0AEVc9Yfr8vQ3c/eDkFn1OVaURvc5MRCNED3/+fgylUs64Kb2a/YwvP9zkJsf5IqWklBXHT/L0eO9k%0AJq9t2V7vvX8b9IblSCQ+aDUz/upX8QqdzcRXyTvI1JfQKzCKuXFNW6W9l/gnANMi+9DNXwzu8E7C%0AOh7pMa3Z77C5esGzs+gnZkbdz4Ag8RvL0J/km7Rn6Ozbj1Sd6O43p+MCOvuKrqXHy7ewMnsho8Ku%0AYUK7mwFI0x8H4Lu055BK5Fza/m76B01CWh3XPlV3lJXZC6tlL2NIyEymtb/L7X3S9Mdd+YF6y3Dm%0ABzzKcBKDhKs7ML/LB2739hT/yob8xahlvtzY4XmitU3n9q6NVrlCfvOLja6/VUo5xaU6HIKAUiF3%0ARXsxGC1IpRJ6dWnfoEIOV3dgWsSd2AUbIapI7IKdnUU/0Sdg7Dm/3zWdBtAnqD0fJmynZ2AEi8/u%0ApdwiEsbf0mUw+4syuLJjP3zkSj5L3MXtXYexJHkfHX1DXIq1zGzg8zO7ERC4rtNAOvmFEKHxI0NX%0AYyluddg98rUUZFI/OgQ+wamCOW7K2GLPRxAc6C0n0Cji0Sg6AwJlxi3IpeIOhFIW7koLEpSydhit%0AKShlEcikPhisZ1zlmWxZBKnHIZHIMdty0VmO468ahEJWY51tsCZhsmUCF8YyPSOtiLzsMo9wewf3%0ApjB8jHvfyc4UmZmSEvKIig2ma49IigsrcTgEks/k0a1nFCFhfi7y+4QTWRQVVNKrXwyh4f5UVhhZ%0AtWI/giDQrZrHe8jIrkgkoNeZOXowDV8/Nb37i8TzRqOFXdXnkx06hRHdQTQEKsyv4MzpXHr1iyE4%0AxLdRWarMZvZkZOGvFncfBkdHIZNKySwv53RBEcNiYwjUiDYTzmuA23UnzhaVEOqjJVgrrlp2pGUw%0AqUvNxDO/SvweT+YX0CU0hM7BQW55k0tKUCvkdA8LI9Lfc9fqnwBB0GE0rkWpHIBMFoHdnodzRSeT%0ARWC1JSOXRSCR+DZc0AWAr1zNA90nM2/fYjdlXGCqRBAETlfk0NkvnI4+4i5jqq6QLH2pR5/aXZTM%0A2HY1ikVA4HiZyCqXb6ygf3AH2qn9vb6Dc4UMkG9Kdf2daRA57AcFT3cp5GxDgkshO1fPUZqa73JT%0A/jeu509odzMDg6e6Pauzb3+mtL8DgF+y3uZQ6VrGh9+ESqZ1K8OZH6i3DGd+wKMMJ+QSdy7yHUXL%0A2VKwFF95EHM6vkS4+txCOEIrtbJe+8U9rn/XTR/E2KHx/PrRXWz97kE2fn0/G7++n98//w9TR/Vg%0A0sjGZyKBynBCVOLgKJPIGBt+HR18mr8qceLHtCO8eGQtN8VdQojKhxvjLmFIWCxDwmLZmHuGrgHh%0A/JF1ilPleWjkChRSGZfF9CLXUOPS8G3KAW6MG8TjfSbyxdk9Xp/jLd+FRrlxJyml/4dM6kdq6bPY%0AHTpAglwaTKXpYPW//a60zr8LdT9jtucAcKbofs4U3U+FaY+YXyLBbMsmo/wN5NIAkkuexO6owu6o%0AwmhNIbP8baQoKDNua3F5stKLWfzxZuQKGQf3JHNwT03kJT9/DUs+r3mmrsrEx2+v4+O31xEc6kth%0AtQvK4f1pLHp/A2q1kjdeWInZbMNqFf9lpBWj1ip58UnxjNFssqLXm1Eq5ag1StQa8eM1Ga389/Hl%0AOBwC+bnlrmhW2zeeRuujQuuj4r3X12DQmynIK+fLjzbh56/mnZdXo9eZyUov9pDFCaPVyn9+WY1D%0AEMiuqCS7ohKJREJCYRHv7tiDr0rJE3+sx2Cxul2rfR1EdbI7I5MVx0+4KekAtZp3d+52/d6VnsGz%0A6zfiq1Ly3PqN6MwWdGYL2RWVvLNjF2E+Pny+9yBaZcsS6RzcmsDmXw6Sk1pETmoRn734a4uW3xwY%0AjeuRSLWUlt2PIJgwmbdjtuzFbBGJPgyG5dhs2X/Z+3nDvuIUFpxYhY9czcsnfkNvM5OmK+L9xI0o%0ApHJ2FyWxuyjJlT5AoeGTszXR2CwOOym6IlJ0RWjlSh499EO9z4rSdHUp1QJjmut6lv40apkv3fyG%0AoJCqUEhVZBlqLNTzTdUKWSvmrbQWk2tMItcovlfves5kO2h70UErjul2wUa2sWZR4CzDmb+hMpz5%0A65ZRG04lvaXgu+p/SwlSRnB75zfPSxlDK1XIbWhDG9rQhjb829Aqt6xrY+lv+/nqtTmE1zHYCg7Q%0A8p8bR3Pbk99yzbTzC3nVXFzTaQBb85NQSeWsyjxBsUlHZz9x+8cuOBgc1oFfM46TqS/jjq7eeVQN%0ANgs+chUyiRSrw+41zV+FUO1lBKhHUG7cidmeh1Yaj5+qP0Zrw7GknVDIxG3X9n63ua6VGjdhd1RR%0AYliH1VGGziIaYRisZwn3mU2gZgwBF2CFfHh/GpMv68clw+I4sNv9/bv1jERRi/rTx1dNYLXV6sE9%0AKVxxXQ3H7fCx3Rk4tDMnjmaSmpRP956iZbRcLuXs6Vz0OhMOh0BYO3+iY0MIC/ejX7UlOcDp41kM%0AGdGF0RN6uL3D+Km9GTBYNBg6vC+VooJKjhxMQ1dlYueWRCrKDSSfySM9Rdxi9ibLoZxcxnbuyLRu%0A7rSxG5NSmDOwHwOjIkkuLuVAdg7H8/Jd1wDX9egAfxKLikkpKWXR1e7+0X3bt0Mpc6dIvax7V0Z0%0AiGVXeiZ5VaLBllwqxV+lor2/Hz5KBYFq726F5wOj3szyj0Q3sftfu5bKUj0rPtkEgsC0G4YTEOLL%0A6m92YKgy0X1gRwAGjunGio82YrPamTD7EoLbBfDL51uoqjBwxW3iuXhmUj55mSUU5ZQxekZ/+o2I%0Ar+8VANBqZqBWjcVs3ofVeqrF5bxQmBrZh6GhndlbnEy+sYIDJWlcHt2fEWFd2FXkzhHfKzAKpbSm%0A3RUSGQqJuIY7VZGLzmrCITiQSjzXdX4KcQzwkwdTYEpH3HCGLGMikZp4pBIZ7dXiMUi2MREQt8vz%0AjWn4K0LxlYvHIPmmNLdyF55pGqe2wVazq1i7jKbmr1tGbailWnYX/8KOohWAaPx1a6dX8W9iRMGG%0A0OoVstFspazS4KGQAUrK9RhNTWfPaknc0300rx/fwIT28WToSjHYxPeQSqRIgA6+QRSZdAQqNWTo%0ASvkx7ShJlYV0yxPPX6/pOICFp7aglSmYFt2DtKoSfs04ToaulDh/sWFjfYLc8o1r3/Ag0VKQSmq7%0AbNRv8yeRKBAQJxNWR01UHPf8ImQSH0J9ZhDmM9vtutmWhV0QI8g4hJb3R1arFRirGcHMjfQViQSe%0A+K+ojNJTCnn56Z949wvxAzboxSAARqMFtVrJn2vE8y+jwcLNd43lxJHMancvCVKJRAyQXgsqtQKd%0Azj0wPYCyjnucIAhoNErGTenN5Ol9Xdfzc8pdz6sri0auoNJspi58VUqqzGL6KrMZH6XC7Vrt6wAh%0AWi2hPlo2p6QyIa7hAB4qec17O48eOwUH4RAENiWn8Mq0ljWUc2LjzwcYNrk3ILoWLvt6AzNuHklY%0AZBAfPLOCWx+fTnZqIU+8d7Mrz8qvthESEUj7DiEs/3AjT398KzNuGcWp/ans+VMM7KFUyenaL5Yr%0A7xjLR8/+1KhCdgh6AARBj0SiRYIChJqJtd3e9ChRFxNKaa12Q0AtU2Cwi/3BaG/4+1idfQS9Xexn%0A8+PHc7gkvYHRQUSkNp4zlfsotxRidhgw2w1Ea7oBNdvSmYbTFJmzkEuUmB0G13kygNmud/0tQUKw%0Aqmm2NLXZGJ1lNCd/3TJqI9t4loTKmhgBdsHK1sLvuTzqgSaXXR9avUKePKI7T739G9dfNpCOUSFU%0AH72Rnl3Ksj8OMWF4t4v6PlfE1lgXvz1EHLwnR3VHIXVfQczvXkO/2cE3mCf7TvIo66WBl+EQBGTV%0AQj3Tb4pHGm/5WgJ2RxU5lZ9isqWTU/lpk6ys68JfNYjkkifQW05jbuS8LNRnBsnFj1NlPoZDMNI5%0A+GUAgrVTOFv8EHpLQrVh1/lj3NuLKKjUMX/sUO4YP5DXnv2F1KQC8mqROBQVVLL654NkZRSz+JPN%0AXHHNECwWG8u+2QmIq+WYDjVMS/t3JZGdUUxJsY5OXcLRVTPFLf1qB0WFlZhMNUqua89IFr2/gYQT%0AYp3cfu9EevaN4Y+Vh1n4injWe88j9VuujpvSm7dfXMmZUzmYTVYeePIyRo4XbSW8yTIwOpLlx07w%0AzLoNLh/w5yaO56o+vXhu/SZ2pKWjt1gYFB1F17BQ1zXAdT21pJRQHy1PjhvNY7+vI8rfH3+VOCAt%0APXKc1JIy/rd9FzcPrD8erc3h4FRBIQ5BIKWklCfHjcZHqaw3PUBSYQmXfyha5P4470Z6RzUcXGHm%0ALaNc4Spz0oowGyxofFTI5FJsFlEhhtYhCDJUmWgXHYxSpeC6eyex+ZeDlBVVEt2lnRvFbVCYH0q1%0AwmMy5Q1myz5stmTs9kIUih5IpL6Ulj0EgMV6Ers9q9EyLhR0NhOLU3aQoS9hccqOBq2sJ0T04Okj%0AP3K2Mp8cQ41Bab6xgh8z95OmK+bDMxu5vuNQon2CWZS0FYACYyVGe+PUt5EaUSEXm7OptIk+1jE+%0AohdFtNa5W7SSbMMZ1DIfVx4nlLWNqiQS7on/uNl+wq4yqvMD5+VrrLOWcknwNOL9BgPwY+brHC3b%0ASLCyPaPCrjnncqGVuj3VhtVmZ+lvB/h9y0nyiytdC7Z2oX7MGN+HOZcPcWZqYQAAIABJREFUdtt2%0A9IZ3n1jG+mU1MxqNj4rQiED6jRQb/vK5o4mJa4uy0hgKqr4HQCELJVjrnDw4EAQ7kib67DkEY/UK%0A2n2bSxCsTS6jMdRWyA9OHAGIpC7eQuHVhc3mcKVXV0f3+vP3Y2i0SoaN6opC6V6G1WJHLpd6+IPW%0AJpGp/VyLxYZCIXdNLBuC2WRFqZR7LdubLGabDWX1ylVS53rtFa3zGuBx/Xzwwa69jI/rRO+Idnx7%0A+CgxAQGMi+vUYJ7mKOSDWxOoLNUzbIq4Qv7g6RXc+OBUfv1iG2qtkn4j4unaL4Zfv9jG7U/PdOUr%0AzCll6cL1RMSGEN83BkOViWO7kwgO93fVrUqtYNC4HnTs1p7/PfI9j75zY6PyCoIFiZvFbTWdbjO+%0Ah9YCq8PusajwBotD7DdyicxlmNgQUnVH+S79eaa2v5Nicw6HS9fxRM8fUEm16GzipPKdxFsZGDwV%0Af3koWwuXcnOnl+nkI+4OlVsKeP9sjfvRXXELaa9pmqupE7XLuCtOdI9qbhlQfzzk0xU7+SnrLQCu%0Ainms2WQgtdHqV8gKuYzbZg/jttnD3GazsnOIQ9t/ZFdCIgLQVxpJOZXN70vE1dAfS3dzxzOXM/uu%0AcS312v8olBu3U2rcgM0hxj6OC36l1l0pEi9nSPVBKtF4vX6hB7CmKGPA5Vbn/D+I28oKhcxDGQNe%0ArzX0vLpb1A1BpfZeJ/WVXZ9y9Xa9JRWxE8NiY1h+7CRrzyRhsFi5us+5ezJ4wyXj3M/fn/zgFgDu%0Af+0aBIeAtHpMqK2MAcKjgnn47Ruw2ezI5WLdjZjWt956bIoyBuooY3BOMpvzPbQU7I4qjJaT+KqH%0Ae5koiEgq/xKZREO072UoZQFu95qijMF9y7spEFe7EkrMOeQbU2in7oRKKq5YnefEgcpw8o0pWFVm%0ARFKRLq78gcp2LlKRPGMyu4p/5uqYJ5r1Ds4ynPmBZpfREHoGjGKStZCN+V+zKvs9/BVhxPyT/JDr%0AgzclvPtwKiOaGLB+1p1jGTqxZpDYvU50OF/4+DIWLVhJQLAPE68a3DIve5Hx2I9/4BDgnWvrD+p9%0ArgjUjCFQ8+8lhTgX4o5/IwbHRDE4JuqiP1cikSCRNb5acypjaPoErbXDZheN/bJKH8NmLyU+YjXZ%0ApU8TE/IWdXeh4gPvoMKcQHLFEiz2MiJ9JxOu8W502lJQy3wIVranyJxJgSmdgcGex3LR2h6cqdwH%0ASAhVRbsUthNTIkQf42/Tn+V0xU5+lcgZFXY1YapqX357FWUWMQLg2ar9SJExJvx6jzKc+YF6y3Dm%0ABzzKaAgjQmdTbingYOlalme8zB1xbxOkbD5pz99KIXvDG4s2sOqTeeeUd8Q0cVvEN0DLU9d/xGcv%0A/sqo6f1QaWpml/mZJWz8+QAABzafJj+rBEOVieBwfwaM7sbNj1xKSESAR9mbfznIWw99x8KVD6Gv%0AMvHD+3+SejrHdT7VuWckN9w/hcETzp+VymKzsykxhT5RrY+usw3njzkPLOaKqaKhi7+vmsmje1BQ%0AXMlnS3cwc1Jflq06yAuPXIavtun8yW1oGp7cs5blycf4fJxojDglpn4SoguBhLJCLv39K87c+Bgq%0AmedwrTeLY1OY391UGEVCC6lUg0Mwe+xGWR06Ss0nsNjLCFb3w2wrJql8MfGBTbc8PhdEauM5Wb4d%0AEIjVeo53MdrunCzfRq4xmX6B4z3uOzkjZkc/yqqc9zlRvpUT5VuRSmRIkGAX3Lm++wSO81qGMz/Q%0AYBne8jcFl7afR6W1mLNVB/g+40Xu6PwWalnziGFapUIWBJp0xgagM3halzYXfYd3oe/wLhzbncSu%0AtceZUCuO6S+LtrC62tCnc68oBo3tjlqj4sS+ZNYv28vxPcl8uvFJlCrv24s/f76FXeuO0+uSTky+%0AZgh51UxQB7ck8MLcRbz6/X/oP/L8PvLDmTmYrG3RYP6pCAzQcs1l7ry4uw6moNOb2bY3iYoqI0mp%0AhQzoHVNPCW34u2JHXlqD9zXKaoar8tewC5WU6X/CZi/1ejSUrfuDIFVvOvlf67qWq9/Qsi/sBVGa%0ArpwsF10anQZdtRHjMu4SXJbX3tAzYBTR2u7sL/mdFN1hyiz5OAQHgcpwAhWi7UG832B6BoxsMD9Q%0AbxkN5W8MEomUq2Ie5+u0Z8gzJrMi8zVu6vgiADJJ01Rtq1TINz26GLlMxpK3bmHK3A8bTNtSbk+D%0Axnbn2O4kTh1IdVPINzwwhcurfRWj48Jd1202O09d9xGnDqSyb+MpRl/m3fp05x/HmPfClcy6w52q%0A8/clO/no2Z/4+bMt562Qt51NP6/8bWjdUHnZXtWolUwa1Z1p49q20//J2J7bsEJWysUjgvaBT1Fp%0A3ICAg5iQd7ymDVb3J6nsC+KD7sBsKyZcO5JInwvjnlYbQ0NmMjRkZr33I9Sdeb73b00qy18RyqSI%0A25jEbU1Kf7ZiBQnl3zMjdgUyidLlK9ycMpzoFyRGg2oICqmau+K8139T0MbU1YY2tKENbWhDK0Cr%0AXCE/fmfNrM1stfHqI5fXm/aZ/zVtZtUYIjuKwQ6K88rdrgeF+RMU5kmgLpfLmHTVYE4dSCU7pbDe%0AcqM6hXHF7Z4GUdNuGM7Hz/9M8onm+SuWG0x8sm0fifmFJOaLfn2VRpFw4kB6Nj2eX+g1352jB/Po%0A5FFe75ltNpYfEAkS1p86S3JRKUaLlRBfLYM7RHHriIH0imzYLazSaGLNiTNsT0onMV80NCnRGZBK%0AJAT5aOgVGc7sAb2Y0L1p7gZ5FVUsO3Ccvamib3JGSTk6swV/tYoQXy19oiIYHd+RS3vXv7sgk0ow%0A22x8tesQ60+eJatMZN5xCAKRAf6M7daJO0cNJtjHu+V33fqpWzdAk+sHIKusgu/2HmFvahbZZRVY%0A7HaCtVrC/ET/y77REUzoHsewTjHIG/EimDSqO698sJbTSfmYzVYemze5Ufe/6z7/gbMFxRx69j6W%0A7RcNGj/Ztg+r3c6Mvt15+tKxWO0OXly9iQ0JyairLbFnD+zFw5NGeRwj1W5zgMT8ovNq84bwybZ9%0AvL9pNxIJPH3pOABuHubJ0Fe3rYBm9+WWRJ6hiveO7WRrbiolJgNhGh+mVp9DP9B3JEEq9763Oj2B%0ApWePcLpMHFMqq4PWdPv+bbd09/UZwb09Q9yu+ahEZjmzNQWN0nPnJLvqd2L9rsBqr6LcfJpQzVBX%0A9KPGIbAqfRYGm/heszv9gUoW1Eievx6CICBBgiDY60ZzbJVolQp5QM9o198BvhpGNmBF7duMQOAN%0AQVXtc9oYm1NtBLUTFbXFXH+ePsO7IPFyIC5XyPAP8sGga94ZeJnByPpTYnhKjUJsPotNjslqQyGT%0A1atc/FTeCRqyyiqY/+1KUotLPe7lV1Sx+ngiv59I5PEpY5g7cpDXMowWK5MWfkWVybss+RVV5FdU%0AsSkhhbkjB/HE1IYttr/be5Q312/HavekFC0zGCkzGEkuLKFUb2hQIUslEq7/fJlrglAbqcWlpBaX%0AsvbEGVbMu9GlFOuivvrJrxDpIptSPwDbk9J5cNlqj7P+wiodhVVisPtTuQWsOHiCLY/e6fY+/3v+%0Aao/yVEo5Lz06E5NZ9FVuik8ogMlq47u9R3lt7Va360v3HSXMz4eUwhJWHxfJ/vXVjF6LdhygfYAf%0ANwypYVBq6TZvCO9u3MVn2/cjk0p5bfZUZvb17lLSEn25JZFcUcK1fy6l3GxkVPuOxPgGklhWyOLE%0AgwBszUnhl0tvcVPKgSoNYyM7MzZSHPMWJeyn1GTg0f5jkNdypxoUHkW54Tucvs+Vxq34qkciCEbM%0Atkziwj0DP0gkCvS2bOQSLXpbdjOUMRSbTmGwFbrcpTJ1W4gPmN1Irr8e3QKvo1vgdX/1azQZrVIh%0A18ail29o8P6kEefm71UXxmpqRK2fO/+uw+5g++9HAdiz/gQZZ/OoLNVjNJibpLwDQ+q3spNKJDSX%0Al6VTaBBbH3OP0/nET2tZfTyR/jHtWXJ705li9GYLdy35hYySckJ9RQXw+NTRDO0UQ4BGTVpxKR9v%0A3cfGhGTeXL+d6CDxY5zcs4tbORqlgik94yms0jGtd1cGxYrnWlGB/hitVo5m5fHqH1tJLynj692H%0AuGpgL+LC3Gf3Tvx46ASv/LHFlf+W4aIx0+COUQRpNZQajKQUlbIlMZVZAxq2UP9i50HsDgePTh7F%0AjH49CKuWMb+yiqX7jrJ41yHyK3W8u3EXr1zp6Y5Rt37q1g3gUT916wZEI8UXVm3AZLUxrHMMj0we%0ATZewYBQyGXmVVSQViDsdGxNSkEkl9U4OvEFdjzFhQ3h30y4+vFHcdRraKYaX12xh1dHTfLHjADKp%0AlGV3XU98u1Ce+mUdABtOJ7PmxBk3hVy3zQEGxUY12OZAve0O3g05X1u7jSV7DqNWyHnvuhmM6eqd%0AaKS+tgLq7cve2qol8dDO1ZSZDHwz8TrGRNa898JjOwB47/guXj+8lTeGX+q6N7p9R0a37+j6/WPK%0AcUpNBu7uOcSLlfXTVBpFoyxf9Sj81KKdSm75Aq9EO10DbyezaiUGex7dgprHzJep20igKo5AZXz1%0A701/C4X8d0OrV8jtQr3H23Ti4ds8zeTPBZlnRT+2iJiaAcNmtfN/cz7heHWou9j4CIZO6kX7DiH4%0A+GtIOZnDio83ei3PCZm89fo7Lt59iIySchQyGV/PvQpwHzB7tA/ngxtmctMXyzmcmcvbf4oDycQe%0AcR4rsgVXTPY6oPrJVIyO78i7189g1kffIgiwJyXL68BcZTLz1nrxGd0jwlhy+zX4qd13QCIC/OjZ%0APrzeVVJtGC1W3rhqGpf3cyeUiAr054mpY8goKWdzYgqbz6R4zV+3furWDeBRP97qpsJoIr9SXAXP%0AHzuUPrXYqGKCAoipnui0xNZuUzCxexwTaz3r7jGDWXX0NDqzhfljh9IvRgxOf+MQ0VBxw+lkkgs9%0AuZmb2+bQsEJW1uHHfun3TSw7cBw/tYpP58xiYGz9PMQNtRV478ve2qqlsL8gi5Ol+UyL7eamjAHm%0A9xoGwGen9rEq7RQvD53SZGKOulDKOwKQX/46DocRh6DHZDnrlWhHLvWhc8BNABQad6OVt2/iUwSy%0AdFuI9Z1IkEqcfO0peBGTvQx19bZ1kekYO/KeYkj40+wtXIC2Ot752Mh3OFr8ITmGncT6TGBou2eR%0AIMXmMHKmQgzOkKXbTJU1C4dgxU8RS4+gOXTyq5mkFJtOAvBn9h1e365X0Fz6hbhPMDbn3Ee+8YDr%0A941d9nnNuyP/KRRSH6J9xnL8/9k77/gmq/2Pv5/spHvvwSh77yEbEQSVIaBeJ07c46r3uq/j59br%0AVkSGCxEXAorsvUdZZbbQ0r1Xmp38/niSNGnSNoWWce3bl6+SJ+eZJ+c553zP9/v5lnxOpeksamko%0AAEkBV9Ej9G4kLs+y1HCU1OJPKDUcw2it8jjeFdGvk+g/uoFn2TCXZIf86+oDjBnckUB/FTkF5cRF%0ABTe+03myfZVY6d0H1b6oVv24k4PbT9FnmKiX/crX9zrVgABMhss71OiXfWKWmondOzb4orxpYC/2%0AZeWSVSqurx/NK/RYh2vsvdYxKpxwfz+Kq7WUaGu8lllz9JTTBPrCpNEenXFTiQ8J8uiMXbmifRLr%0AjqVTXqOn2mDEv45Z/1yej7dnE6RWEaRWUaHTs3j3QXrGx6CSX7ym1zHKPStNUmgIgiB2gj3ja2PZ%0Ao4NqrTveTNPNUeeu+CnkWO0Wo2d/XcVvqWlEBPgx99apdIhqOJNOc9VVc7G9QPR9GBAZ7/GdWia+%0A4OP8g0ivKOF0ZRkdgs8tU5BKLs5YY4L/TZV+CxJBTVK4e2RKesV3HvsV63YSqR7i0zmK9UfQmvOJ%0A8xtGsKL2/Xi2eh0pQdOcn/WWUs5UrWRAxL/YVfg6AGty7iPBbwQ9Q2ezt/g92gROJErdF4kgJ69G%0AzAMf6zeEEIXY0R8t/5YdBS8TrGhLiFJ87wYrRUvGhIRv3K4rr2YHqSWfEq7q5nHNI2Lfw2Ap43Dp%0APE5V/tbg/eVqt5Kr3U7XkNsIkMeTpxM777SyhSgkfnQJuQ0Ag6WMdbkPE6Xqw7j4uZhtdt+dwjfR%0AmvOYlLQEhcQzCVJTuCQ75C9/3MrQPm0J9Fcx89F5bFn0eIueb/2ve0k/kk14TDADRtc6Q5w5lgvA%0AiGtFs6mkjqNNRlpOi15XS5JfWU2efR20V0LDI+XEUPcB0YmC4nN6kYX7ayiu1mK2Wr1+vz8rD4Aw%0APw29G5gN+UpDMyqAyIDaDsdgMrt1yOf6fLw9G0GAx8YO5aVla/nz8Am2Z2QxuVdXru3ZyTnTvpCE%0A+rsrIUklAiq5HJ3R5GYul7ukXLTabFisNqSSps0oG6tzVzQKBS8sFU2wv6WmkRASxFe3T3NaEOqj%0AOeuqucjTijKzL+9Zy8t71jZYtsp0/loKclkMSlkSEok/Uom7VdFPLpru1bLae9WZc30+dlb1GhSS%0AACLUPRHsgTkR6p52s/U0t7Idgq4nUt2HbO0mAHK0W+gd/ggCEg6Wfk6l8bS9Q5YxNu5zj3OFqjqz%0A9Mx1FOj2OTtkmSAuIzpm5wBVprOklX1N99A7ifPzdFaVCgo0siifHM/0ljJGx31MtFpUaYz1E+OQ%0Ai3QHydFudXbIBbq9GC2V9A5/GH95rSJd19BZbMr7J1pTHgrl/2CHbDCakbewqddssrD8G1Hw46vX%0AfkcQBB56fQZSFw3j8Bix8eZlFXvsn34km+XfbG3Ra2xJCu0mVICXlq3lpWUNvzRcqdR5f4HsyMhi%0A/fHTHLc7UeVXVlGlN6A3mTFaLJgtDb+Ui6vFNGlxIQ0vU/hKU9ZibXUSyZ3r86nv2czs34OoQH/e%0AX7OVEwXFLNi2lwXb9tIuIowZ/cQR/vV9u6NRtHxSgoZ0rBUNalyL6SVdcdQ5wPH8oibXuSufbdzJ%0Az/tqcwur5DJCNA17wEPz11Vz4Pg1jY1vT5vA0AbLRqmbpubkitkqJmg4W/IEAaqhWKxVlGoXkxBa%0A65UdpRE7LMElylUa6KuviWiujvEb7LZ/nN8wUos/Rm8pRSWtvT+NvdNX2p2//GTRzv3kEj/Mtoaf%0AuZ8sGqmgxGDxnosYwGTVsjHvn0Rp+tE99C4f76N+5BKNszN2JVCRSLH+kMt5RSuPpI5OeK3ox/kv%0Af1ySHXKntlG88OEK+nRJABss+GVHg+VvnzrIp+P+NncjG3/fR0VxNcdTM9FWiSYHhUrO4+/cxIA6%0AMpbDr+nNog9X8dNn6wAozqsgMi6E7PRCtq48wOgp/Vi9ZNc53OGlhUQQfFZGA8/OK7+ymkd+WMbB%0AbHEdXmEfTCWEBNE2IhR/pRKVTMaWU2eoNtSfss1hrvTmlX4uuM7wzoemPJ+6z8aVkR3bMrJjW3ae%0APsuv+9NYnXaS9KISXv9TVDH6cvMe3ph6FUPbJzXHZddLczzdunUOYr03tc5d+Xr7PqdpOqu0nJOF%0AJTy6eDlf3DwZqcQ3yYTmqqvzJVojdrJDYpKZ1alfI6XPHa1eNPuGB9xBgErMMpRT9hI2mwHBnpfc%0A0SHmatcQ6yemc/WXJ/t0fIe5WluVT2bVKo/vRbN1bRSApM7atbSenMJgI71SDFnNrF5DpTETo7US%0Ai80ohijVi41tBS8iFeQMjnyR5vg1q6T1LXEI2Gy1A8oYzWBkgopDpV/QM2w2Fqv4u04r+5YAeSJB%0AioYzm/lCqzBIK6200korrVwCXJIz5GfvG8+8n7ez6+AZrDYbO1LPNFje1xly6tYTCBIB/0A18e0i%0A6TNc9NSddOsVhEZ6mkmjE8J4/fv7WfDWCgC2rzqE2WQhsX0Uj79zE6Om9HU6g11uhLmsI35807WM%0A6uhbxixvPLp4OQez8wnWqHh+4mjGdBYdP+qaRid8sKDB2VKYn3hNeeWe3osXmuZ8PnUZ2CaBgW0S%0AeOmaMSw7eJRPN4hOJPkVVTyyeDm/P3ALscHNY7ZvKerWOYje902tc1fuHzmI+0eKbXnTydM8tOh3%0Atp7K5OXl6/jPtWPr3a8l6+pcGRSVyAdsZXte5nnNkFV2BzCT1eI1uYRDACS/4h0kghqrtQqzpdA5%0AO3alTH/QOUP2lazqNUgFBQMin/GYix4uW2BfR/aMk2+M/SUfc6xcjJXuFjKLXmEPoJaGI5Oo+Smj%0A/ms8UPI5xfrDjE9YgEzS+HKGL/iaLlMji+CKmNfZmPsEGVV/oJCIVpAIVS9Gxb7fpLju+rgkO+TY%0AqCCeu388AGNu/ZDPX/Y9DZY3Hn3rBh5969yO0alPMm/88EC93y859H9et4+e2s9NE9sb3+975Zyu%0AqS4OE6+1CTHNccGBRAX6U1BZTerZvHN+iWWVlnPgrOiM9eiYoVzdvaPXclabrVFP2x7x0fyy/wiF%0AVdUczSu8KA5PDprr+TSESi5jet/uDE8RTV3jP5iP1mBk3bEMbh7kXRv9UqA569yVUR3bOp3GRnVs%0Ay7NXj+Ll5ev4cc8hEkODufMK7+3pQtRVUxkcnUTPsBhWZ5/k14wjTGnrqZylNRnJqi6nc0j9v/Mk%0A/2DSSgvYWXCWMfGecdMKmbi8EREwm0rdKiQSf+JD3/B6LJnEn72Fzzidu7qEPtLIXYjrx7GaIW5h%0ASA6qTbkcKp2L3uIZEtcYOdotRKrEuHbXdeBSwzFsePc7yKpey9Hy7xgd+zF+souT2e505R/E+Q1j%0AWMwbbmvqzcUl2SG7khBz6cuzXWz8VaKTQXZZBVabzefYyuv7duOT9TtYtOuAU7ihrke1KxZ76khX%0AT9saY604SpBG5bGPg2UHjtar6uRgXNcU3vxrEzqjiVdWrGfebdMuanhQ3efT0LMB6vVCbqxOogLF%0AkbafUoHeZEZr9G1GebFozjpviBsH9CSnvJKvtuzh3dWbSQgNYlyXFK9lm6uu6uOTw+Ja7ZL0Qx7f%0AJfgH80I/z6QDHw2/jhtXLeKxrctYeHwvnUMiMVut5No9sPcWZTMxuTPvDplY73n/0aE3f2Yd56HN%0AS7k6qRMBciUVRj3jElIYn1g7EFIruqBWNCyU0yZoJjab70qEjvXjXuEPev0+0X8MB0vnkFW9nhCl%0A93qpj2BFe2fYU2b1avxlsZQb0zle/oNH6FC5UdSB2FHwMu0DpyCXaCgznHB+r5AE4Cev9a63YcVk%0A1WKyVGOwiE5vlcYzKKQByO2zWqkXC4IvFOlTSfQfi81m9Xlm3RQu+Q55wZu3XOxLuOTpnRDL9zsP%0AUFBZzet/buDe4QMI8/NDbzJRZPdcVsvlHl7Hs4b2Y9WRk5wsLGHGF4vs2/oypF0S4QF+aA0Giqq0%0AZBSVsfZYOuF20+Cb08Y7j5EcFoJaIYbMzNuyh26xUU5FLxDNsN/tOsDCbfvwUyqccozeCNGoeXj0%0AYN5cuYn9WblM++w7bh8qhpz1SoglQKmgXKcnt7ySnaez0ZtMDZoyz5e6z6fuswE8no/rs3Gw5ugp%0AFmzbx7gu7emXFE+b8BD8lApqjCYyikpZsG0vIGp/Awxt17JOXeeLtzoHnPXelDpvjCeuHEZeRRV/%0AHDrO0z+vJDowgB7xnrOj+uoKqPe37K2u6uNAcV6939U3w030D2bFxDuYk7aTv86e4JeMw8glUqLs%0ADl9T23ZjZkpPr/s6uCImmc9HTOHTw9v5M+s4FquVGL9AxiWIHWCNUdQkN5lz0Ch7k1k8G6WsLQlh%0A73ocS28uJF+7ASsWBCR0DLmnwXNnVa9FKiiJ03jXwA9UJBOoSCarek2TO+S+4Y+xp0jUcdhd+CYW%0Am5FQZScGRb3AkbIFbmWzq8UQKrNNz4mKHzlhFxRxkOA/imHRtVaBzKq/2FbwkluZ5VmifKbD+3ta%0AG08HNV9I8h/H0fLvnOZ2EEOsAuSJdA+9iwT/8xOqEmxN1W78G1Oh15NZWk6P2ItjLqkPs8XKTXN/%0A4FBOQb1lnrxqOLO86PcWVlXzyA/LST1b/wvHwYRu4oj8vRlXu21fuG0fb6zc6PzsEPQwWSxO7eYH%0ARw1GbzYzd/PuBhNdgBj+8vG67Y2a4Ae1TWT+7dM8to9850sKKqu5b8RAHhlTv/jB2qPpPLhI9PTc%0A/NQ9TvlQV5r6fOo+G4C/jpzk0cXLG90f4JExQ7hvxECfyjaVmXMWcTA7n3enX+1hZu7z6sfojCZ+%0Af/BWUiJFr9OccnEmN/a9rwA4/NIjTm/nunUOYr03VOeAR72fLCzh2o+/BmDJvTfRLc4zLthotnDn%0A1z+z50wOYf4aFt8jyunG1VlnP9+62peXx7vbtpCan4dcKqVHVDRvjh1HTMD5xZa2JOU1SwGQSSKo%0A0m8kxG8qZdqfiAp6DIngHm+eWvQy4ep+yCT+VBjSmiyf+Xdne8F/KDOcoGvo7W6e2WZrDWeqVpKl%0AXceU5BVO9bJz4ZKfIV8IynQ65mzfjQ2Y2bM7aYWFnC2vILeiiqs7d6BvvCgwsXD3ftqEhtAjNtrr%0APoDbfoOSLkzCeJlUwsI7pvPllt2sTjtFdlkFFquNQLWS5DDxx+F4ydYlMsCf7+6ayeo00Sy07OBR%0ADucUUFajQymTEeHvR1JYMKM7tXM6a9XltiF96BgdwbytezhZUEyxfd0wSKViYJsEbh3cmyHtklh7%0A1LtEZV1mjxjIVV1TWLz7IDszRMnFnPJK9GYzQWoVEf5+9EuOY1L35tExbwjX51P32QA+PZ8r2ifx%0AzNUj2XIqk/TCEkq0NRjNFhQyKTFBAU4Bkxn9enid/V2K1K1zgGJtzTnXeUMoZFI+ufFabpq7mPSi%0AUu79RlReWnT3TDc1N291Bfj0W96fn8dNP//IzG7deX7ESHRmM+tOZxDh53ss+8VAregOQE7pC8ik%0A4ajkHbFYqxDwTCajkAYRpupDjvYv9JZirDaTR5hSY9hqxJmhTTsHScT687+BywSduZjTVX9wRfRr%0AJPp7WuUEQUJm9Wp05sLz6pAv+xlydtUPnC7/kmEJvgtb1OWDzdvyv9UZAAAgAElEQVSZ2r0LsYEB%0APL9yLW3DQukSFUGf+Fhe+msdb0wUEw9klJSy+kQ69w7u73UfwOt+K/OXMT7aPUG3t20OtGZR6EBn%0A0RGujKj3ureXiLrPckFOv1DfPM1b+XvS99f3ebXfBCYktPwg5nJk5k+LUUllLJziaXEBSCsSxW7u%0AX7GM+ddN4ak1f3GooIBwjYZfZt5EpJ+fU43s7a1b+PVYGlUGIwPj43l51GgSg8Q1bavNxjvbREGi%0AX48epUyvI1yjYUrnLjwxeKjPZepisVYilQQAAkbzWRQyz8mAwVKKUhrK2eoVSJAR539Vk5/T37VD%0Attks/HpmIv7yeLqG3IZaFo7ZqgOgzHCSo+XfIpf4cXXi9+fl7NU6QwZ0JhN+CgVSicSZ8i/czw+V%0ATFZvNiZv+9S3X46uNuex1R5oXqDPw4aNjOpTlJlKaOfXgRBFKFpzNeuLRPlAm81Gsl8bugX1QkBA%0AZ6nheFUaaqmGFP9ak6Peqie1fA8xqjiiVL4KxjcPK1cdQiGXMXpU/ZrRrvy2dC8bNh7jv+/9w6ft%0ArbTSklTZfQH25OTw0dWTGi1fUF3N/23ZyDPDRtAmOIQjhYVE2mfR723fBsCGM6eZP3kq4RoNX+7d%0Aw22//cKqm29DLpWy9PhR/jgpOiR9P206YRoN6WWlbo5yvpSpi6tcZt2Qp72Fzzj/bbbWIJOIpuxz%0A6ZB9xaadK/6t+Qas5SDviiTgGZDbdadNB7BVfyCWMR0CmxnknZAEvABy+7vEdBRr+UNIQsRjWSv/%0ABabDIAlHErYEJBFYC4cgBD6PTbvQfoOHQRKNEPA4gspz+ehcEQQpo+M+4VDJHHYWvo7BWo4U0brg%0AJ48lyf9KuoTcet6e163CIK200korrbRyCfC3mCFXGA6SXvYhlYbD2DDjr+hEp7DnCFCI5rvpPbvx%0A/satqBVyJnTqQEZpmdv+mWVilqMlBw5zoqiEjhHhje7jioCA1lzNR6feZna7RwEIVYRhtprJ0+cQ%0AJA/mi4wP+VenlzBaDegs4hpsgCwQpUQMKzFYDXye/gEjI8ZSYiymg1A7I91Xtotx0RP5Lms+97d7%0ADJW0eQLm66K154zen5qJv5+S7t1Fs5hOb2TL1hMkJYaTkBCKwziQlpZDYVEl3brGExEhOsZMvq4v%0A23ec8ji2t+2FhZUcOy466HTrGk9oqB9FRVXYbDZOnMx3ns/B6TNFZGaWoFTKaNc2ksjIQOcxHPu3%0A0ooredWiCI0NnGbl7w4d5Pl1YlrVxwcP5cEBtU52BouZWb360DtatEQNTUwERAfGBan7APhwwkS6%0ARoie1/++YjjLjh9n+cnjTOnUhRpTbYY4jUJOoFLpPJYDX8o0RHHVAmKCn3J+7htZq5VwqORtuoc9%0A6fOxzgWbbgk23c8ASII/A2ksNt1irGWzkIT/BZIQkASBSrRISAJfA0GBreotrJXPIgn7pfZg1gJs%0AVaIHtSTgXyBtg818BCS1S3m2yhcQgt4CQJD3Fs9f8S8ExSCQNKwj3hSCFe0YFvNmsx3PG3+LDlku%0ACSLafyJdwl9FIsg5WfoOacXPMTD2JwDahYXy8oSxWG02pIKAazbLNyfVmnWeHj3c7bj17VN3vyB5%0AMHvKdpKgTuJopSieH6aMQCaRIRWkZNacRmepwWqzEqIII0opNr4QRQgdAsSON6P6JF2DetA7xFME%0AvX/oYDoFdOVo5WFKjaXEquM8ypwver2J518SG8rka/uQX1BBz57iy2jjxmPcMHMg73+wkldfnobM%0ArmV9JquYsFB/Xnz5Fz796LYmnS+/oIK5X21k4tViWMjb7/7Bc89cy979Z9iw4Sgzpg9wnq/Srkk+%0Ab/4mpl8/gK/mbeTVl693O4ZjfwA/v/NL63iu7CzM5L1DmzhcmodEkNAuMIyvhs8gTCUOFFJLcvnv%0AoY0cKs3HZLXQOSSKF/uMo0tIFD+fFsNb9pfkkFFZQnplCR8PncqbqevI1pYzZ/gMeoTGYLKKyycv%0A7v2LZZlpaGRy7uk8CFUdlacvj4n68AtP7KHCqKNrSDTP9b6SbqGiU9nA3z7gxb6iD8T847s5XJpH%0AtCaQf/YYycRE35YnzofKiho++r8VPPummAShMK+cvTvSmTClL+v/FJ9FVGwIXXomeJRtCq4rUo5Y%0A8ckdOzEiKZn7li/1uk+nCM8wp+xK0ekQoFN4bWchlUhICQvjRLEonjGlU2c2nMkAYMT8r7iqXXvu%0A7NOXHlG1zny+lAHILX+FILVYR/kV7zoduQzmdLcO2WCpTY5jseqcn5XSc0v52Bg27ZcI/g+LH+Ri%0AbLTgdy827Vxshg0I6ikgTUZQJ7vtJ2hmYiu5GbckJjYD+N1uP5YoliMo3CMnBPVUBGVtuJHgdye2%0AqvexmU+InfJlxN+iQ9bIk9DIa2M74wJmsCf/VmpzsggIgLSJSQ183SdCGcXhilRuSLyVBWfmADAp%0AZgrbSzajt+iZFDOFk1XHnNfjUN5yXYdWSBTozN5Vj+RunpIt46N35EgOA/uLCkjDh7mHzIwe3YU+%0AvZPZu/cMhYVVJCWJHt0yqYTjJ/LQag1YrTYkTRBi2L79FNVaPZs3HwegorKGk6dEr9mRIzu7nU9m%0Az9Dl768iMjIQtUZBQICKNWuPOI/hun8v+0DiQpJZXcZtG37gvs6DeX/wdcgECfuKs52dMUCwQsU1%0ASV15fcBEFBIpbxxYx793r2DpuFnOMssy01g85hbmHtvB3Zt+ZP6IG/g96whfn9jNO4OuZc5RsaPd%0AnJfBD2NuJkzpx6v7V1Ooq82I9GPGAX7KEDu1OcOmE6sJZFH6fm7buIg1V99LiFJcY3x+90oA3h50%0ADX3C4vgx4wBP7VzG4KgkQpXuITXNzdZ1RyktriLjRD5tO0RTozVy9nQxJ47kcHi/mGt41IQeXss2%0AhWiXFJx5VVV0iYjAT6HAT6FA4UWqEkDpJWmJ62ugbtIK13askcv58prJABwuLODrA6lc/+MPPDZo%0ACLP7D/C5DEBs8PNU6cXQs5jgZ9EoxMFrXrn7LM41H7JCGuT83LhS1zlgM4E5C1u5mDLXRp3UuRZ7%0AylprCbbqz8Qyxu1gqwasgNn+t/YZC7JGHBFldWOgJSCowVrttfilzN+iQzZaSjhd/gWl+u2YrdXY%0AbDZsNrMzk4cgtGyqxwhlJHKJnFBFuNMcHaaMQBAE/shbSrmxFKO1VtEoWSN2fD9nLyJDe4rJcTNo%0A65/CluINfJv5FVZszEy4uUWvuS5KlYzqar3X7xQualo2bPy1SlQzqqkxctstV3Dw4Fn7S8n3Dlmt%0AljN6ZBfGXemefNzhROZ6vvh40SxltdrYtu0kTzw6ocFjXAzmHttJn/A4Hu1ea2UZX8fjOTkglOSA%0AWhPbje16c+O6b91e70n+IXQKjmRIVBsOlOTROzyObG05i9L3A7Ak4wAAszoOoGuI2Dk903ssf549%0A5jzGnKPbeaSbmBmoS4gY9zu7yxDmHtvJ+tx0prYRQ2kcf0fHipKNd3UayLuHNnC8vJDBUcnn+0ga%0AZPfWk9z96Dg2rT7i7GQrymr45osNvPDOzEbL+kqQUlwS6hYZybITxxjT9txkNxMCg9DIxYHx0aIi%0AEgJFAQqL1cqp0lKmdfGUzuwWGcVbV17FsKRk/rX6L7fO1tcyAaoRHvuEB7iLKbVIx1svVsCGYHfE%0AEhR1Yurtes/W8gcQBHEZSxIyD6RRYNqHtcSLxLHgGcLl/n3LLNFdDP4WHfKBwoeRSfzpEz0XpTSK%0Acv1+dufddMHO3zmwG50DxU7h2c6vOreHKcJ5oH17pILUPkcXSdCIs/kHU/7p3CYgcFvyPZisJmQS%0AGQICg8OGuZ1nSpz7i6o56dolnhV/iC/7d9/7E6vNxoP3e1fJio0V4/C++W4rRcVV6PWid2hefjkr%0A/jhA1tlSvponjuynTeuPTmd02z5tWn9GjezCm28v59gxMZG63mDmsUe8e4WazeLA6uSpfKxWK5lZ%0AJdx79yi3Y7juL5e37ADMG6cqiukT3vBSQoleyydp29hWcIZqkwGrzYbZanV65gMEyEVzu0IqdXYm%0AMokUg8WMxWYlt0bMI9susNYcGasJdCYmMFktZFaX8eh20Rzr+Osgp6Y2D22HIPeQO4kgoJbKqTa1%0AnLRnVYUYSuKYDe/ecpLbHxBlKXMyiwkM0VBRLg5qwyMDqarQeS3bVB4bNIS7ly0l2t+fSR06ojeb%0AKdPrfN5fKpFwbz9xOemdbVuICwwk0s+PL/bsQSmTMqmDaFVak5FOgFKsww6hYVhtNvbn5ZIQVCv1%0A6UuZulhtevTGNCQSDSr5RQxtE5QgTQLzUfGzcrhnGZsBjPshdL74WSoOCm3mMxfmGuthf04e723c%0AyoFc0W9FLpXSPSaa16++kpjACyMO8z/fIVttBsr1++kb/RVKe8XXXOSKd0XWQIYQb9/JJc2TwN5m%0Ag4f++R0FhZXM+eg2QoIbNkEKAjz9pKi5azSakctlCAKMH9fdWebuu0a67fN/r0xHJpM4TfAx0cHc%0ANWsEd81yH9UHB2m8bn/huckYDGJnrlDIEATB6/m+/nYrAP96ahIdUqL5beleDh0+y8AB7ZzHcOzv%0AK1O6/gt9jdjx3PDgWG574vxCKKzYGj3/7C0/E6BQsnDkDUSpA9hXnM30NV+7lXHVxJZ4sTg4F2Hq%0AnEtm19212mzYbDbmjRAHb4Mi3WU6ZS55h9Wy5vmtAayy5w2f98ZyzGYLM+8fw/R763pewLb14ot8%0AzMSetO0YQ3L7XE6fLEAQBLr0SmTi9f344h3RlP7sWzPYtv6oR9k2KZ5qX40xqk1bPpowkQ927mB+%0A6n78FQo6h0fQP853f4z7+4uzQb3ZzO2//UK1wUi/uFgWTJ6Gwm7mLtPpeG2zOBgtqK5GLpXSMyqa%0AjybU6ln7UsaBySIuw2SVPIKfsh9Waw0mSz5J4Z/6fN2rluxy1gtQb924Y641PzuQRICgQPC/H1vV%0Aa+I2WQqCvC/YKrAZtiGorxNntJJwMNjz3Mv7g/k4Nu3nPl9zc5Oak8fN3y1hRq9uPDt2JAB6k4n1%0Ap04T4UXBr6X4n+iQbTYLOrP7j0MpFUf3EkGJQhpGqX4nwap+VBuPc7p8zjmfa8pNn1BWpnV+lskk%0ABAaoaddWdPQYM7Iz48Z09TnBw8WiWqvncJr4zE6fKSKkl+/6yQqFbz+b5piJKpWNdwqONeEVf6Sy%0A0U+FTm9i/FU9mnSMlqZ9YBgHS7xLOhosojPQvuJsFo66kSi1OBo/XVXapHNIBQmxGjEeNb2ymGHR%0AYhapYr0WrVkcXCilMpICQjlaLirLjYjxri7W3Mx/U5QOrSgV1/UWvv0HU+4c4XQAdLBjk+gz8OQr%0AU9H4KcFmY/OaNIZfKZp84xLDSOksKputXXGAHZuOe5Q9lw4ZYEJKByakdPD6XZcI8X2S8cjjXr+H%0AWn+SJ4dcwZNDvEvDTu/ajeldG15C8aWMgxpjKgCRgQ8QoBItZrll/8FmMyI0Zuq1M//N5c56gfrr%0Axg1LAdYid91mSdiPIO+FoJ4MNnF5y1b1BjZzNkiCERR9QS2ujQtBb2CrFLPd2Wq+AlkHJIGvYy1r%0AmvNnc/Hm+s0MSIznxXHuA5FecbXe7YM//IJnx45kUpc6srPvfcqbk64iSKVk1uJf2f7wPU4Lh4N/%0ALluJALx9TcP66f8THbLBUsCWs+7m0wGxPwAQpOxJt4jXOVbyKpkV8/CXp9A1/FX25s/ydiifaZsc%0AgVIpw2SyUFBYye69pwHYvfc0q9cd4Y3/XH9RTKO+4u+noluXOErLtLRvd24vsEuFHvbwK8ffS5E7%0AOg5g4sq5fJq2jWlteiAVBFJLchgYmeQ0Q4er/NhRkMmAiESOlRfyWdq2Jp9nelvRsWfe8V30j0gg%0AXOXP2wfWuzkfPtj1Cl7dJ4rPpASG0y8igQqjjq35Z7guuRuaZpwZO6g7Y5e6WE5cefG9G90+d+uT%0ARLc+4mDxnsfFJYcZd9R2dmMm9vRa9u+C2i60kVf+GmZLCVZbFQZzJpW6NQiCnED1lY0ew9e6ARA0%0AN7r9rfeYmhvc/np8rxyGEOGZ4EES5ZJfXt4ZSfQJjzJu5SO9txFJ1N4G93OlymBg79kcPphSf9Yt%0AXxiQGE9sYAB/HD3BzF6iJc9oF41aezKdT6dd2+gxLvsOOT7gBuIDGs51HKa+gqHxK922jUk+cF7n%0AfebJibS3z4ptNti2U4yh/c/rv7N3fyY//baHG6e3TJKA5kAQ4ON3W1WxLhTtA8P5ctgM/nt4Ex8d%0A3oxMIqVTcCT9wmsHEW8NvIb/7FvFl8d20iEogjcGTOSW9d836Tz3dB4MwNnqcm5Y+w0amYIHugwl%0As7o2Tn5Kcjf0ZnEp4PXUtZzVlhOsUNMvIoEpbbp7Pe75csfTYszpV68vw2azMevpSUilrbpE54sj%0ABWCAehQ2TAiCiiDNBCw2LRJ8C++74+lJznoB/nZ1k1dZLcahB4tr9Iv2ixEIL6wU5ZgfGz6E+4f6%0A9i6/vmdXfjt01Nkhb844A4i6/r7kNvj7PPVWWmmllVZauYS5ZJNL2LCesy7ovuJPKDeKgfWjYz3z%0Agp4PjjXkuZ/c7pwhuzL/my0s/H4bHVOi+eLDW5v13K1cOJrbqauVVloSi7UKnfEw/qrBTVo/bgWO%0AFxUzae43/D7rZjpHRaA1iu2+XKdn9s+/M75jCvcPHdjoGvKVHdpRrK1h2Mdfsure20kIDuKfy0TL%0AbGJwEA8PG9zotVyyJutlmTdyTeL3LR4j3Nx07ig6ARQWV3n93jH8+WvtYZb/eYDTZ4owm63ExYYw%0AekRnpk/th7IRp6mS0mqW/LqHXXvEdeu8ggosFivBQWqSEsIYNqQD107s5XXfidd/4JTAdPDDgnuJ%0Ajgqq93xpx3K5/7FvueVG8Qd1w/UDmf/NFjZtPU5ZeQ0R4QGMG92Vm2YMbNDhy2Zzv2+gyffeSiut%0A1GK2iO3obOk/MVtKSYleRnbpv0kIe5tWA6hvOMRh8iqr6BwlCsMAdnGYxvsfh0IbQLifhlHt2/Db%0A4aPcN7g/60+JE8Old/i2PHhJvv1qzEVUGDMv9mWcEzX2mNugAJXHd1arjVfeXAbA+k3HUKnktEkK%0ARyIRyDhTzNyFm9i07QT/fVNcE9eoPUe5qQezeO7lX6nWGlCpROeb9m0jkcul5OSWsXvfGWJj6s/H%0A+cA9oykurqKiUsfvf6RiMlnqLVuX4yfzAXjs6UVknS2lQ0oUMVHBpB3PZcF3WzmUls3br87wqsjl%0AuHfX+wa83ru3+26llVY80Rp2AxARcA8Vuj8BkEjUWG0GJP9DghktSZBKRdfoSJYfPc7olPqFYfwU%0ACmpMtRm3ssvFmH3XbH8AM3p25/V1m+geE0WXKNGKGh9c/4THlUumQ7bYjKw8ezcAFcYzAHx3qlb4%0A4h8pWxCQUKwXtaAPlMyhxHAUq81MiDKF/hFPEKr0HrIAkF+zm/V5TzEs+hXi/UQvzSNl3wJwvHwJ%0ABmslocqO9It4lDDluQfWOxIk9OjmuYD/w087Wb9JVEzq3yeZ556+hqBAsdFUVup44bWlpB7M4rMv%0AxTyjTzzsLoRRXFLN86/8RrXWwPWT+3LXbWLQvaNjBjiVUYh/A1rNV7vE8a5en4bJ5Lv4gWNG3qlD%0ADIu/vs957fkFFTzy1CL27s/kt+X7mXptn3rvve59e7v3uvfdSiuteEftlMt8HYutkjLtT5gtpa2d%0AcRN5dNgQ7v1pKVEB/kzsLPYjerOZcl2tOmGP2Gh+TD3E0GQxzPLVNWKsuFTibokY1i6Z51eu4ft9%0AB5nWw1OhrSEuGZuGVFAwMXEhExMXMi7+EwD+0X4zN6ds4+aUbc71ZKU0EKU0kOSAcUxM/IbJyT8T%0AII9nR8H/uR1PsP8HUKw/zIa8fzMk6jlnZ3yq8nfSK5eTXrmckbFvMzX5N+I0g1mb8wgGS7nP120y%0AW8g6W8Jnczfw2dwNrF6fRlCgmptmuHvlGYxmfvhpFwqFDIVCxjNPTnLrlAID1TwyWwzdWrn6MCtX%0AH3YqXDn46bc9VFXrGdCvDQ/eOwaVSu7WGYM4W27I/NwcPDx7jNu1R0cFca9d1GPp8v0e5V3vve59%0Ag+e9173vVlppxTsKWRwKWRwxwf8iUDUKG1YSwt672Jd12TGyfRs+mDyRTemnmfH1YmZ8vZj7f1pG%0AXFAg/RJEcZinRw0jUKXk6rlfM/3rHxiSnMiQ5ER6xrrLtUoFgWk9urL7bDZXdUzhqo51tbbr55KZ%0AIftKgDzB7S9AStBkVmXPxjVLiMSecKHMcIp1uU8wIPIJkvxrZfWOlH1Lz9C7AJwz626ht5FW/h3Z%0A2q20C2w4Ju2uBxZ43d65YwxPPzbBo1M8kpZDZZWebl3EyvWmjJWcFI5CIcNoFNckTmUUOssD7NiV%0ADsB1E3s3eG0thdpuSu7cMdbju0ED2iEIkHm2hIpKcdbt6Hhd770+RTDXe697341htpvdt606xIFt%0AJzm2P5Oy4iqqymsQBAGNv4rIuBCS7DrHXfomM2BUF8KifRu4SOwjYJvVxvbVh9m4bD+nDmcDUFpU%0AidVqIyjEj/bd4hl0ZTdGT+6L7Bxi0HNOF7F99WHS9p7hzPFcKkq06HVG1BoFgfbUkckdYug5JIVR%0A1/UhMOTcFIQyjuaycZk4cErbe4ac04Voq/RYTBZUfkpCIwKIaxNBp97JAPQZ1oGUJsR4P3D1O2Qc%0AzW2wTJd+bXh3yUNNvnZXZ7vAED8W77OLS9SpG0e9AOddNxaLlR2rxfjYrSsPcuLgWcqKqtBpDfjq%0AE3vv85OZPMuLjGQzoZDFEx5wR6PlWrJu6sNsstTbNgG39tnUtglg0BnZ8Lv4e961Po2Mo7mUF1dh%0As4l136ZzLH2Hd2Ts9f1Ra+q3Ho7vlML4TvV3nlEB/sybOdVj+639PP11TBYrkzp3RC1vWhd72XXI%0AeosYT3modD75NXswWbXYsGK1J4twOIGZrWKnsC73cZL8R9M2YILzGFabiSpjNpvzXwBw/nWgNec3%0Aeh0OYRCj0Uz66SIiwkV1pY/f/YfXGL4zWWL6NYc61sgJbzV6jsqqWnOyzQZZ2aJyU8pFEvIIDxOd%0AH7xpBmjUCoKDNJSV15CXL1oYHB2y67039b4bY+UPO/juA1FgoDjfu2WjorSaitJqTh46C8Can3ej%0AUMr4fvfL+HlZ66+Lxl9JcX45bz36HYd2pnstU5RXTlFeOdtXH+bHz9bywhezSPRBMWrT8lR+mbsB%0AgOMHsryW0Vbp0dpTTOZllrB99WEWvvMH970wmXEzfI9111bp+fCZH9m0PLX+MpU6tJU6zqYXsmON%0AuDy04O0VxLWJ4IOlj/n0vC4UlWVaKkqrMRnNLVI3AJkn8nnzkW85fazhTqwV7zjaZ31tE9zbZ1Pb%0A5qYVqcx5dSkl+RVevy/UGSnMLWPn2iN8+9+/uO8FUSls1OS+53ZDDWC0WDBZLBzMK+CH1IP8dGvD%0A4ineuOw65I15TwMgl/gzJu4DNLIIivSHnOvPDor0YnB3StB1nKj4jZSgKc6ZsM3+3+jY9wGI1rhX%0AjoTGR9AOYRCr1cas2fOcnc7SFale11C1NaJns6PjbuclZKouwUG1s0mDweQc8ftpLo7Tk6KRmYVD%0AorKuydn13pt63/VhNlt475+LWL90X6NlvTHoym4+dy6CIOG52+aQeaJ2oOYYaWsClFSW1WAy1npa%0A5pwu4plbP+eTFU8AEBTqT33sWp9Wb0es8Veh9leiqzZQUyfTlk5r4P2nF6PyUzK8Ho96V0xGM//+%0Ax6ecPJTt8Z1CJScgWIPFZKG6QufUNHYlOMzf5+d1+5MTyc0sprJUS2W5lspSLQftvhXlJc2bEu94%0Aahbz3lzuUTeOegHqrZuG6gUgP6uEf930qds1C4JA1/5tSekej1Ilp6Sggn2bj1NSUOm2r3+Qmqtm%0ADCQmMZyY5HDad23+HOXnQn1105z14mibwDm1T1/b5uJP17Lg7RUe22UyKQEhGqwWG5XlWmz292Zl%0AmZa3HhNTT+ZllXDTw+OafG0NsSPzLPf/vIwQtYqXxo2mTVj9zrX1ccmsIbfSSiuttNLK35lLcoYs%0A2GeoVqxIXWarFpuRQp2Ya3ds3IdoZKLge6XRc4YRqRbXWfuGP4Jc4s+G3KeYmLgApTQYqaAgQB5P%0AmfEkAHF+jQds14dEInDPrBE889IvACz4dgtjR3UhsM4IT213vurSSVx//c+z1zXpPAqlmF3JZgOd%0A3oRfA57ULYXeYG74e/vMuK6jmeu9N/W+6+OzF3/xGH0LEoGhV/Vg2NU9ad89nqAQP2w2KC4oJyMt%0Al32bxcQFO9YcYfwNg3w+17f/XYlOa0CukDH1rhFcNWMQMUlhzu8tFisHtp1kzqtLnTO1kvwKfvh4%0ADQD32s1k3rj+3lGs+1XU3Q0K9WPohB4MHN2VDj0T3GZweZmiBWbZN1v4bd4m59rl3Nd+Z8hV3RtO%0ABAD88f12t9nx5DvE9cyJNw8h3sVqYbFYycko4tDOdHZvEDMv7d14jKv/MaSRp1RL/1GdPba9eKeY%0AH3fXujSfj+MLbz7yLTXVeq91Y7GIaSvrq5uG6gXgi1d+c84cNf5ie355/t107dfGrZzZbOGzF3/h%0Aj++3O7dpK/VcMaEnnXpfWtra9dVNc9ZLU9omuLdPX9vmxmX73WbHvYeK1s+Z94+hS782yO16Broa%0AA3s2HGPh23+QY9c+APjm/ZUkpkRxxYSeNBfD2yZz+MnzW3u/JDtkf3kcEkFGZtVqEv1HYbRWoZFF%0AIhUUqKViAvd83V6i1L0oM5zicNnCBo/XI3QWpfrjbMp/jrFxHyIgoUfYLPYUiSbrYEVbItU9MVgq%0AyavZRduA8cgkvocNDBnYnh7d4gE4eDib+d9ucXoNO0hKEF8SGS4/iqYgEQTiYkPIzikj43SRcz33%0AQlJkFzuxWm0escbaGiPlFaKJMCbaPW/r+d57XXatS3N7+WEAS00AACAASURBVIXYlwGe/+IOOvdJ%0A9ijvH6QmuUMMo+3rRmaTBanMd+OQTmtAJpfyyvy76TnE0+lDKpXQZ1hH3vnxIe4b/5ZzPWv1z2KM%0A6D3PXYfgJTYbRCet17+bDUDXfm3qdThydDL3PHcdfgEqvv3vX4C4PnoiNYsudTqJuuxae8T57+GT%0AetXbGUmlEhJTokhMiWLizWInXFVeg/oiDAB9oaZaX2/dOHw56qubhuqlvKSanWtrO6nbnxSV2up2%0AxiCaSB94eRqpW8UBfm5mMTabjRXfbbvkOuSWpm7bBLF91tc2wb19+tI2K0qr+ejZJc7Pk24Zyv3/%0AEZ2t6ibFUGuUDLu6J32GdeSR694n53TtO+jLV39n0Nhu5+SA2VJckiZrpTSQgZFPsb/kc5ZkTGBd%0Abm3KsyHRzzMk+nkyq9ayKH00OwrfYHDks0iFhjLUCAyNfpEacxH7ij8CoG3ABHqFzaZX2Gz2Fn/I%0AkowJrDx7N3k1u5yC7U1h9l2jmH2XmI7s9xWpzjVlB927xRPgr+Jsdilns0udzl1NYUBf8WWwfOX5%0AJcY4V4xGM0ajmdSDnhYJR3KN5MQwggLVbqFNrvd+Lvddlx8+WeP8t1Qq4cUvZ/Hil7PqbfB1kcml%0ATcqNDOJM1ltn7Ip/kJrrbq+NnXc4SGWebNhJsOfg9vQc3N7nF8PUu0a6zYhPHfFcF65LhUvK0LAm%0AhsUFBGsuqZdWXc61bhqql6P7zrh5UA+5qgdDXFJ61kUilTBwbFcGjq2NOz2674wPV/+/hWvbhNr2%0A2Zxtc/k3W51OjlHxodz7/GQEQWhwP78AFbc/6R45U5hbxrZVh3y6rgvFJdkhA7QPvJZpbX7nxvYb%0AmJT4rXN7rGYQsZpBTE5ewj/ab2Zi4kIi1T25qf1mp4d1n/AHGB37rpuOtVzix3VJi+kb/ohzW4eg%0AKXQImsJ1ST/yj/ZbmN72D0bEvI5UaPpsoHPHGDp3jGH4FR2wWKx8Mmed2/cqpZybb6g1jb/29nLS%0AT7vPGG02OHD4LOs3HXMKiLgyfUp/1GoFm7ae4KuvN2MyWzDVccApLdN67TCbk4+/WEeJS/7U/IIK%0A5i7YBHgPyXK9d2/3De733hC5mcVuL7pRk/vSsVcSHZuQz7mpSKQSrr11WOMFge4DPPMLF+f5Htfu%0AC2o/pVtYiMN5qSEiY2sdTLb+eZCy4irK6pF3vZw4n7ppqF5c8wMDhEYGEBoZ0ODxQyMDCY0MdDvG%0A4nmb2L9D9P7++P+WcfTAWef3hXkVbFlzhLJi8Vw2m4201Cw2/nWI4oJKiu2OYsUFlRTmVbBtXRrZ%0AZ4qd++dkFrPhz4Ns+PMgJ46c/0D3fKnbNqG2fTYnq5bscv577LT+Pg8W+43ohEQqQeISBbN/c8Pp%0AHS80l6TJ2ht64x4qquYgEcS1HKWiL4H+TUtmbTKfolL7HWFBL7bEJQJw9+3D2br9FLv3nmbHrnQG%0AubwEZkztT06eGLb1+4pU7npgPm3bRBIarKG0vIaCggqqtQauHNUFgFHD3RXDYqKDeOHpa/jP67/z%0AzaLt/Pq7uE7Tvl0UgiCalHNyyxjYvx29eiR6XNumrSfIyS2jpsZIdY0BnU6M55z3zRbC7euVGo0S%0AP42CSRN6euRz7tRB1OnW6YzceMccOnWIRhAE0o7lYjJZ6NMrqV4Nbce9u9434PXe6963K4d2uIe2%0AjJ3Wv96yzUXbzrGERDT8MnbgrVx1pe9hXL4id9H8NhoaF1IZeV0ftttjaQtzy3j4GnG55saHrmTs%0A1H4oVM2fA/lCcD5101C9+Ae6e/rr7PrvjrVkb9RUuXvCO8oeO5SNrsaARCIQlxRGQa44EJj/4WrG%0AT+3Ley/9yr/emI5cLiMro4jQCH9eeVz0Uv7gu3vZvyOdjX8d4vrbruDDV37npQ//gdVq49M3VjDD%0AHttclF9Bh4vsyV23bULzt8/CnDIKc2pTiTZlSUClURBo10Fw+AZkpRc06/WdL5dNh2yxFKNWDiLQ%0A/3YACkvvR2Xqh0LeFZP5DEbTEVTKIUgl4kzAaDrq3NdszkKtGu12PKPpGFKp6BQmlYTRXCTEhTJp%0AfE+WrtjPJ1+up1+fNsjsayKCAI8/KLraXzEohaUr9pN2LJfMrGICAtTExobQr3cy48bUL7c2eGA7%0A5n1+B0t+3cOevWcAOHosF0EQCApSM3RQCpPGezetLVqyk6PH8zy2r3JZX3QwemRnguTu6+iOdeOP%0A3/sH877ZwuatJ6io0BERHsCVo7vwj5mD6s2j6rh31/sGmnTvgFs8qCAR6NjTc+DR3DgERXzB2/qX%0AI1zNF7IzCjmw7RQZR3MoyC6jsqyaqgodRrvDnEFnxKA3OcVQfGX4xF5s/fMgm1aIMciOuNCPnl3C%0AvDeWMfK6Poye3I8ufZObdNyLzfnUTUP1ktzR/biO9eEhV9WfLzp120m3z+26xtvPY8VitqKrMVJZ%0AXsPe7eLyjrZKz9a1aVSW1ZB+LI/ufZKRyiScOJKL1h7mZrWKjmkjrupOr4Ft2bfjFEX5FSS2jSA4%0A1J+99nNed6PvTootRd22CTR7+0yvszzz/O1zzut4laXaxgtdQC6bDrkWR6OSI6DAaDpCedWnBGhm%0AUFT6KJFhnyIR/CgovReAQL9bkUpCXNaFBXSGzdToVhMW/FKTz/7r9w80WuaxB6/ksQevbLDMgH5t%0AGODiIPLbXwc4fbaYe+5oXM0nNjrYw2nMQVW1nrN5ZV6/++y/tzR67IZwKIgF+Kt4ZPbYeq+hIere%0Ad1OpLK81zwYEaVBdgJjsc1XE8pVtf4nrWN99uIqMZlhjr49/fXgL7bvHs+jD1ehqajN+aav0rPh2%0AGyu+3UZ820iumjmQCTcMwi/w0tdDbqm6iW8bSfeB7ZxiI1/+3+8ApPRIICIm2KP87ws3e5hrx00f%0AQGZWCV16JtJ7UDtqtAaO7M90Kt6NGN+dsdfUWpRW/bYPXY2Bm+8bxWH7YNuxjK1Q1r6qbTYbgiDw%0A5GvTOHNKnOG99uRi3lvorsVwoanbNoFmb5+uvhDNQV3rkq3yJYTAl2o/a+cjqMaB1NX6YMVm2Ahm%0AMQGS4He72zbx87lxWXXIVTU/ozeKEmlq5SDk8hTKKt8j0P92VIr+GM0n0Bt2olGNRioRswkF+d/l%0AdgyjKQ2T6STR4d9c8OtviOPp+QgSAYvFym9/iU5b2fllREcEoa0xMPOafnz7605MJgvjR3YlMjyA%0AX/4Un0W11kC3jrEM7d+OJSv2kRAbQpeUGKw2G18t2gqIetK9uybQpUMMP/wuamJPu7oPZ7KLyc2v%0AoKBYXK8aPbQjfbp5H9W2ROLsY6XFzD+4F5PVwvg2HRjXpn2D5WtczIwXyvNXqW4Zc67VYuWDZ5aw%0A6sedXs6pILljDHHJ4QSG+jlfcEq1ArWfkvlvLae6ommmcEEiMP3e0Vw1YyBL528G4I/vt7mJQmRn%0AFPLV68v4/sNVTLlT1CefOXvMJWvSbqm6AVHu8p8zPkJfYyTf7qR579g3GTaxJ+26xqFQySkvqmb3%0AxqOk2ROvOBg+qReDxnYlc94mflqwhbXLU6mq0PHEK1NR2a/5ned+4fjhbAx6Ew89ew0xCaEs+nID%0ARQWV6O3LSfWRn1PGj/M2Oc3i8cnhLfAEmsaFaJvaSvdlgbDooHqtcr4Q7jG4EsBityJai8BaCpIg%0AbFXvAiYE9WSQdUKQRGPDNSOhxMu2pnPJOnW10korrbTSyt+Jy2qGHKCZRqD/LLdtEkkAVqsjPrYK%0AieDQW/Y+QpNKwpFKI6jRr0ajatisfKFwJGNIjA1l/5GzZGSJnpTXjevBkRN5FOtN/LHuMBGh/sRF%0AB/P1zzt49M7RZOWI2tYvPFrrzj/mik5s3imuK+3Yd5p4e27kCaNq12anTujFgbQctuw6hUIhpXNK%0ANDOuEWN035uzpt4ZckuwKO0ALw8bg0Iq4/nNaxid1BaZpP5xotLFBOZIMnC58sOnazxmx3HJEdz+%0A1NUMGN3VzUxZl+8/WtXkGbKDwBA/bnl8PAA3PnwlO9ccYfWSXezZeMwppqHTGvj+Q1EjfNvKQ7yy%0A8G7Coz1Ntf/LtOsax4tz7uTdfy5yrrnragyil+8Sz/KOsJtJtwzlnudFAZyZs4Yzs56kEs+8PROD%0A3oRCIUOQCHTvm0yn7jcjk0nd4qOvvK42cmHWI7Vyj/f/e5LTl0B1CeQQvxBts64J/NWF95BsdzZt%0AHmTYDPbQLasYs27T/QzSaJAmYKv+HCH4v814vrpnv8wJ0MykuPwpdPoNWG3VqJQNe/VJpRGEBT1P%0AYelDyKSi04VC7qlecyHZuPMkfholVquNzfZOEkTBAaVChs1mQ6szEB0RiEIu45apYkKBiLCGvUtr%0AaoweqQ7/2phGabmWpLhQLFYrICU02A+l3WvX6mP2muYixj+AQ0UFqGTi+bMqy9HIFUT7eRc+cV0z%0ArK4QNaRdPY4vF/Q1RpZ87h4aF5MUxgdLH/Vp7dbSRKeu+pDJpAwd34Oh43tQVlzFn4u2s3T+Zipd%0A1urOnMjj1fsW8P6vjzQ5fvtyp9fQFJ799DaeukFMCWsymlGqFVgtVqwWK36BamISw+g2oC3jpovt%0A0tfEFQDKOksBTfkty2TSRhXaLiR12ybQ7O0zKNTdZ6C0sKp5O2RJIFjtuuSCAmxGsFaLa8iCEsHv%0A3uY7lxcumzeZn3q81+0SSSCRoZ9jsxncZsUx4Ys8yspl7Z0hT5Ghn7TMhZ4DqUfO8tzDVyORCLzy%0AwR8espsA40d2Zf7ibcRGBdOpfRRhXpxZsvPKWb7mEBlZxbRNimBQ3za8+4U42ks7kUen9tHIZBKy%0A88rR6U0ealsXg/iAQPYViN6ZiYFBrMlMp01QCNF+3teSE9rXvuwsFiunDmf7LDpwKXF4V7rHLGLG%0AfWN864wtVqrKG489bioh4QHc9NA4rrttGP/3wEL2bamN0Tx+IIsD207Ra6jvuV3/F0jdepIX7/zS%0AmaCizxUdePrDW1rc0e9ypG7bBJq9fSZ3dO98T6Rm0eeKDs12fKQJYBUtlIK8Fzb9bwia2diqPxZn%0AyPJuCGYVNv2vTqcum6wdgjTeuc0ma4eg9C02vi6XTYfcGPWZqC8HXE3Ozz9ytdt3bRNrnTX+/eB4%0AzBYrMrsTw+xb3E1h8THBPHDbCLdtLz4mHtt1v+EDU5DXM7J+9qEJXre3FO2Cw1iZcZL7ew+kSKdl%0ARELDHtg9BrqLO6xfuu+y7JCLCzzTxbXt4pln2hvHU7OcL7yWwC9Qzb8/vo0b+j4P1L5cj6Vm/q06%0AZKPexFuPfYvRYCbAHr/63Od3XLIyohebum0Tmr99xreNJDw62LmEsPmPVG54sOnRHvUhqN0lZQVF%0AP/Fv0OuAGUeXKQQ847mvl21N5bJy6irVN/+s4HJDdo4eha771dcZ10eXTrFs+PMpvvrkdr765PZz%0AOn99/HLiCNM7daPSaOBgYQFma8MdTVKHaLdR8l8/7iTrZAFZJy+tAP/GkHtJXO7rmvBSuypaS+If%0ApPZQnmoRN/tLmOMHsigrEv1TohPCiE4Ia+2MG6Bu24Ta9tmcjJs+wPnvjKO5Deb3bl5afv56WXXI%0AXx3Zc7EvoZVmRi6RkllRTk51JVlV5Q06dIHoODPz/jHOz0a9iRfv/JIX7/yySQ1fW0dV6UIT1ybC%0AY9v+LY3L+K38YUeTX0DaKj3H9jctHOP4gSyK8sopcpGXjG/nec3/y7g6VqWn5ZCelsOSz9dRmFvm%0ANWf03526bRNq22dzts0pd45wW9r54N8/sn/rCfZv9V0GU6c1cHiXp7LYxeaSNVnP+HMRKqn75aVX%0AlPBk38aFM1q5fLi/90B+PH6YnKpKHu3rW4q/kdf2Yfuqw07Vqfyzorf5AxPfYczUfgwe1502nWII%0ACNJgMVupLNeSe7qI4wdEje/UrSepLNfyxaqnW+amfKBDjwTCogLdEtv/+tVGEtpHceW0/m6dQV5m%0ACYs/E30B/losemWrNUo3cY+GqCit5rGpH5DQLpJBY7vRa2gKbTqL5nFHpiwHBdmlbF15iO8/WuW2%0APSjUn/4jL67z44WmU+8kYpLCyMsswWo32897cznz3lzuUVYilaDxF2fPcckR9BjcnqtvHEx0YvOp%0AAF4O1G2bILbP+tom4NY+fWmb/kFqnv7vzbx411xsVhs11XqevfULAIZN6MnI6/rQrmscAcEaLCYr%0A1ZU68rKKOXMsjwN2lbTUbSfp3CeJ17+d3YJPo+lcsh3yxOSO3Na5j9u2t/aem6nu4y07+GDzdh4e%0ANpiHrqhfYs5iszHog8+p0OnZ8tDdRPqLnr6zfxJVetacrH9EtfDGaQAMSXYPGXrmj9UsOXCYT6dd%0Ay5UdPNdYGuJ89nUw6rN5AGSXV/D0qGHcNaifT/utP5XBov2HOJibT5XBQIS/H12ixBnS9J7dGNW+%0ArVv56xcu4kBuw1mNEkOCWXvfHW7bzlZVsC8/h/t7D+RUeQlxAYH17O3OY2/dQI3WwJ4NLhKpJgt/%0ALd7p7LQawjUH8MVAIpVwx1OTeOeJ753bLBYr7z/1A1+9vozY5HBkchnFeWXOAYeDybOGo/FXOcOS%0AfOVseiFn09ex5Ita726lWoF/oAoEgaryGqdEpysymZQn3rkRZSOhNeUl1exaewRtlZ6aaj3aKvH/%0Amio9Jw64JzzJOpnPq7MX4BegQuNv/z9AiV+AOPPp0rdNk7yVWwKZTMorC+7hmZs/d9NP9obVYnUu%0AORw/kMXxA1ksnb+J+16cwoQbzz3fenPgEH5pjrrpYs8411DdONom4Gyfzd02+4/qzONv3cCHzyzB%0AZDRjs8ugblqR6jYYuNy4ZDvkup0xwI0dzi2Z9NWdO/DB5u2sOn6qwQ5579kcynV6+sXHOTtjgBt6%0Ai9rQ3WOiKNXpWHMinZyKSkantKV9WBghGjXtwkLP6dpaksP5BWSX1zoP/XnsRKMdstVm44WVa1mc%0AeggB6BIdSWd1BGfKyll9QhyQGC0Wjw7ZwdA2Sahl3n9WEf6enql115CHxiU1arYGMR7x5a/u4qc5%0A6/nx87WA72uwwCWhPDVmaj9KCytZ8M4fAM5ZWGWZ1i3sCGpz+97y+ARm3j/GbSDSGCq1goBgjVfP%0AbIPOiKEeVSiHWf3h/5tOj0ENK6iB+CJ//+nFPl1TdYWOrSsP1vv9HU9NvKgdstViZdk3W/l5zno3%0As31TMBrMfPTsT0TGhdC3gYQpLU2WPc1kc9TNHU+JTqIN1Y2jbQLO9tkSbXPstP4kdYjms5d+bXKq%0AS5lcSgcvCXguNpfVGnIrrbTSSiut/K9yyc6QHWhNRnYXZOMnV9AvKv6cjtE2LJQOEWEcKywip6KS%0AuCDvZlHHDHBCZ/e4thHtkt3+5ldWk1NRyawBfRmYeG7XdCH482ht9pmu0ZEczCto8P4Bvti+m8Wp%0Ah0gIDuLTadfQKbLWkSc1R9R4VdYzAwZ4bcLYBo9fF4dTl59C4ZNTlyuCRGD6faOZdOtQADYtS+XA%0AjlOcOnSWilIt1ZU6ZDIJfgFqIuNDaW9PT9dzSAoDG8kqdaGYft9o+o8W12b/v73zjm+rOvv492pL%0AtizZlvfM8MxeTiAJZLAMYUNKKZBSRqHNp/DSQCnlBbpo2YUEWiBlhlVGCIRmEELIICGQOHvYThw7%0Ajve2LMua7x9Xljxkx3ZCK/Keb/6IfO9z7z2S7tVzznOe83tWvrmFPduOUFvRiMvpxmg2EJsYycSZ%0AWcy9Wo5sJKXL30f2hHQkScI7ACGXqNgIlm19mO1fHmD31mKOHa6iplwOg7c2y2FqSSFhCNcRmxTJ%0A8Nwkpp03iimz5XaFkvjEfwK328Mjt/7TH4VIGRnHj38pL60ZNWU4pqgwpC73qdfjocPu9NdX3r21%0AmLeeXUNbqx2v18ubz6z5r46Q/xt05kB0Pp99PZtAt+dzsM9mxpgUnv7wV/4iINvW7WPf9hJqKxtp%0AbbIhSfJ9HZ8SRVpWAmOnyVN/U2blhORa8pB2yI0d7dy7aRVnJ6bR6ujg/aK9PD5jaOtk87MzKazd%0AyueFxfx0Su9wOMAXRUdQSBIXZZ88PPdDYM3hIoxaOdHk5ikTWfTpalYdKuLWqZN62Tbb5czGF7Z8%0Ag1Kh4MVrLyfD0j0hZXzS6ZSokxlKUldP9Ab5PV74o6lc+KOpp6Vdy/f/tdc2j9eL4iRKVZZ4M6tK%0Anh7UtTqVhhb+8ZoBHxNu0vPvo08N2F6jUzMjfxwz8oc27TMQxk4bOej3PliCfS8DZaDfzUdLN/id%0AcVJ6DH9bfle/dZBBnovv/IEfnisnFD21SBYnKtxdhs1q7/McdudBapsfp92xE7enBZXCgl4rd8Bi%0ATfejUQVq/rrcVVQ3PYrVvh6Ptw2dT2UwxrSI8B4lZjtttSlyzsDTm2T7nrbldbejUIRh9Ikv1TQ/%0AjsN1FJUyFpPhCmIiFiFJQ5/i0Ru0p/XZbHa2cfnGh3lxyl1kRaQAMMa3Bnqx9Ckzrx/NjcNO39rk%0A/yQh7ZC3VR5nQe5EZiamA/CHb76gwy0r5miVg2t6vm8e+fPCI0Ed8uHaOo43NTM5pfv88Q+VA9U1%0AlDY2cUGW3LmYMTwNCd88chCHvOqQPJq2u1xclJ3Ryxmfbg43yGo4i3dsw4vs6Gyu3glFwWh02Jix%0A6nGuSZvI78df1m3f7VuXkWdJ59aMGae9zZetf54Vc36BUhIzPWcyq9/Z5n99+c0zT+qMgzE6L5CE%0A6fV6aaxrDXoer9dBac216DSjSIj8K5KkxeE8gtW+AQCVIpCb4vY0UVJzORIq4sz/i1Jhptn2MQBl%0AtQtIjXmDcN3soLaA376nLYDVvt5/TYtxIRpVOtaOjdS1LEEhGbFELBz0ZyAYPCHtkHOjY3l652YM%0AKjWtjg5q2tsG7Yg7GREdRYYl2p+4ZdZ3fzjW+cLVF+ecRhm2/yKrfQ52ri/5KtpgYGxiPLsrqqho%0AaSUxovtylwJfOBpgxrA0vm+W7pHXlD815yK0ShVtTicPbV7HU7MHFgFRSBIbq4uotbcSo+tf0/t0%0AUG1vocRa971fJ1Soa99BQd2fATg/5UMgEBlodR5j04nbcHia0SojyU9b0+v4gdgMlZXHZgEwwfIg%0ASeGndyTkcrqpKA18zz2FLgaKs0edXUNYcKfudFfi9jRiMlyDUe+793VziDL2rm1c3/oiLlcVIxI2%0A+kfNRr1cbOKIs5Da5if8TjaYbad9T1sAl7uOtBg56StMJ3dmw/Vzae/4Fqt93Q/SIR9sKeOVI6s5%0A3FqOy+NmhDGRuzKvBGCkUV72d9nGh1iUfQ3vlG6g2FpBWlgs9+XMByDTmNyvTef+3Y1HuHfXyyyf%0A+QhhqsD3/Of97/ifmgdG/XhAbQ5ph5xmNHPHmDzWlhVjVGt49OwLT+l8+TmZPLdpK+uLjnDV2O7z%0AFOsKfeHqrDNDGnD1oSIUksS5IwNSlHMzRrC7oorVhwr5WV73UXJlc2A9bFpkoKpPVauVmUte7nX+%0A92+6LmgIe9YL/+yzTb+Zc45/dK5RyPOSLR0dgLxEYjCdLY/XyxWp43nz6Dbuye27atcrxVt46+h2%0Amh3t5Jrl9v5m9IWMMifi8Li4dsNLzIgbyb2j5B+24tYaAOZveInnp13PxOhUbtj4T476nPGET//U%0A7fwFlz4YMiPmBvse9jcs8b3ei0JSE6kdxaTYh9Gr4gd9PoX/56F7mN6oTufi9M8pa/2M/Q3PBT12%0AIDYhiUS3ufmhVi3asemw/7U+TIs5OnjUTaNKxaA9i8rG+2l3FGAOm49eMz6obZt9I1pNTjcH2/nd%0AGLRTaLQu82v6B7eV7XvaAiikcL8j7t6+4dgcOwb+xkMIo8rA3PgJ3JszH7VCxYvFK3n84L8AeCnv%0Abr/d80Wf8tDoG0jQR/Hq0TU8tOcNAN46+37/sx3M5q2z7wdgXOQI4nSRfFm9m3lJclje6XHxdd1+%0A/jj2p4Nqc0g7ZIBUo5lxlnjC1BqMmlOTrcvPzuA5X9i6q0OuarWyr6qaKSlJQZfm/NA4VFNHSUMj%0AE5ISiDYY/NvnZAzn6a+2sOpQUS+HbHMGevQGdWC+SKdScV6GHH7bUymr7dRYrfRFf8ue0qMCjj7C%0AN7f9yt7Aw27SDu77vTJ1AjdtfpXbMmQhd6O6+yjkw9KdLC/bxZKp15GgN/F+qXyt27cuY+XchURq%0ADDw26Squ37iU8xNyGBOZxAM75RDgtemTOCtGji68P+vn7G4s5/qNS0PKAXelwb6XjRW3kR4hjwDG%0AWu7F7bFTZduIVjn44vUW/STmpvzrdDcz5FGplMQlR/rXfq//eIc/uW2gFO8rZ9kzq/1/n33BmG5C%0AL92RSIt5l6a2t2mwvk6j9XV06hxizbIucte5XpenHqfrOAeOJ/V5bbenBZUyZlC2gP//YO2D7083%0A/VT4+bfPBt0+M2Y0AMkGC8mGwL0/L2kad+/4OwBevEi+zszFiXmMMskdlztGzmN1pVyAaGdjMVOi%0AMvu02dkoi4xMicokPzGPNVXf+R3y9obDGFUGJkQOTj8ipB3y6UzqAhhpiWakJZrNJaW0O13ofXrC%0A6/rIrv6hsuqQLCHXc61wVoyFZLOJ3ScqqWxpJaFL2FrfxQnbXS7/a7Nex9+vkedpF34kKxStORzI%0A3u7JQLOsfzP11BXXwlQaLkocxXvH5PB3z3njV4q38MusWeSY5JFxp+N+tfhrNlYXcnnKeLJN8dyR%0AdS4PFqzgwqRRtLvljsk9o4ZeK9vldfB+2RNolQF5v3NjriNaK4fJ1la9ygXxN/d1OAC7Gr9ApdAw%0A2jSwqjH76v9GjH4S4y33d9sepRvjf93ccZht1YuYnrCEHTWPANDYcQCdMopZyW+iU1qwuarYcOIm%0AHO5mlJIsBHLpsE0DasNQKGx6nSPN7+L0NGPW5DDWsggAs1Z2gh6vk111f6HcugalpCfTvAClNPg5%0A3cEw54rJfqWyDZ/sRKtXc/2v5AhKbGJkL3uvx0vxi5aZJAAAEP9JREFU/nK++Ei+D//99lZ/dSit%0AXsP1XWoYB0OSVESG30Rk+E3YHXuoaXmSstqbAEiPXY7BV1JWqTCj1JiJMz/c57mUCvOgbWVCr5N5%0AMh4d9zOGh3eP/Dyw+1X/60aHlWXH1rGjoRib247H68XllSVPPV4vSl+CZpI+4LTDVDqiNSYAKmx1%0A4HPIwWwqbL6pjahM8hMm88qR1VS015Ooj2ZD9R4uSpjsd/oDJaQd8ulM6uokPzuDxZu3sbmk1K9+%0Ata7ozAtXAzz91Rae/mpLnzY35wWS2+KNgZBaRUvr99vA04QXWDDyLG7YJKuR3TQiIPri9Lgpa2vg%0A3h0fcu+OD3sdW2ELCKbckjGdL6sO83LhJt49V5670yqG/mh4vB4kSeKq5Ht67Su2FpBlzOu2rb5D%0ALj9ZYS8mWpNIol5OxHN47Bxs2UaMNgWLtu+RjtNjpc5ewNS4x07aNrurhr31zzAmWm5buCaVpo5D%0A6HyjaIMqnovT1lJl28i31b8b2BseIsdaPqa0dQVnxT+DQZVAScuHbK6UpQwvSPkYjdJMYdNr1Ni2%0Ack7iUrTKKPbUP4ndVfu9tmv+nXP4eu1ejh2W8yq6KkzFJUcRkxiJRqPE0eGipamNquMNQRXOtHoN%0Av118I4lpA49Q6DRjSYleysFy+bep3fGt3yGH62bRaH0DnTobpaJ3x6Arg7H9oRKtMRKv6y7IpJIC%0AS/T+d+9rhCv1PDnhNixaE/uaj7HwuyW9ztPppDvx+qqodK39Hcym6/5IjZFplhzWVu3gJ2lz2Vp3%0AgJfz/mfQ7+mH1y0SCAQCgeAMJKRHyKczy7qT/JxMFm/exldHSpju053eXlbO5DNk/riwtp6j9Q1E%0AGfRMTOpdX7fd5WJLSSmrD3cfIY9JkKXwPt53kB3lFVwx+odRSCBBbyLPkg7AirLdfmERD168XvjH%0AtJ+QF9O7xrKqyzxwu9tJXYcVSZKosMniDrmmU1tz7fa6sLsD8pdapQEJCb0ynM+rXuOnw+QMZru7%0AjVWVLwEwPeZqmp21/hHy/uYtTLdcycqKF/hxmjxa1SoM9KTdVQV4CVMHRGpKWj6goFa+Rm7UL8iO%0AvM3XLgcjTdd3C2XH6k/P+tDBUtj0GjlRd2DWyqIZWZE/o6hJTqiptG0izXgppa0rGGm+wR/CHhP9%0Aa05Y132v7dLqNTzx3kKee+BfbPr37m77qssbqC5v6OPIAFPn5HLzb+aRltl/Mp3V/iWN1rcI181C%0ArUrC63XQYvuMQLJWYG1+tPEOWmyfcKzmaqKMt6BWJuH2yG1pd+xCKZmIMf06qC3gt+9peybi8LjY%0A31TKkxNux6KVQ9DltuCRlRO2QFZ9m8tOfYec4Jqoj+7Xput+gHmJU3mh+FOyI1LIMCaRoB+8nHJI%0AO+TTnWUNkGGJZkR0FJtLStlaKouqO91u8rPPjPnj1b754xsmjQ+q2+3xepmx5GUKyiuoarX6Q9UX%0A+ML1f173FZ8dOMw9555NpF7f6/hQ5JYMWanrV9+8R0aELEyvVahIDYvicEs1M+P6n4p4dM8qkgxm%0A7sqZw+93y/PkE6NSidIGOmidDtzt9Qwoqauuo5z11cv8f8+NvwmtQk+SPgNVF5EFrdJAmEqeyzti%0ALSAv6hL/vjGmmQwPH8fRtt00O+UfhFhtMP1dX4itS8ArJTyfOMPZbK3qHTY3abJO2v7vG4/XSZvz%0AON9W/5Zvq3/ba7/NVYnX68bmrMSoDnSoDKp4/9z290m4Sc8Dzy/g2OFKvlpZwMGdcvnK8qM1tLW0%0A02F3otWp0Ru0RMebSBkRS/YEOeln2nmjiU0aWJhYo0rF67VR0/wYbk8zSoURrTqb1JjXALplXCsV%0AZobFraSm+Unqmp/B5a5FqZTvHa06l2jjz/u0Bfz2PW3PRDQKFZGacAoaixlrHs5RawVvHVsf1Pbf%0AlduZEp1FssHCq0fXEKOTHfjEyJH92nTdD5AXncVThz5gRflW8hOnDKndIe2QXR4PWZEx5ETJP7Jt%0AzqEtQehJfk4mSzZvY/leWY1HIUlceIaoc3UKfMzLDf6jq5Ak8rMzeeO7AtYcKmLBlAlAYA55/vgx%0AvFuwhzs/+ITFV877QUQNRhrl+yPdGM239ccYEynPt96RdQ5/3beakcYYJkan0uyQBe631h7l0pSx%0A6JUa1lcd4vPKAyyffSfJhkjWVhwA4OFdn7J46nX+ayQbIlEplKw6sZ/zE3JodcrKZnH64Alscbp0%0ALk48+Y+ehMSVyfISjBp7Ke8ff5xbhstzwSpFF8fTj0SmXiVHN2yuKkzaLN+xYagUYUGdl+IUVJdO%0AF17fv+kJS7Doe/94Kegq19k9MWawqlHtbR088ctXeei1OwLX93o5+F0JdRVyFafcvBFYEmTnduyg%0APKdfVVbH5DmjmHP5RKb6Sk/GJkdRtKeMSbNyUakHLinaYPuMpnY5USw96i/ye5QMaFQjSI15u79D%0Au6FURJEQ+ShEPjok25rW12mwfUa4bpZ/W7LlpT7PUSnNQ2eQ1+V+WfM26WFyBvOwsLEDbnMnA0lm%0APJ38Nvc6ni1czntlGxgWFs99OfO5p+DFXnZXJk/nhaJPOGKtIC0sjt+PWQCAokvHO5iNokfHXCEp%0AyE/M48Pjm3h49I1DanNIO+Rvq8sptzZzbYYcXvv9N1/wmC/LenC5a93Jz5Yd8ueFctr65JQkYsL6%0AdjxfHTkGwP7qahptdvZVyct/Xtm+g01HjxGp1/sdYJwx+HrDf2zdzkd79gfdl2w28bvzzu3z+n0d%0Am2yWe3Kdxx6pb6C4rp5R8bEMi+q7hz4vN4s3vitg1aFCv0Pu5IG551BYW8eO8grOeX4p4xLjCddq%0AONHcypG6+j7P2cnvVq3rt9rTHy6aG3Tf6eDWkTO4cfMr/r8vSxmH3e3kif1rKbc1YVLLI/6J0alc%0AljKOho42Ht71Kb/OPZ9kg/x5PTRunnzs+uf5uGwXV6TKIxSTRs9DYy/h2YNf8IfdK0kNk8NRy2cP%0AvJ5qs7OO7xpWUddxgi+ql5EXfQkuj4PNdXLSmU5h6Dd5qy/UigjM2hzKrWtICOv7PgollJKGcHUK%0ATY5C4gzT+7TTq+JpdZYQh1zCsMNdj8vT1qd9X7icHtp8FYcMETqcDhdlhZVExcnP0J9+9hJ/W3Uf%0AAI/evpRLFszEaA5DoZB4f/Faxs2Qn+8l97/LjHkTaGtuZ841ecEv1gOb4yANtpWMtDyPx9uBQgpE%0AnhyuCtocuwnXTkatjMHhrgSvlzbHXvn9qzPQqYcHtQVodx7yn6vDdRyTbjaSpMTasROHu5Jw7SQ0%0AysD0S6xxAU3tXwz4c6t3nABgtGkmx9r2Ea0JTIM1OKqosh8lPWwMBqWRavsxorWJqCQNVpfc0XF5%0AnZjVsUGTGZudcgj5RHsRqYYcwlUDiyqY1GFsmPtk0H1d1xdPic5i2VndVx18Pru39GqKIYZ/TLmr%0A32sOxAbA5XExJ248OuXQOr0h7ZBbHB2EqwNrUxWShOMUs6wBMmPksPWRenn+5WTqXO8WyKXIetZD%0AXl90lPVFRwHI8dUK7ssh7+mnVnDXAg6DObbncasOyuHqebn9C9lPSEogyRTBzvIKqlut3dqsV6tZ%0Adv01vP7dLlbsO8CB6hoUkoLY8DB/WPu8zBFkxwVv85aS0j6vmxpp7nPfYIjUGNh/+SO9tk+MTu21%0AfX76ZOanBy85qVOq2XTRvd22WbTyZ/F1fu8C6VenTeTqtOA66F3RKHRcl/pAr+0mtYW5cTcyN657%0A7/niBHkk7fY60SjkJT3jIwMdl/PibjrpNXOj7mRr5d3oVXK0IDn8QtxeOw730EoH/ifIjrydPXVP%0AEKEejkU/AYe7hZp2WbYyJfwSVAo96RFXUNy0DItuAjqlhX0Nz3ULzQ+U40WVvP5Xua75zb+7HJ1B%0Ai0qtpGiXfL+2tbTjcXtQKBWYLUYuv7WLipXLw+yr5FH8zq8Okjd3NAWbDvW+SB802zcQEzYfkHyj%0Aezna0eE6QXnT48SEX0dJw32MiH6OFvsWGto+JT7idgCONT5AhmUpLk9TL1ulwsiROllBKyb8J6gU%0AZpAkPF4H7c4i1MpYimvvIDd+xaA/r068Xg9evLS5mjEoA8skq+wlbKn7iPHmuawof5arUxZRaT9K%0Ajb2MMeZz2Fz7EQATo+Tlgz1zJ5ocNXxR/abfZsWJxVydvAidsneORKjj9Lhwet0cajnOJye28fcp%0AvxryuULaIZ+dkMrt65dT1tpEi8OO0+M55aSuTlbfvmDAtp3rcIfCoxefz6MXD21N62CPXThjGgv7%0AqffclQ2/uKXPfWqlklunTgqqed0XHywYmDScoDdK31INpTT0qkrxhpnkxT3GwUY5JFfc/DYqRRhm%0ATSYW3ck7EZ3srnuccusanJ5WPF55Kc8nJdNRK8KZEPMg8YaZ7Kh5hCrbRp+Ni09K5PXfakU4k2P/%0ARIx+8oBsUo2X4Pa2s7f+GWyuE6gVJiw6OSKRarwUgEzzAtqcJ9hYcQtKyUB25K20OY8P+vMZlpvE%0AL/7yI//fa9/dSrvVzk8WyXP2e7cV+2cFgtXjVfjqUSs6qzydvMiWn85RsbXjO8oa/0iSWU6msjtL%0AcHtbaGxfjcvdgM0hR8Giwi4lQidHDVrsm3G4K2ixf93L1qibhkohJxbFGQOhYEmSHb/NsQe3txUv%0A8pIdiaHdXwZlBEXWHSTpAwOXwy3byYu6hBRDNrUdxylt209uxNl8XP4so0zTaXTIS8Y6cx565k4c%0Abt2O3RfpONi8FZurxTfaHj2kNv43KWgs5sE9r2FSh3F31lWkGPofYPVHSDtko0bLP8+7mh01J9Cr%0A1EyKHXw4TyD4/0JS+Hn9ajubtFlcNaKg33OMs9zHOMt9/dpMin3kpG0ZiA3AsIhrGBbRd5UrhaRh%0AUuwjTCJwvhGm6/q0HyiJ6TG888wq6irkCILd1nHK5+wLgzoHq6OAhIg7iTLM829XKsKIMlyKJexq%0A/7aOtg9QSD0V67xBbYEgtlDX9iFuj5VE0920dmxnUL2HICQZMtlY8x6zYn/sD0VrlXr/KoIOtw2t%0AUo9GoUOvDGdP0wYyjMGjUp1oFHq/6M048+x+bb9PPjnnD6dskxedzdogofChIHkHUlBVIBAIzjCc%0ADpe/1nPf0panjhc3JfW/RkKF3VVKilmeDjFoRlNSvwiVMgqPp530qD9Tb/sEhaQlyiBHCMqbHiM6%0A7Aq0qrRetpKkobBGns7IjH3Df73Wju1UNC/GoMml1f4NOfEfAOBwVVJrfYd62wqiDVcQH3FLt2pS%0AwVhduZRzYn/E26V/5IL4n9LkkLXeM41TWFnxAuGqSDo87VyWtBAJiTLbAT48/hR3jpT1y3XKMH/u%0AxN6mjYwxn0te9CXoFGF8fEKWvgxTRuD0dnBJ4p3dRtH/HxHCIAKBQCAQhABihCwQCAT/ATxeO5Kk%0A7jWX6/G2+0LPJx8fDdTW63UgSaoBnfNUcHkdqE5xXbjT04FKoRm07vOZiHDIAoFAIBCEACJkLRAI%0ABAJBCCAcskAgEAgEIYBwyAKBQCAQhADCIQsEAoFAEAIIhywQCAQCQQggHLJAIBAIBCGAcMgCgUAg%0AEIQAwiELBAKBQBACCIcsEAgEAkEIIByyQCAQCAQhgHDIAoFAIBCEAMIhCwQCgUAQAgiHLBAIBAJB%0ACCAcskAgEAgEIYBwyAKBQCAQhADCIQsEAoFAEAIIhywQCAQCQQggHLJAIBAIBCGAcMgCgUAgEIQA%0AwiELBAKBQBACCIcsEAgEAkEIIByyQCAQCAQhgHDIAoFAIBCEAMIhCwQCgUAQAgiHLBAIBAJBCPB/%0A7UECu9lRwDIAAAAASUVORK5CYII=">
            <a:extLst>
              <a:ext uri="{FF2B5EF4-FFF2-40B4-BE49-F238E27FC236}">
                <a16:creationId xmlns:a16="http://schemas.microsoft.com/office/drawing/2014/main" id="{4250766E-16E1-4C89-B90F-57BBFE35BE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20AE2E-5A7B-4233-A8E8-DFF5F54DB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234" y="3770142"/>
            <a:ext cx="6314359" cy="278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0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0668D-E248-9740-AA3E-5E6F917B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02FC-2BCF-D14D-9DBC-D07312835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86225"/>
          </a:xfrm>
        </p:spPr>
        <p:txBody>
          <a:bodyPr>
            <a:normAutofit/>
          </a:bodyPr>
          <a:lstStyle/>
          <a:p>
            <a:r>
              <a:rPr lang="en-US" sz="2200" dirty="0"/>
              <a:t>Using models like </a:t>
            </a:r>
            <a:r>
              <a:rPr lang="en-US" sz="2200" dirty="0" err="1"/>
              <a:t>GradientBoostingRegresor</a:t>
            </a:r>
            <a:r>
              <a:rPr lang="en-US" sz="2200" dirty="0"/>
              <a:t> and </a:t>
            </a:r>
            <a:r>
              <a:rPr lang="en-US" sz="2200" dirty="0" err="1"/>
              <a:t>XGBoostRegressor</a:t>
            </a:r>
            <a:r>
              <a:rPr lang="en-US" sz="2200" dirty="0"/>
              <a:t> we were able to predict Likeability of a video based on features like:</a:t>
            </a:r>
          </a:p>
          <a:p>
            <a:pPr lvl="1"/>
            <a:r>
              <a:rPr lang="en-US" dirty="0"/>
              <a:t>Channel View count</a:t>
            </a:r>
          </a:p>
          <a:p>
            <a:pPr lvl="1"/>
            <a:r>
              <a:rPr lang="en-US" dirty="0"/>
              <a:t>Channel subscriber count</a:t>
            </a:r>
          </a:p>
          <a:p>
            <a:pPr lvl="1"/>
            <a:r>
              <a:rPr lang="en-US" dirty="0"/>
              <a:t>Channel age</a:t>
            </a:r>
          </a:p>
          <a:p>
            <a:pPr lvl="1"/>
            <a:r>
              <a:rPr lang="en-US" dirty="0"/>
              <a:t>Previous video views</a:t>
            </a:r>
          </a:p>
          <a:p>
            <a:pPr lvl="1"/>
            <a:r>
              <a:rPr lang="en-US" dirty="0"/>
              <a:t>Video age</a:t>
            </a:r>
          </a:p>
          <a:p>
            <a:pPr lvl="1"/>
            <a:r>
              <a:rPr lang="en-US" dirty="0"/>
              <a:t>Duration</a:t>
            </a:r>
          </a:p>
        </p:txBody>
      </p:sp>
    </p:spTree>
    <p:extLst>
      <p:ext uri="{BB962C8B-B14F-4D97-AF65-F5344CB8AC3E}">
        <p14:creationId xmlns:p14="http://schemas.microsoft.com/office/powerpoint/2010/main" val="225919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0D81-811B-A648-8B02-13DB4067E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470" y="581672"/>
            <a:ext cx="8965807" cy="1345602"/>
          </a:xfrm>
        </p:spPr>
        <p:txBody>
          <a:bodyPr/>
          <a:lstStyle/>
          <a:p>
            <a:r>
              <a:rPr lang="en-US" u="sng" dirty="0"/>
              <a:t>OBSERVATION &amp;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09F1-58A2-A443-9B2D-93B577F8E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2894" y="2236763"/>
            <a:ext cx="9191718" cy="4088733"/>
          </a:xfrm>
        </p:spPr>
        <p:txBody>
          <a:bodyPr>
            <a:normAutofit/>
          </a:bodyPr>
          <a:lstStyle/>
          <a:p>
            <a:r>
              <a:rPr lang="en-US" sz="2200" dirty="0"/>
              <a:t>Predicting Views was what we started with initially soon to realize it depends on many other factors like content etc.</a:t>
            </a:r>
          </a:p>
          <a:p>
            <a:r>
              <a:rPr lang="en-US" sz="2200" dirty="0"/>
              <a:t>One of the important observations were that just uploading a video and waiting for days to pass by so that views can increase is a bad idea, one factor which affects views or likeability of a video in general is the CHANNEL.</a:t>
            </a:r>
          </a:p>
          <a:p>
            <a:r>
              <a:rPr lang="en-US" sz="2200" dirty="0"/>
              <a:t>Another point would be the DURATION of the video, if the video is of a shorter duration and conveys sufficient information it will get views and likes. That’s kind of obvious!</a:t>
            </a:r>
          </a:p>
        </p:txBody>
      </p:sp>
    </p:spTree>
    <p:extLst>
      <p:ext uri="{BB962C8B-B14F-4D97-AF65-F5344CB8AC3E}">
        <p14:creationId xmlns:p14="http://schemas.microsoft.com/office/powerpoint/2010/main" val="39824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6B73-C279-41C1-8B76-98710BD2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Future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3C5D2-0775-4042-824D-66E4D4D1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Thumbnails and Title are features that we initially planned to used but couldn't. If running deep learning models can extract hidden features then that might be useful to increase likes.</a:t>
            </a:r>
          </a:p>
          <a:p>
            <a:r>
              <a:rPr lang="en-US" sz="2200" dirty="0"/>
              <a:t>Another factor contributing to likes of videos would be content, by using models like topic modelling and finding its relevance with respect to the topic can be used as a feature.</a:t>
            </a:r>
          </a:p>
          <a:p>
            <a:r>
              <a:rPr lang="en-US" sz="2200" dirty="0"/>
              <a:t>This  methodology can be extended to different genres of videos.</a:t>
            </a:r>
          </a:p>
        </p:txBody>
      </p:sp>
    </p:spTree>
    <p:extLst>
      <p:ext uri="{BB962C8B-B14F-4D97-AF65-F5344CB8AC3E}">
        <p14:creationId xmlns:p14="http://schemas.microsoft.com/office/powerpoint/2010/main" val="230692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33F1-0F5F-3649-A200-0A8B3D7B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661" y="590843"/>
            <a:ext cx="8911687" cy="905366"/>
          </a:xfrm>
        </p:spPr>
        <p:txBody>
          <a:bodyPr/>
          <a:lstStyle/>
          <a:p>
            <a:r>
              <a:rPr lang="en-US" u="sn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B6F3-6487-6841-82F7-537D4359B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0621" y="1496208"/>
            <a:ext cx="9111727" cy="4566967"/>
          </a:xfrm>
        </p:spPr>
        <p:txBody>
          <a:bodyPr>
            <a:normAutofit fontScale="25000" lnSpcReduction="20000"/>
          </a:bodyPr>
          <a:lstStyle/>
          <a:p>
            <a:r>
              <a:rPr lang="en-US" sz="8800" dirty="0">
                <a:hlinkClick r:id="rId2"/>
              </a:rPr>
              <a:t>https://towardsdatascience.com/youtube-views-predictor-9ec573090acb</a:t>
            </a:r>
            <a:endParaRPr lang="en-US" sz="8800" dirty="0"/>
          </a:p>
          <a:p>
            <a:r>
              <a:rPr lang="en-IN" sz="8800" dirty="0"/>
              <a:t>All API calls are referred from this source: </a:t>
            </a:r>
            <a:r>
              <a:rPr lang="en-IN" sz="8800" dirty="0">
                <a:hlinkClick r:id="rId3"/>
              </a:rPr>
              <a:t>https://developers.google.com/youtube/v3/docs/videos</a:t>
            </a:r>
            <a:endParaRPr lang="en-IN" sz="8800" dirty="0"/>
          </a:p>
          <a:p>
            <a:r>
              <a:rPr lang="en-IN" sz="8800" dirty="0"/>
              <a:t>Progress Bar code referenced from:  </a:t>
            </a:r>
            <a:r>
              <a:rPr lang="en-IN" sz="8800" dirty="0">
                <a:hlinkClick r:id="rId4"/>
              </a:rPr>
              <a:t>https://github.com/allenwang28/YouTube-Virality-Predictor/blob/master/scripts/get_last_video_count.ipynb</a:t>
            </a:r>
            <a:endParaRPr lang="en-IN" sz="8800" dirty="0"/>
          </a:p>
          <a:p>
            <a:r>
              <a:rPr lang="en-IN" sz="8800" dirty="0"/>
              <a:t>Emoji removal:	 </a:t>
            </a:r>
            <a:r>
              <a:rPr lang="en-IN" sz="8800" dirty="0">
                <a:hlinkClick r:id="rId5"/>
              </a:rPr>
              <a:t>http://stackoverflow.com/a/13752628/6762004</a:t>
            </a:r>
            <a:endParaRPr lang="en-IN" sz="8800" dirty="0"/>
          </a:p>
          <a:p>
            <a:r>
              <a:rPr lang="en-IN" sz="8800" dirty="0"/>
              <a:t>Code:</a:t>
            </a:r>
          </a:p>
          <a:p>
            <a:pPr marL="457200" lvl="1" indent="0">
              <a:buNone/>
            </a:pPr>
            <a:r>
              <a:rPr lang="en-IN" sz="8600" dirty="0">
                <a:hlinkClick r:id="rId6"/>
              </a:rPr>
              <a:t>https://github.com/allenwang28/YouTube-Virality-Predictor</a:t>
            </a:r>
            <a:endParaRPr lang="en-IN" sz="8600" dirty="0"/>
          </a:p>
          <a:p>
            <a:pPr marL="457200" lvl="1" indent="0">
              <a:buNone/>
            </a:pPr>
            <a:endParaRPr lang="en-IN" sz="8600" dirty="0"/>
          </a:p>
          <a:p>
            <a:endParaRPr lang="en-US" sz="8800" dirty="0"/>
          </a:p>
          <a:p>
            <a:endParaRPr lang="en-US" sz="8800" dirty="0"/>
          </a:p>
          <a:p>
            <a:pPr marL="1371600" indent="-1371600">
              <a:buAutoNum type="arabicParenR"/>
            </a:pPr>
            <a:endParaRPr lang="en-US" sz="8800" dirty="0"/>
          </a:p>
          <a:p>
            <a:pPr marL="0" indent="0">
              <a:buNone/>
            </a:pPr>
            <a:endParaRPr lang="en-US" sz="8800" dirty="0"/>
          </a:p>
          <a:p>
            <a:pPr marL="0" indent="0">
              <a:buNone/>
            </a:pPr>
            <a:br>
              <a:rPr lang="en-US" sz="4200" dirty="0"/>
            </a:br>
            <a:endParaRPr lang="en-US" sz="4200" dirty="0"/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4200" dirty="0"/>
              <a:t>													</a:t>
            </a:r>
            <a:endParaRPr lang="en-US" sz="16800" dirty="0"/>
          </a:p>
        </p:txBody>
      </p:sp>
    </p:spTree>
    <p:extLst>
      <p:ext uri="{BB962C8B-B14F-4D97-AF65-F5344CB8AC3E}">
        <p14:creationId xmlns:p14="http://schemas.microsoft.com/office/powerpoint/2010/main" val="33379681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{F30588FD-A3FB-984E-BC36-4878496A521B}tf10001069</Template>
  <TotalTime>156</TotalTime>
  <Words>447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YouTube Videos Likeability Predictor</vt:lpstr>
      <vt:lpstr>Motivation</vt:lpstr>
      <vt:lpstr>Data Preprocessing</vt:lpstr>
      <vt:lpstr>Exploratory Data Analysis</vt:lpstr>
      <vt:lpstr>PowerPoint Presentation</vt:lpstr>
      <vt:lpstr>Machine Learning Models</vt:lpstr>
      <vt:lpstr>OBSERVATION &amp; RECOMMENDATIONS </vt:lpstr>
      <vt:lpstr>Future Scope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Player Analytics Methodologies at Micro-Level </dc:title>
  <dc:creator>Ankit Singh</dc:creator>
  <cp:lastModifiedBy>Texeira, Adrian</cp:lastModifiedBy>
  <cp:revision>42</cp:revision>
  <dcterms:created xsi:type="dcterms:W3CDTF">2018-03-21T04:40:43Z</dcterms:created>
  <dcterms:modified xsi:type="dcterms:W3CDTF">2018-05-02T17:06:33Z</dcterms:modified>
</cp:coreProperties>
</file>