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Hyper-Personalization Using Llama 3.1 405B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AI-driven Personalized Recommendation System</a:t>
            </a:r>
          </a:p>
          <a:p>
            <a:r>
              <a:rPr dirty="0"/>
              <a:t>Developed with Together AI &amp; Streamlit</a:t>
            </a:r>
            <a:r>
              <a:rPr lang="en-US" dirty="0"/>
              <a:t> /React UI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This project leverages the Llama 3.1 405B model via Together AI to generate personalized recommendations.</a:t>
            </a:r>
          </a:p>
          <a:p>
            <a:r>
              <a:rPr sz="2000" dirty="0"/>
              <a:t>It analyzes customer profiles, sentiment data, and transaction history to suggest relevant products or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0EF9-5348-4B2A-A057-F845B122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8BD91-A05F-5523-880A-209EA10B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Backend : </a:t>
            </a:r>
          </a:p>
          <a:p>
            <a:pPr marL="0" indent="0">
              <a:buNone/>
            </a:pPr>
            <a:r>
              <a:rPr lang="en-US" sz="2000" dirty="0"/>
              <a:t>	Python (Streamlit for UI, Pandas for data processing)</a:t>
            </a:r>
          </a:p>
          <a:p>
            <a:pPr marL="0" indent="0">
              <a:buNone/>
            </a:pPr>
            <a:r>
              <a:rPr lang="en-US" sz="2000" dirty="0"/>
              <a:t>	Together AI API (for AI-powered recommendations)</a:t>
            </a:r>
          </a:p>
          <a:p>
            <a:pPr marL="0" indent="0">
              <a:buNone/>
            </a:pPr>
            <a:r>
              <a:rPr lang="en-US" sz="2800" dirty="0"/>
              <a:t>Frontend 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/>
              <a:t>React.js (for UI integration with Streamlit)</a:t>
            </a:r>
          </a:p>
          <a:p>
            <a:pPr marL="0" indent="0">
              <a:buNone/>
            </a:pPr>
            <a:r>
              <a:rPr lang="en-US" sz="2800" dirty="0"/>
              <a:t>Data Sources: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/>
              <a:t>Customer Profile Data</a:t>
            </a:r>
          </a:p>
          <a:p>
            <a:pPr marL="0" indent="0">
              <a:buNone/>
            </a:pPr>
            <a:r>
              <a:rPr lang="en-US" sz="2000" dirty="0"/>
              <a:t>	Social Media Sentiment Analysis Data</a:t>
            </a:r>
          </a:p>
          <a:p>
            <a:pPr marL="0" indent="0">
              <a:buNone/>
            </a:pPr>
            <a:r>
              <a:rPr lang="en-US" sz="2000" dirty="0"/>
              <a:t>	Transaction History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93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sz="2000" b="1" dirty="0"/>
              <a:t>Data Upload</a:t>
            </a:r>
            <a:r>
              <a:rPr lang="en-US" sz="2000" b="1" dirty="0"/>
              <a:t> for Model Training </a:t>
            </a:r>
            <a:r>
              <a:rPr sz="2000" dirty="0"/>
              <a:t>: User uploads an Excel file with customer details, social media sentiment, and transaction history.</a:t>
            </a:r>
          </a:p>
          <a:p>
            <a:pPr marL="457200" indent="-457200">
              <a:buFont typeface="+mj-lt"/>
              <a:buAutoNum type="arabicPeriod"/>
            </a:pPr>
            <a:r>
              <a:rPr sz="2000" b="1" dirty="0"/>
              <a:t>Data Processing</a:t>
            </a:r>
            <a:r>
              <a:rPr lang="en-US" sz="2000" b="1" dirty="0"/>
              <a:t> </a:t>
            </a:r>
            <a:r>
              <a:rPr sz="2000" dirty="0"/>
              <a:t>: Extracts relevant user data and prepares a structured prompt.</a:t>
            </a:r>
          </a:p>
          <a:p>
            <a:pPr marL="457200" indent="-457200">
              <a:buFont typeface="+mj-lt"/>
              <a:buAutoNum type="arabicPeriod"/>
            </a:pPr>
            <a:r>
              <a:rPr sz="2000" b="1" dirty="0"/>
              <a:t>AI Inference</a:t>
            </a:r>
            <a:r>
              <a:rPr lang="en-US" sz="2000" b="1" dirty="0"/>
              <a:t> </a:t>
            </a:r>
            <a:r>
              <a:rPr sz="2000" dirty="0"/>
              <a:t>: Sends prompt to Llama 3.1 405B API via Together AI.</a:t>
            </a:r>
          </a:p>
          <a:p>
            <a:pPr marL="457200" indent="-457200">
              <a:buFont typeface="+mj-lt"/>
              <a:buAutoNum type="arabicPeriod"/>
            </a:pPr>
            <a:r>
              <a:rPr sz="2000" b="1" dirty="0"/>
              <a:t>Recommendation Generation</a:t>
            </a:r>
            <a:r>
              <a:rPr lang="en-US" sz="2000" b="1" dirty="0"/>
              <a:t> </a:t>
            </a:r>
            <a:r>
              <a:rPr sz="2000" dirty="0"/>
              <a:t>: AI model returns personalized suggestions.</a:t>
            </a:r>
          </a:p>
          <a:p>
            <a:pPr marL="457200" indent="-457200">
              <a:buFont typeface="+mj-lt"/>
              <a:buAutoNum type="arabicPeriod"/>
            </a:pPr>
            <a:r>
              <a:rPr sz="2000" b="1" dirty="0"/>
              <a:t>Streamlit UI</a:t>
            </a:r>
            <a:r>
              <a:rPr lang="en-US" sz="2000" b="1" dirty="0"/>
              <a:t> </a:t>
            </a:r>
            <a:r>
              <a:rPr sz="2000" dirty="0"/>
              <a:t>: Displays results in an interactive web application</a:t>
            </a:r>
            <a:r>
              <a:rPr lang="en-US" sz="2000" dirty="0"/>
              <a:t>(Testing model returning the recommendation)</a:t>
            </a:r>
            <a:r>
              <a:rPr sz="2000" dirty="0"/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React Frontend </a:t>
            </a:r>
            <a:r>
              <a:rPr lang="en-US" sz="2000" dirty="0"/>
              <a:t>: Interactive React UI to display the recommendation and user detail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sz="2000" b="1" dirty="0"/>
              <a:t>Large Model Access</a:t>
            </a:r>
            <a:r>
              <a:rPr lang="en-US" sz="2000" b="1" dirty="0"/>
              <a:t> </a:t>
            </a:r>
            <a:r>
              <a:rPr sz="2000" dirty="0"/>
              <a:t>: Limited system resources, so we use Together AI's API for remote inference.</a:t>
            </a:r>
          </a:p>
          <a:p>
            <a:pPr marL="457200" indent="-457200">
              <a:buFont typeface="+mj-lt"/>
              <a:buAutoNum type="arabicPeriod"/>
            </a:pPr>
            <a:r>
              <a:rPr sz="2000" b="1" dirty="0"/>
              <a:t>Data Formatting</a:t>
            </a:r>
            <a:r>
              <a:rPr lang="en-US" sz="2000" b="1" dirty="0"/>
              <a:t> </a:t>
            </a:r>
            <a:r>
              <a:rPr sz="2000" dirty="0"/>
              <a:t>: Ensured structured data handling to avoid incomplete or incorrect responses.</a:t>
            </a:r>
          </a:p>
          <a:p>
            <a:pPr marL="457200" indent="-457200">
              <a:buFont typeface="+mj-lt"/>
              <a:buAutoNum type="arabicPeriod"/>
            </a:pPr>
            <a:r>
              <a:rPr sz="2000" b="1" dirty="0"/>
              <a:t>Output Accuracy</a:t>
            </a:r>
            <a:r>
              <a:rPr lang="en-US" sz="2000" b="1" dirty="0"/>
              <a:t> </a:t>
            </a:r>
            <a:r>
              <a:rPr sz="2000" dirty="0"/>
              <a:t>: Fine-tuned prompt engineering to generate human-readable and relevant recommendations.</a:t>
            </a:r>
          </a:p>
          <a:p>
            <a:pPr marL="457200" indent="-457200">
              <a:buFont typeface="+mj-lt"/>
              <a:buAutoNum type="arabicPeriod"/>
            </a:pPr>
            <a:r>
              <a:rPr sz="2000" b="1" dirty="0"/>
              <a:t>Performance</a:t>
            </a:r>
            <a:r>
              <a:rPr lang="en-US" sz="2000" b="1" dirty="0"/>
              <a:t> </a:t>
            </a:r>
            <a:r>
              <a:rPr sz="2000" dirty="0"/>
              <a:t>: Increased max tokens and adjusted temperature for better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✅ The model generates highly accurate recommendations based on </a:t>
            </a:r>
            <a:r>
              <a:rPr lang="en-US" sz="2000" dirty="0"/>
              <a:t>	</a:t>
            </a:r>
            <a:r>
              <a:rPr sz="2000" dirty="0"/>
              <a:t>customer data.</a:t>
            </a:r>
          </a:p>
          <a:p>
            <a:pPr marL="0" indent="0">
              <a:buNone/>
            </a:pPr>
            <a:r>
              <a:rPr sz="2000" dirty="0"/>
              <a:t>✅ Supports real-time</a:t>
            </a:r>
            <a:r>
              <a:rPr lang="en-US" sz="2000" dirty="0"/>
              <a:t> </a:t>
            </a:r>
            <a:r>
              <a:rPr sz="2000" dirty="0"/>
              <a:t>inference via Together AI API.</a:t>
            </a:r>
            <a:endParaRPr lang="en-US" sz="2000" dirty="0"/>
          </a:p>
          <a:p>
            <a:pPr marL="0" indent="0">
              <a:buNone/>
            </a:pPr>
            <a:r>
              <a:rPr sz="2000" dirty="0"/>
              <a:t>✅ Streamlit UI ensures ease of use and interaction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sz="2000" dirty="0"/>
              <a:t>✅ Successfully integrates structured customer data for personalization.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Successfully built a hyper-personalized recommendation system using Llama 3.1 405B.</a:t>
            </a:r>
          </a:p>
          <a:p>
            <a:r>
              <a:rPr sz="2000" dirty="0"/>
              <a:t>Future improvements include:</a:t>
            </a:r>
            <a:endParaRPr lang="en-US" sz="2000" dirty="0"/>
          </a:p>
          <a:p>
            <a:pPr lvl="1"/>
            <a:r>
              <a:rPr sz="1600" dirty="0"/>
              <a:t> Expanding data sources (e.g., real-time social media analysis).</a:t>
            </a:r>
            <a:endParaRPr lang="en-US" sz="1600" dirty="0"/>
          </a:p>
          <a:p>
            <a:pPr lvl="1"/>
            <a:r>
              <a:rPr sz="1600" dirty="0"/>
              <a:t>Optimizing API calls for faster response.</a:t>
            </a:r>
          </a:p>
          <a:p>
            <a:r>
              <a:rPr sz="2000" dirty="0"/>
              <a:t>Implementing multi-modal inputs (images, voice, etc.).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D074-B2DC-001F-121E-41D12C1F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Screenshot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F74E38-F38F-4919-8B10-F32ED7945D7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" y="1600200"/>
            <a:ext cx="301489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B46DC03-57F4-9B85-50BA-B77F544376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50" y="1600200"/>
            <a:ext cx="15686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7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354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Hyper-Personalization Using Llama 3.1 405B</vt:lpstr>
      <vt:lpstr>Overview</vt:lpstr>
      <vt:lpstr>Technology Stack</vt:lpstr>
      <vt:lpstr>Technical Approach</vt:lpstr>
      <vt:lpstr>Challenges &amp; Solutions</vt:lpstr>
      <vt:lpstr>Results &amp; Observations</vt:lpstr>
      <vt:lpstr>Conclusion &amp; Future Scope</vt:lpstr>
      <vt:lpstr>Screenshot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</cp:lastModifiedBy>
  <cp:revision>7</cp:revision>
  <dcterms:created xsi:type="dcterms:W3CDTF">2013-01-27T09:14:16Z</dcterms:created>
  <dcterms:modified xsi:type="dcterms:W3CDTF">2025-03-26T16:33:36Z</dcterms:modified>
  <cp:category/>
</cp:coreProperties>
</file>