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97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22F27D-2FF6-4DBA-AF51-6AF7A3078C3E}"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C7D78A8-EEA5-4E8A-A503-79B90ACE8358}">
      <dgm:prSet/>
      <dgm:spPr/>
      <dgm:t>
        <a:bodyPr/>
        <a:lstStyle/>
        <a:p>
          <a:pPr>
            <a:defRPr cap="all"/>
          </a:pPr>
          <a:r>
            <a:rPr lang="en-US"/>
            <a:t>Background/Context</a:t>
          </a:r>
        </a:p>
      </dgm:t>
    </dgm:pt>
    <dgm:pt modelId="{7F533B52-4BF3-4202-A218-53A8375FC4B2}" type="parTrans" cxnId="{E329E367-3398-495D-A742-9240F0142950}">
      <dgm:prSet/>
      <dgm:spPr/>
      <dgm:t>
        <a:bodyPr/>
        <a:lstStyle/>
        <a:p>
          <a:endParaRPr lang="en-US"/>
        </a:p>
      </dgm:t>
    </dgm:pt>
    <dgm:pt modelId="{760FEF9B-5FD7-49D2-A2B2-1580C0FCC3E3}" type="sibTrans" cxnId="{E329E367-3398-495D-A742-9240F0142950}">
      <dgm:prSet/>
      <dgm:spPr/>
      <dgm:t>
        <a:bodyPr/>
        <a:lstStyle/>
        <a:p>
          <a:endParaRPr lang="en-US"/>
        </a:p>
      </dgm:t>
    </dgm:pt>
    <dgm:pt modelId="{950901E7-AA30-45AF-9D46-F2E96AC74192}">
      <dgm:prSet/>
      <dgm:spPr/>
      <dgm:t>
        <a:bodyPr/>
        <a:lstStyle/>
        <a:p>
          <a:pPr>
            <a:defRPr cap="all"/>
          </a:pPr>
          <a:r>
            <a:rPr lang="en-US"/>
            <a:t>Getting familiar with Atliq’s Business – Their Markets and Product lines</a:t>
          </a:r>
        </a:p>
      </dgm:t>
    </dgm:pt>
    <dgm:pt modelId="{2393667B-3524-43FC-AC9D-ADE126BB7C0D}" type="parTrans" cxnId="{DFF64BFC-26AF-4F72-8759-0761498E0BD9}">
      <dgm:prSet/>
      <dgm:spPr/>
      <dgm:t>
        <a:bodyPr/>
        <a:lstStyle/>
        <a:p>
          <a:endParaRPr lang="en-US"/>
        </a:p>
      </dgm:t>
    </dgm:pt>
    <dgm:pt modelId="{2907166E-E86F-44FB-8299-9EF9D1F2063F}" type="sibTrans" cxnId="{DFF64BFC-26AF-4F72-8759-0761498E0BD9}">
      <dgm:prSet/>
      <dgm:spPr/>
      <dgm:t>
        <a:bodyPr/>
        <a:lstStyle/>
        <a:p>
          <a:endParaRPr lang="en-US"/>
        </a:p>
      </dgm:t>
    </dgm:pt>
    <dgm:pt modelId="{75452649-9951-4EE2-B7A9-956112A1D66E}">
      <dgm:prSet/>
      <dgm:spPr/>
      <dgm:t>
        <a:bodyPr/>
        <a:lstStyle/>
        <a:p>
          <a:pPr>
            <a:defRPr cap="all"/>
          </a:pPr>
          <a:r>
            <a:rPr lang="en-US"/>
            <a:t>Getting familiar with the input data</a:t>
          </a:r>
        </a:p>
      </dgm:t>
    </dgm:pt>
    <dgm:pt modelId="{4FE95102-9586-41FE-928F-7C48563A6491}" type="parTrans" cxnId="{FC439103-A0D5-4E5B-9E8F-84944DF64CF9}">
      <dgm:prSet/>
      <dgm:spPr/>
      <dgm:t>
        <a:bodyPr/>
        <a:lstStyle/>
        <a:p>
          <a:endParaRPr lang="en-US"/>
        </a:p>
      </dgm:t>
    </dgm:pt>
    <dgm:pt modelId="{7EFF373C-126C-41CC-AB23-FBFBA97AB394}" type="sibTrans" cxnId="{FC439103-A0D5-4E5B-9E8F-84944DF64CF9}">
      <dgm:prSet/>
      <dgm:spPr/>
      <dgm:t>
        <a:bodyPr/>
        <a:lstStyle/>
        <a:p>
          <a:endParaRPr lang="en-US"/>
        </a:p>
      </dgm:t>
    </dgm:pt>
    <dgm:pt modelId="{32BCB815-14A5-4657-9E49-C46AF3D5E142}">
      <dgm:prSet/>
      <dgm:spPr/>
      <dgm:t>
        <a:bodyPr/>
        <a:lstStyle/>
        <a:p>
          <a:pPr>
            <a:defRPr cap="all"/>
          </a:pPr>
          <a:r>
            <a:rPr lang="en-US"/>
            <a:t>Ad-hoc requests along with the queried results, visualizations and Insights</a:t>
          </a:r>
        </a:p>
      </dgm:t>
    </dgm:pt>
    <dgm:pt modelId="{3EC8C6C4-AC61-4D4A-BE30-91AF84B9BEFE}" type="parTrans" cxnId="{39DE6209-E0D3-434D-B342-B0A48C4D5BD4}">
      <dgm:prSet/>
      <dgm:spPr/>
      <dgm:t>
        <a:bodyPr/>
        <a:lstStyle/>
        <a:p>
          <a:endParaRPr lang="en-US"/>
        </a:p>
      </dgm:t>
    </dgm:pt>
    <dgm:pt modelId="{414F358F-E84F-401D-826B-684668A12881}" type="sibTrans" cxnId="{39DE6209-E0D3-434D-B342-B0A48C4D5BD4}">
      <dgm:prSet/>
      <dgm:spPr/>
      <dgm:t>
        <a:bodyPr/>
        <a:lstStyle/>
        <a:p>
          <a:endParaRPr lang="en-US"/>
        </a:p>
      </dgm:t>
    </dgm:pt>
    <dgm:pt modelId="{A5968D39-C64E-481A-AA77-3C271A7460EF}" type="pres">
      <dgm:prSet presAssocID="{BC22F27D-2FF6-4DBA-AF51-6AF7A3078C3E}" presName="root" presStyleCnt="0">
        <dgm:presLayoutVars>
          <dgm:dir/>
          <dgm:resizeHandles val="exact"/>
        </dgm:presLayoutVars>
      </dgm:prSet>
      <dgm:spPr/>
    </dgm:pt>
    <dgm:pt modelId="{4C43F46C-C365-4326-81A1-5E0292FC181F}" type="pres">
      <dgm:prSet presAssocID="{BC7D78A8-EEA5-4E8A-A503-79B90ACE8358}" presName="compNode" presStyleCnt="0"/>
      <dgm:spPr/>
    </dgm:pt>
    <dgm:pt modelId="{9D2D4271-9AAC-465A-AE84-3E1C56F8930C}" type="pres">
      <dgm:prSet presAssocID="{BC7D78A8-EEA5-4E8A-A503-79B90ACE8358}" presName="iconBgRect" presStyleLbl="bgShp" presStyleIdx="0" presStyleCnt="4"/>
      <dgm:spPr>
        <a:prstGeom prst="round2DiagRect">
          <a:avLst>
            <a:gd name="adj1" fmla="val 29727"/>
            <a:gd name="adj2" fmla="val 0"/>
          </a:avLst>
        </a:prstGeom>
      </dgm:spPr>
    </dgm:pt>
    <dgm:pt modelId="{44C4B70D-1649-4BC7-8EDD-83053F35ABC4}" type="pres">
      <dgm:prSet presAssocID="{BC7D78A8-EEA5-4E8A-A503-79B90ACE835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rama"/>
        </a:ext>
      </dgm:extLst>
    </dgm:pt>
    <dgm:pt modelId="{752CFDC4-DC31-422D-AA86-8853B90B51C0}" type="pres">
      <dgm:prSet presAssocID="{BC7D78A8-EEA5-4E8A-A503-79B90ACE8358}" presName="spaceRect" presStyleCnt="0"/>
      <dgm:spPr/>
    </dgm:pt>
    <dgm:pt modelId="{BA7B8F60-AD5B-4035-9B18-BC53F16E739A}" type="pres">
      <dgm:prSet presAssocID="{BC7D78A8-EEA5-4E8A-A503-79B90ACE8358}" presName="textRect" presStyleLbl="revTx" presStyleIdx="0" presStyleCnt="4">
        <dgm:presLayoutVars>
          <dgm:chMax val="1"/>
          <dgm:chPref val="1"/>
        </dgm:presLayoutVars>
      </dgm:prSet>
      <dgm:spPr/>
    </dgm:pt>
    <dgm:pt modelId="{A7BD9C51-FC9E-4E2C-AE51-559EFA7C37DD}" type="pres">
      <dgm:prSet presAssocID="{760FEF9B-5FD7-49D2-A2B2-1580C0FCC3E3}" presName="sibTrans" presStyleCnt="0"/>
      <dgm:spPr/>
    </dgm:pt>
    <dgm:pt modelId="{7043588D-4BCB-487B-A075-D7EC85AC4272}" type="pres">
      <dgm:prSet presAssocID="{950901E7-AA30-45AF-9D46-F2E96AC74192}" presName="compNode" presStyleCnt="0"/>
      <dgm:spPr/>
    </dgm:pt>
    <dgm:pt modelId="{20BC086C-55FB-43D3-AAD7-92CEB0BD9043}" type="pres">
      <dgm:prSet presAssocID="{950901E7-AA30-45AF-9D46-F2E96AC74192}" presName="iconBgRect" presStyleLbl="bgShp" presStyleIdx="1" presStyleCnt="4"/>
      <dgm:spPr>
        <a:prstGeom prst="round2DiagRect">
          <a:avLst>
            <a:gd name="adj1" fmla="val 29727"/>
            <a:gd name="adj2" fmla="val 0"/>
          </a:avLst>
        </a:prstGeom>
      </dgm:spPr>
    </dgm:pt>
    <dgm:pt modelId="{CBDED99E-C2A0-4C7D-B9B6-A386434F3838}" type="pres">
      <dgm:prSet presAssocID="{950901E7-AA30-45AF-9D46-F2E96AC7419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Kiosk"/>
        </a:ext>
      </dgm:extLst>
    </dgm:pt>
    <dgm:pt modelId="{93079D46-1581-49E8-81E3-0C342687AFDE}" type="pres">
      <dgm:prSet presAssocID="{950901E7-AA30-45AF-9D46-F2E96AC74192}" presName="spaceRect" presStyleCnt="0"/>
      <dgm:spPr/>
    </dgm:pt>
    <dgm:pt modelId="{73D2668D-9158-46BF-94EB-D735F32AD563}" type="pres">
      <dgm:prSet presAssocID="{950901E7-AA30-45AF-9D46-F2E96AC74192}" presName="textRect" presStyleLbl="revTx" presStyleIdx="1" presStyleCnt="4">
        <dgm:presLayoutVars>
          <dgm:chMax val="1"/>
          <dgm:chPref val="1"/>
        </dgm:presLayoutVars>
      </dgm:prSet>
      <dgm:spPr/>
    </dgm:pt>
    <dgm:pt modelId="{B23833B1-B0DD-468A-A648-6A7673F3CCF7}" type="pres">
      <dgm:prSet presAssocID="{2907166E-E86F-44FB-8299-9EF9D1F2063F}" presName="sibTrans" presStyleCnt="0"/>
      <dgm:spPr/>
    </dgm:pt>
    <dgm:pt modelId="{81FE3A14-6597-4FB8-B59D-7FA4FBFEC295}" type="pres">
      <dgm:prSet presAssocID="{75452649-9951-4EE2-B7A9-956112A1D66E}" presName="compNode" presStyleCnt="0"/>
      <dgm:spPr/>
    </dgm:pt>
    <dgm:pt modelId="{705DCB38-E670-4988-9269-9B08EB3CDA4C}" type="pres">
      <dgm:prSet presAssocID="{75452649-9951-4EE2-B7A9-956112A1D66E}" presName="iconBgRect" presStyleLbl="bgShp" presStyleIdx="2" presStyleCnt="4"/>
      <dgm:spPr>
        <a:prstGeom prst="round2DiagRect">
          <a:avLst>
            <a:gd name="adj1" fmla="val 29727"/>
            <a:gd name="adj2" fmla="val 0"/>
          </a:avLst>
        </a:prstGeom>
      </dgm:spPr>
    </dgm:pt>
    <dgm:pt modelId="{1DD04C36-38B0-4D49-9087-1BC0AC380081}" type="pres">
      <dgm:prSet presAssocID="{75452649-9951-4EE2-B7A9-956112A1D66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920AAE64-82C1-4BC2-8DB0-9D0E39A2500E}" type="pres">
      <dgm:prSet presAssocID="{75452649-9951-4EE2-B7A9-956112A1D66E}" presName="spaceRect" presStyleCnt="0"/>
      <dgm:spPr/>
    </dgm:pt>
    <dgm:pt modelId="{1BF1CD0D-77E3-4D13-8DC1-1BA80981189C}" type="pres">
      <dgm:prSet presAssocID="{75452649-9951-4EE2-B7A9-956112A1D66E}" presName="textRect" presStyleLbl="revTx" presStyleIdx="2" presStyleCnt="4">
        <dgm:presLayoutVars>
          <dgm:chMax val="1"/>
          <dgm:chPref val="1"/>
        </dgm:presLayoutVars>
      </dgm:prSet>
      <dgm:spPr/>
    </dgm:pt>
    <dgm:pt modelId="{C1FC34C2-1577-459F-86DA-F4487496975E}" type="pres">
      <dgm:prSet presAssocID="{7EFF373C-126C-41CC-AB23-FBFBA97AB394}" presName="sibTrans" presStyleCnt="0"/>
      <dgm:spPr/>
    </dgm:pt>
    <dgm:pt modelId="{E2711E5C-31BB-43BC-9E06-8DD85FE44AB4}" type="pres">
      <dgm:prSet presAssocID="{32BCB815-14A5-4657-9E49-C46AF3D5E142}" presName="compNode" presStyleCnt="0"/>
      <dgm:spPr/>
    </dgm:pt>
    <dgm:pt modelId="{65AF4F33-DFCB-4796-A952-29E4630D1DF5}" type="pres">
      <dgm:prSet presAssocID="{32BCB815-14A5-4657-9E49-C46AF3D5E142}" presName="iconBgRect" presStyleLbl="bgShp" presStyleIdx="3" presStyleCnt="4"/>
      <dgm:spPr>
        <a:prstGeom prst="round2DiagRect">
          <a:avLst>
            <a:gd name="adj1" fmla="val 29727"/>
            <a:gd name="adj2" fmla="val 0"/>
          </a:avLst>
        </a:prstGeom>
      </dgm:spPr>
    </dgm:pt>
    <dgm:pt modelId="{6434225F-B304-4F69-8288-A9A97C87C5B6}" type="pres">
      <dgm:prSet presAssocID="{32BCB815-14A5-4657-9E49-C46AF3D5E14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esentation with Pie Chart"/>
        </a:ext>
      </dgm:extLst>
    </dgm:pt>
    <dgm:pt modelId="{29272D50-ABB2-40D9-B30C-240BE3032CBC}" type="pres">
      <dgm:prSet presAssocID="{32BCB815-14A5-4657-9E49-C46AF3D5E142}" presName="spaceRect" presStyleCnt="0"/>
      <dgm:spPr/>
    </dgm:pt>
    <dgm:pt modelId="{7BB0521D-6869-4B4A-8786-2C8A4E4CAF81}" type="pres">
      <dgm:prSet presAssocID="{32BCB815-14A5-4657-9E49-C46AF3D5E142}" presName="textRect" presStyleLbl="revTx" presStyleIdx="3" presStyleCnt="4">
        <dgm:presLayoutVars>
          <dgm:chMax val="1"/>
          <dgm:chPref val="1"/>
        </dgm:presLayoutVars>
      </dgm:prSet>
      <dgm:spPr/>
    </dgm:pt>
  </dgm:ptLst>
  <dgm:cxnLst>
    <dgm:cxn modelId="{FC439103-A0D5-4E5B-9E8F-84944DF64CF9}" srcId="{BC22F27D-2FF6-4DBA-AF51-6AF7A3078C3E}" destId="{75452649-9951-4EE2-B7A9-956112A1D66E}" srcOrd="2" destOrd="0" parTransId="{4FE95102-9586-41FE-928F-7C48563A6491}" sibTransId="{7EFF373C-126C-41CC-AB23-FBFBA97AB394}"/>
    <dgm:cxn modelId="{39DE6209-E0D3-434D-B342-B0A48C4D5BD4}" srcId="{BC22F27D-2FF6-4DBA-AF51-6AF7A3078C3E}" destId="{32BCB815-14A5-4657-9E49-C46AF3D5E142}" srcOrd="3" destOrd="0" parTransId="{3EC8C6C4-AC61-4D4A-BE30-91AF84B9BEFE}" sibTransId="{414F358F-E84F-401D-826B-684668A12881}"/>
    <dgm:cxn modelId="{801A662E-3568-48BB-AA2C-FF36910183C3}" type="presOf" srcId="{BC22F27D-2FF6-4DBA-AF51-6AF7A3078C3E}" destId="{A5968D39-C64E-481A-AA77-3C271A7460EF}" srcOrd="0" destOrd="0" presId="urn:microsoft.com/office/officeart/2018/5/layout/IconLeafLabelList"/>
    <dgm:cxn modelId="{E329E367-3398-495D-A742-9240F0142950}" srcId="{BC22F27D-2FF6-4DBA-AF51-6AF7A3078C3E}" destId="{BC7D78A8-EEA5-4E8A-A503-79B90ACE8358}" srcOrd="0" destOrd="0" parTransId="{7F533B52-4BF3-4202-A218-53A8375FC4B2}" sibTransId="{760FEF9B-5FD7-49D2-A2B2-1580C0FCC3E3}"/>
    <dgm:cxn modelId="{A0D8ED94-0F31-412E-BCBD-A67DA48F5651}" type="presOf" srcId="{32BCB815-14A5-4657-9E49-C46AF3D5E142}" destId="{7BB0521D-6869-4B4A-8786-2C8A4E4CAF81}" srcOrd="0" destOrd="0" presId="urn:microsoft.com/office/officeart/2018/5/layout/IconLeafLabelList"/>
    <dgm:cxn modelId="{EEB2E4AA-6F89-48C2-BECB-1C960F79C65E}" type="presOf" srcId="{BC7D78A8-EEA5-4E8A-A503-79B90ACE8358}" destId="{BA7B8F60-AD5B-4035-9B18-BC53F16E739A}" srcOrd="0" destOrd="0" presId="urn:microsoft.com/office/officeart/2018/5/layout/IconLeafLabelList"/>
    <dgm:cxn modelId="{AE554EB0-80AF-4360-B7F6-7AFC8B167E1E}" type="presOf" srcId="{950901E7-AA30-45AF-9D46-F2E96AC74192}" destId="{73D2668D-9158-46BF-94EB-D735F32AD563}" srcOrd="0" destOrd="0" presId="urn:microsoft.com/office/officeart/2018/5/layout/IconLeafLabelList"/>
    <dgm:cxn modelId="{331A52D7-D1C8-40C6-96E1-BB23349A257F}" type="presOf" srcId="{75452649-9951-4EE2-B7A9-956112A1D66E}" destId="{1BF1CD0D-77E3-4D13-8DC1-1BA80981189C}" srcOrd="0" destOrd="0" presId="urn:microsoft.com/office/officeart/2018/5/layout/IconLeafLabelList"/>
    <dgm:cxn modelId="{DFF64BFC-26AF-4F72-8759-0761498E0BD9}" srcId="{BC22F27D-2FF6-4DBA-AF51-6AF7A3078C3E}" destId="{950901E7-AA30-45AF-9D46-F2E96AC74192}" srcOrd="1" destOrd="0" parTransId="{2393667B-3524-43FC-AC9D-ADE126BB7C0D}" sibTransId="{2907166E-E86F-44FB-8299-9EF9D1F2063F}"/>
    <dgm:cxn modelId="{809688FF-B888-408C-AEC0-4812ABAAE6C2}" type="presParOf" srcId="{A5968D39-C64E-481A-AA77-3C271A7460EF}" destId="{4C43F46C-C365-4326-81A1-5E0292FC181F}" srcOrd="0" destOrd="0" presId="urn:microsoft.com/office/officeart/2018/5/layout/IconLeafLabelList"/>
    <dgm:cxn modelId="{FAD6EAF5-3615-47F1-8B9B-8C2A03B7B127}" type="presParOf" srcId="{4C43F46C-C365-4326-81A1-5E0292FC181F}" destId="{9D2D4271-9AAC-465A-AE84-3E1C56F8930C}" srcOrd="0" destOrd="0" presId="urn:microsoft.com/office/officeart/2018/5/layout/IconLeafLabelList"/>
    <dgm:cxn modelId="{884AA041-B3C8-4E0A-A84D-22A69B95F283}" type="presParOf" srcId="{4C43F46C-C365-4326-81A1-5E0292FC181F}" destId="{44C4B70D-1649-4BC7-8EDD-83053F35ABC4}" srcOrd="1" destOrd="0" presId="urn:microsoft.com/office/officeart/2018/5/layout/IconLeafLabelList"/>
    <dgm:cxn modelId="{C1CF2678-7376-4AE5-A936-B559F2B74ECD}" type="presParOf" srcId="{4C43F46C-C365-4326-81A1-5E0292FC181F}" destId="{752CFDC4-DC31-422D-AA86-8853B90B51C0}" srcOrd="2" destOrd="0" presId="urn:microsoft.com/office/officeart/2018/5/layout/IconLeafLabelList"/>
    <dgm:cxn modelId="{B4150A44-67BA-49E0-8423-623C251E7BE4}" type="presParOf" srcId="{4C43F46C-C365-4326-81A1-5E0292FC181F}" destId="{BA7B8F60-AD5B-4035-9B18-BC53F16E739A}" srcOrd="3" destOrd="0" presId="urn:microsoft.com/office/officeart/2018/5/layout/IconLeafLabelList"/>
    <dgm:cxn modelId="{CC10E13E-CD85-4816-B517-6D5896ECDE24}" type="presParOf" srcId="{A5968D39-C64E-481A-AA77-3C271A7460EF}" destId="{A7BD9C51-FC9E-4E2C-AE51-559EFA7C37DD}" srcOrd="1" destOrd="0" presId="urn:microsoft.com/office/officeart/2018/5/layout/IconLeafLabelList"/>
    <dgm:cxn modelId="{4D7E5D1A-7275-4E7C-BDF7-E00B98272D72}" type="presParOf" srcId="{A5968D39-C64E-481A-AA77-3C271A7460EF}" destId="{7043588D-4BCB-487B-A075-D7EC85AC4272}" srcOrd="2" destOrd="0" presId="urn:microsoft.com/office/officeart/2018/5/layout/IconLeafLabelList"/>
    <dgm:cxn modelId="{42438F90-74AB-4215-AF54-17982BA0C2B6}" type="presParOf" srcId="{7043588D-4BCB-487B-A075-D7EC85AC4272}" destId="{20BC086C-55FB-43D3-AAD7-92CEB0BD9043}" srcOrd="0" destOrd="0" presId="urn:microsoft.com/office/officeart/2018/5/layout/IconLeafLabelList"/>
    <dgm:cxn modelId="{8B120B19-7330-4BA5-8B9D-3C7089882DBF}" type="presParOf" srcId="{7043588D-4BCB-487B-A075-D7EC85AC4272}" destId="{CBDED99E-C2A0-4C7D-B9B6-A386434F3838}" srcOrd="1" destOrd="0" presId="urn:microsoft.com/office/officeart/2018/5/layout/IconLeafLabelList"/>
    <dgm:cxn modelId="{24EC6770-D628-42E0-9757-9D14B997932B}" type="presParOf" srcId="{7043588D-4BCB-487B-A075-D7EC85AC4272}" destId="{93079D46-1581-49E8-81E3-0C342687AFDE}" srcOrd="2" destOrd="0" presId="urn:microsoft.com/office/officeart/2018/5/layout/IconLeafLabelList"/>
    <dgm:cxn modelId="{17F871C2-1F2C-4154-861E-EA0E68BCA374}" type="presParOf" srcId="{7043588D-4BCB-487B-A075-D7EC85AC4272}" destId="{73D2668D-9158-46BF-94EB-D735F32AD563}" srcOrd="3" destOrd="0" presId="urn:microsoft.com/office/officeart/2018/5/layout/IconLeafLabelList"/>
    <dgm:cxn modelId="{9C851718-E5D9-4B01-980F-43F709DBFA98}" type="presParOf" srcId="{A5968D39-C64E-481A-AA77-3C271A7460EF}" destId="{B23833B1-B0DD-468A-A648-6A7673F3CCF7}" srcOrd="3" destOrd="0" presId="urn:microsoft.com/office/officeart/2018/5/layout/IconLeafLabelList"/>
    <dgm:cxn modelId="{F843A2FF-F9C1-4BA6-96EE-EF78DA0C2593}" type="presParOf" srcId="{A5968D39-C64E-481A-AA77-3C271A7460EF}" destId="{81FE3A14-6597-4FB8-B59D-7FA4FBFEC295}" srcOrd="4" destOrd="0" presId="urn:microsoft.com/office/officeart/2018/5/layout/IconLeafLabelList"/>
    <dgm:cxn modelId="{5BD166D6-831A-4B43-BB9B-29F971BA6174}" type="presParOf" srcId="{81FE3A14-6597-4FB8-B59D-7FA4FBFEC295}" destId="{705DCB38-E670-4988-9269-9B08EB3CDA4C}" srcOrd="0" destOrd="0" presId="urn:microsoft.com/office/officeart/2018/5/layout/IconLeafLabelList"/>
    <dgm:cxn modelId="{91F02090-CA54-42EC-B311-13CD48FBD347}" type="presParOf" srcId="{81FE3A14-6597-4FB8-B59D-7FA4FBFEC295}" destId="{1DD04C36-38B0-4D49-9087-1BC0AC380081}" srcOrd="1" destOrd="0" presId="urn:microsoft.com/office/officeart/2018/5/layout/IconLeafLabelList"/>
    <dgm:cxn modelId="{36FFB833-20F2-4830-9123-877E79EE0291}" type="presParOf" srcId="{81FE3A14-6597-4FB8-B59D-7FA4FBFEC295}" destId="{920AAE64-82C1-4BC2-8DB0-9D0E39A2500E}" srcOrd="2" destOrd="0" presId="urn:microsoft.com/office/officeart/2018/5/layout/IconLeafLabelList"/>
    <dgm:cxn modelId="{9AED0B00-78D8-4A20-A45D-A3AF26C4F9E8}" type="presParOf" srcId="{81FE3A14-6597-4FB8-B59D-7FA4FBFEC295}" destId="{1BF1CD0D-77E3-4D13-8DC1-1BA80981189C}" srcOrd="3" destOrd="0" presId="urn:microsoft.com/office/officeart/2018/5/layout/IconLeafLabelList"/>
    <dgm:cxn modelId="{CA7F0654-1AED-4576-8EEB-511C0BB859AE}" type="presParOf" srcId="{A5968D39-C64E-481A-AA77-3C271A7460EF}" destId="{C1FC34C2-1577-459F-86DA-F4487496975E}" srcOrd="5" destOrd="0" presId="urn:microsoft.com/office/officeart/2018/5/layout/IconLeafLabelList"/>
    <dgm:cxn modelId="{FE852A46-042A-47EA-9D02-C7B6C93968B4}" type="presParOf" srcId="{A5968D39-C64E-481A-AA77-3C271A7460EF}" destId="{E2711E5C-31BB-43BC-9E06-8DD85FE44AB4}" srcOrd="6" destOrd="0" presId="urn:microsoft.com/office/officeart/2018/5/layout/IconLeafLabelList"/>
    <dgm:cxn modelId="{58C791A3-1476-41EA-828A-91BB431009BC}" type="presParOf" srcId="{E2711E5C-31BB-43BC-9E06-8DD85FE44AB4}" destId="{65AF4F33-DFCB-4796-A952-29E4630D1DF5}" srcOrd="0" destOrd="0" presId="urn:microsoft.com/office/officeart/2018/5/layout/IconLeafLabelList"/>
    <dgm:cxn modelId="{17BF094D-CA7D-4E2A-BB24-31C182138FBD}" type="presParOf" srcId="{E2711E5C-31BB-43BC-9E06-8DD85FE44AB4}" destId="{6434225F-B304-4F69-8288-A9A97C87C5B6}" srcOrd="1" destOrd="0" presId="urn:microsoft.com/office/officeart/2018/5/layout/IconLeafLabelList"/>
    <dgm:cxn modelId="{2301430B-5B58-4EEC-9FD2-581756649E7B}" type="presParOf" srcId="{E2711E5C-31BB-43BC-9E06-8DD85FE44AB4}" destId="{29272D50-ABB2-40D9-B30C-240BE3032CBC}" srcOrd="2" destOrd="0" presId="urn:microsoft.com/office/officeart/2018/5/layout/IconLeafLabelList"/>
    <dgm:cxn modelId="{02CB3346-1DF3-4EBF-AF89-C944B3C6B085}" type="presParOf" srcId="{E2711E5C-31BB-43BC-9E06-8DD85FE44AB4}" destId="{7BB0521D-6869-4B4A-8786-2C8A4E4CAF81}"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010429C-252E-44D4-B526-1B82BAEE9F08}" type="doc">
      <dgm:prSet loTypeId="urn:microsoft.com/office/officeart/2005/8/layout/vList5" loCatId="list" qsTypeId="urn:microsoft.com/office/officeart/2005/8/quickstyle/simple2" qsCatId="simple" csTypeId="urn:microsoft.com/office/officeart/2005/8/colors/accent3_2" csCatId="accent3" phldr="1"/>
      <dgm:spPr/>
      <dgm:t>
        <a:bodyPr/>
        <a:lstStyle/>
        <a:p>
          <a:endParaRPr lang="en-US"/>
        </a:p>
      </dgm:t>
    </dgm:pt>
    <dgm:pt modelId="{996ADA3B-3D38-48E0-9E5E-BFCAD0B6DBAC}">
      <dgm:prSet/>
      <dgm:spPr/>
      <dgm:t>
        <a:bodyPr/>
        <a:lstStyle/>
        <a:p>
          <a:pPr>
            <a:lnSpc>
              <a:spcPct val="100000"/>
            </a:lnSpc>
          </a:pPr>
          <a:r>
            <a:rPr lang="en-US" b="1"/>
            <a:t>Our Company </a:t>
          </a:r>
        </a:p>
        <a:p>
          <a:pPr>
            <a:lnSpc>
              <a:spcPct val="100000"/>
            </a:lnSpc>
          </a:pPr>
          <a:r>
            <a:rPr lang="en-US" b="0" i="0"/>
            <a:t>Atliq Hardware, an imaginary company, stands out as a premier producer of computer hardware in India.</a:t>
          </a:r>
          <a:r>
            <a:rPr lang="en-US"/>
            <a:t> </a:t>
          </a:r>
        </a:p>
        <a:p>
          <a:endParaRPr lang="en-US" dirty="0"/>
        </a:p>
      </dgm:t>
    </dgm:pt>
    <dgm:pt modelId="{DB870EEC-8965-437E-86E4-5F3128FFC38A}" type="parTrans" cxnId="{E34FBFE0-DE3F-4A3F-BAEF-7AF0CDE764D9}">
      <dgm:prSet/>
      <dgm:spPr/>
      <dgm:t>
        <a:bodyPr/>
        <a:lstStyle/>
        <a:p>
          <a:endParaRPr lang="en-US"/>
        </a:p>
      </dgm:t>
    </dgm:pt>
    <dgm:pt modelId="{842B4F6B-27D2-4149-AE5E-C2C2E5D1A49A}" type="sibTrans" cxnId="{E34FBFE0-DE3F-4A3F-BAEF-7AF0CDE764D9}">
      <dgm:prSet/>
      <dgm:spPr/>
      <dgm:t>
        <a:bodyPr/>
        <a:lstStyle/>
        <a:p>
          <a:pPr>
            <a:lnSpc>
              <a:spcPct val="100000"/>
            </a:lnSpc>
          </a:pPr>
          <a:endParaRPr lang="en-US"/>
        </a:p>
      </dgm:t>
    </dgm:pt>
    <dgm:pt modelId="{D438E97B-1A2E-4AE5-9709-145A2FB13182}">
      <dgm:prSet/>
      <dgm:spPr/>
      <dgm:t>
        <a:bodyPr/>
        <a:lstStyle/>
        <a:p>
          <a:pPr>
            <a:lnSpc>
              <a:spcPct val="100000"/>
            </a:lnSpc>
          </a:pPr>
          <a:r>
            <a:rPr lang="en-US" b="1"/>
            <a:t>Background</a:t>
          </a:r>
        </a:p>
        <a:p>
          <a:pPr>
            <a:lnSpc>
              <a:spcPct val="100000"/>
            </a:lnSpc>
          </a:pPr>
          <a:r>
            <a:rPr lang="en-US" b="0" i="0"/>
            <a:t>The leadership observed a lack of sufficient insights for making prompt and intelligent decisions based on data.</a:t>
          </a:r>
          <a:endParaRPr lang="en-US"/>
        </a:p>
        <a:p>
          <a:endParaRPr lang="en-US" dirty="0"/>
        </a:p>
      </dgm:t>
    </dgm:pt>
    <dgm:pt modelId="{58913532-176C-437C-AC9A-BAB5F119EA28}" type="parTrans" cxnId="{072A5F8C-B6BA-45DD-8315-F6993E71F4D3}">
      <dgm:prSet/>
      <dgm:spPr/>
      <dgm:t>
        <a:bodyPr/>
        <a:lstStyle/>
        <a:p>
          <a:endParaRPr lang="en-US"/>
        </a:p>
      </dgm:t>
    </dgm:pt>
    <dgm:pt modelId="{0E3F7275-785C-48F2-AE57-A6B6855D7B3E}" type="sibTrans" cxnId="{072A5F8C-B6BA-45DD-8315-F6993E71F4D3}">
      <dgm:prSet/>
      <dgm:spPr/>
      <dgm:t>
        <a:bodyPr/>
        <a:lstStyle/>
        <a:p>
          <a:pPr>
            <a:lnSpc>
              <a:spcPct val="100000"/>
            </a:lnSpc>
          </a:pPr>
          <a:endParaRPr lang="en-US"/>
        </a:p>
      </dgm:t>
    </dgm:pt>
    <dgm:pt modelId="{72AA3962-2D1E-433B-8884-F7A838B9FEFD}">
      <dgm:prSet/>
      <dgm:spPr/>
      <dgm:t>
        <a:bodyPr/>
        <a:lstStyle/>
        <a:p>
          <a:pPr>
            <a:lnSpc>
              <a:spcPct val="100000"/>
            </a:lnSpc>
          </a:pPr>
          <a:r>
            <a:rPr lang="en-US" b="1"/>
            <a:t>Problem </a:t>
          </a:r>
        </a:p>
        <a:p>
          <a:pPr>
            <a:lnSpc>
              <a:spcPct val="100000"/>
            </a:lnSpc>
          </a:pPr>
          <a:r>
            <a:rPr lang="en-US" b="0" i="0"/>
            <a:t>The company requires insights for 10 ad-hoc requests.</a:t>
          </a:r>
          <a:endParaRPr lang="en-US" dirty="0"/>
        </a:p>
      </dgm:t>
    </dgm:pt>
    <dgm:pt modelId="{BC2916E2-E065-4F0F-98B4-217CD9322530}" type="parTrans" cxnId="{C7542EC6-005F-4914-B288-1D7F839F6C8B}">
      <dgm:prSet/>
      <dgm:spPr/>
      <dgm:t>
        <a:bodyPr/>
        <a:lstStyle/>
        <a:p>
          <a:endParaRPr lang="en-US"/>
        </a:p>
      </dgm:t>
    </dgm:pt>
    <dgm:pt modelId="{B865D389-921D-4826-BA33-F3C88B6D1DD3}" type="sibTrans" cxnId="{C7542EC6-005F-4914-B288-1D7F839F6C8B}">
      <dgm:prSet/>
      <dgm:spPr/>
      <dgm:t>
        <a:bodyPr/>
        <a:lstStyle/>
        <a:p>
          <a:pPr>
            <a:lnSpc>
              <a:spcPct val="100000"/>
            </a:lnSpc>
          </a:pPr>
          <a:endParaRPr lang="en-US"/>
        </a:p>
      </dgm:t>
    </dgm:pt>
    <dgm:pt modelId="{FC722488-A3CD-4148-8CF3-583DDECCDCC6}">
      <dgm:prSet/>
      <dgm:spPr/>
      <dgm:t>
        <a:bodyPr/>
        <a:lstStyle/>
        <a:p>
          <a:pPr>
            <a:lnSpc>
              <a:spcPct val="100000"/>
            </a:lnSpc>
          </a:pPr>
          <a:r>
            <a:rPr lang="en-US" b="1"/>
            <a:t>Approach</a:t>
          </a:r>
          <a:r>
            <a:rPr lang="en-US"/>
            <a:t> </a:t>
          </a:r>
        </a:p>
        <a:p>
          <a:pPr>
            <a:lnSpc>
              <a:spcPct val="100000"/>
            </a:lnSpc>
          </a:pPr>
          <a:r>
            <a:rPr lang="en-US" b="0" i="0"/>
            <a:t>Execute a SQL query to address these inquiries. Transform the results into visual representations and deliver the insights to the upper-level management.</a:t>
          </a:r>
          <a:endParaRPr lang="en-US" dirty="0"/>
        </a:p>
      </dgm:t>
    </dgm:pt>
    <dgm:pt modelId="{3819A6C4-253C-4036-B392-6832994794DF}" type="parTrans" cxnId="{8AD259BC-4086-42B9-BA1C-7FD9C02552C8}">
      <dgm:prSet/>
      <dgm:spPr/>
      <dgm:t>
        <a:bodyPr/>
        <a:lstStyle/>
        <a:p>
          <a:endParaRPr lang="en-US"/>
        </a:p>
      </dgm:t>
    </dgm:pt>
    <dgm:pt modelId="{93C85A8A-661B-41E7-BAEE-89A9D57FFCAE}" type="sibTrans" cxnId="{8AD259BC-4086-42B9-BA1C-7FD9C02552C8}">
      <dgm:prSet/>
      <dgm:spPr/>
      <dgm:t>
        <a:bodyPr/>
        <a:lstStyle/>
        <a:p>
          <a:endParaRPr lang="en-US"/>
        </a:p>
      </dgm:t>
    </dgm:pt>
    <dgm:pt modelId="{93999D67-D7D9-43AA-9651-54B69073FA65}" type="pres">
      <dgm:prSet presAssocID="{6010429C-252E-44D4-B526-1B82BAEE9F08}" presName="Name0" presStyleCnt="0">
        <dgm:presLayoutVars>
          <dgm:dir/>
          <dgm:animLvl val="lvl"/>
          <dgm:resizeHandles val="exact"/>
        </dgm:presLayoutVars>
      </dgm:prSet>
      <dgm:spPr/>
    </dgm:pt>
    <dgm:pt modelId="{0BCF5E8D-85EF-4EF5-90A8-769A8A2101F4}" type="pres">
      <dgm:prSet presAssocID="{996ADA3B-3D38-48E0-9E5E-BFCAD0B6DBAC}" presName="linNode" presStyleCnt="0"/>
      <dgm:spPr/>
    </dgm:pt>
    <dgm:pt modelId="{CD2FC39C-6C51-4965-8CB6-86C26D08EE87}" type="pres">
      <dgm:prSet presAssocID="{996ADA3B-3D38-48E0-9E5E-BFCAD0B6DBAC}" presName="parentText" presStyleLbl="node1" presStyleIdx="0" presStyleCnt="4" custScaleX="277778">
        <dgm:presLayoutVars>
          <dgm:chMax val="1"/>
          <dgm:bulletEnabled val="1"/>
        </dgm:presLayoutVars>
      </dgm:prSet>
      <dgm:spPr/>
    </dgm:pt>
    <dgm:pt modelId="{1C6861A5-CD07-4275-A8D4-A35FB7845276}" type="pres">
      <dgm:prSet presAssocID="{842B4F6B-27D2-4149-AE5E-C2C2E5D1A49A}" presName="sp" presStyleCnt="0"/>
      <dgm:spPr/>
    </dgm:pt>
    <dgm:pt modelId="{A7F73754-4120-453F-9830-0387D9A1B98A}" type="pres">
      <dgm:prSet presAssocID="{D438E97B-1A2E-4AE5-9709-145A2FB13182}" presName="linNode" presStyleCnt="0"/>
      <dgm:spPr/>
    </dgm:pt>
    <dgm:pt modelId="{855EA272-94EC-4934-A125-CF75C31CFCB9}" type="pres">
      <dgm:prSet presAssocID="{D438E97B-1A2E-4AE5-9709-145A2FB13182}" presName="parentText" presStyleLbl="node1" presStyleIdx="1" presStyleCnt="4" custScaleX="277778">
        <dgm:presLayoutVars>
          <dgm:chMax val="1"/>
          <dgm:bulletEnabled val="1"/>
        </dgm:presLayoutVars>
      </dgm:prSet>
      <dgm:spPr/>
    </dgm:pt>
    <dgm:pt modelId="{CB61D7B6-4351-428D-892B-B10D1FE3806A}" type="pres">
      <dgm:prSet presAssocID="{0E3F7275-785C-48F2-AE57-A6B6855D7B3E}" presName="sp" presStyleCnt="0"/>
      <dgm:spPr/>
    </dgm:pt>
    <dgm:pt modelId="{72CBAF4C-638B-4CC4-A130-D8B02C05886F}" type="pres">
      <dgm:prSet presAssocID="{72AA3962-2D1E-433B-8884-F7A838B9FEFD}" presName="linNode" presStyleCnt="0"/>
      <dgm:spPr/>
    </dgm:pt>
    <dgm:pt modelId="{17EB0C34-3F0B-449A-8F1C-85C4B9FBF68F}" type="pres">
      <dgm:prSet presAssocID="{72AA3962-2D1E-433B-8884-F7A838B9FEFD}" presName="parentText" presStyleLbl="node1" presStyleIdx="2" presStyleCnt="4" custScaleX="277778">
        <dgm:presLayoutVars>
          <dgm:chMax val="1"/>
          <dgm:bulletEnabled val="1"/>
        </dgm:presLayoutVars>
      </dgm:prSet>
      <dgm:spPr/>
    </dgm:pt>
    <dgm:pt modelId="{CD71E769-838A-4D7B-938F-FCEA8386A64D}" type="pres">
      <dgm:prSet presAssocID="{B865D389-921D-4826-BA33-F3C88B6D1DD3}" presName="sp" presStyleCnt="0"/>
      <dgm:spPr/>
    </dgm:pt>
    <dgm:pt modelId="{595266F5-1207-4E1F-A82F-67AFCC07DE07}" type="pres">
      <dgm:prSet presAssocID="{FC722488-A3CD-4148-8CF3-583DDECCDCC6}" presName="linNode" presStyleCnt="0"/>
      <dgm:spPr/>
    </dgm:pt>
    <dgm:pt modelId="{59DB7A27-A207-45A8-8689-23E6F598FDCE}" type="pres">
      <dgm:prSet presAssocID="{FC722488-A3CD-4148-8CF3-583DDECCDCC6}" presName="parentText" presStyleLbl="node1" presStyleIdx="3" presStyleCnt="4" custScaleX="277778">
        <dgm:presLayoutVars>
          <dgm:chMax val="1"/>
          <dgm:bulletEnabled val="1"/>
        </dgm:presLayoutVars>
      </dgm:prSet>
      <dgm:spPr/>
    </dgm:pt>
  </dgm:ptLst>
  <dgm:cxnLst>
    <dgm:cxn modelId="{6378F704-1022-4FF7-80F9-D7B871CB6178}" type="presOf" srcId="{996ADA3B-3D38-48E0-9E5E-BFCAD0B6DBAC}" destId="{CD2FC39C-6C51-4965-8CB6-86C26D08EE87}" srcOrd="0" destOrd="0" presId="urn:microsoft.com/office/officeart/2005/8/layout/vList5"/>
    <dgm:cxn modelId="{9C6A020D-8807-448F-AD4A-78AD3F2DEBA4}" type="presOf" srcId="{FC722488-A3CD-4148-8CF3-583DDECCDCC6}" destId="{59DB7A27-A207-45A8-8689-23E6F598FDCE}" srcOrd="0" destOrd="0" presId="urn:microsoft.com/office/officeart/2005/8/layout/vList5"/>
    <dgm:cxn modelId="{86831725-85C3-45DC-9849-D8671689EB51}" type="presOf" srcId="{72AA3962-2D1E-433B-8884-F7A838B9FEFD}" destId="{17EB0C34-3F0B-449A-8F1C-85C4B9FBF68F}" srcOrd="0" destOrd="0" presId="urn:microsoft.com/office/officeart/2005/8/layout/vList5"/>
    <dgm:cxn modelId="{072A5F8C-B6BA-45DD-8315-F6993E71F4D3}" srcId="{6010429C-252E-44D4-B526-1B82BAEE9F08}" destId="{D438E97B-1A2E-4AE5-9709-145A2FB13182}" srcOrd="1" destOrd="0" parTransId="{58913532-176C-437C-AC9A-BAB5F119EA28}" sibTransId="{0E3F7275-785C-48F2-AE57-A6B6855D7B3E}"/>
    <dgm:cxn modelId="{8AD259BC-4086-42B9-BA1C-7FD9C02552C8}" srcId="{6010429C-252E-44D4-B526-1B82BAEE9F08}" destId="{FC722488-A3CD-4148-8CF3-583DDECCDCC6}" srcOrd="3" destOrd="0" parTransId="{3819A6C4-253C-4036-B392-6832994794DF}" sibTransId="{93C85A8A-661B-41E7-BAEE-89A9D57FFCAE}"/>
    <dgm:cxn modelId="{575DDABE-7F47-4CB7-B930-DAC77FE48DF3}" type="presOf" srcId="{D438E97B-1A2E-4AE5-9709-145A2FB13182}" destId="{855EA272-94EC-4934-A125-CF75C31CFCB9}" srcOrd="0" destOrd="0" presId="urn:microsoft.com/office/officeart/2005/8/layout/vList5"/>
    <dgm:cxn modelId="{C7542EC6-005F-4914-B288-1D7F839F6C8B}" srcId="{6010429C-252E-44D4-B526-1B82BAEE9F08}" destId="{72AA3962-2D1E-433B-8884-F7A838B9FEFD}" srcOrd="2" destOrd="0" parTransId="{BC2916E2-E065-4F0F-98B4-217CD9322530}" sibTransId="{B865D389-921D-4826-BA33-F3C88B6D1DD3}"/>
    <dgm:cxn modelId="{E34FBFE0-DE3F-4A3F-BAEF-7AF0CDE764D9}" srcId="{6010429C-252E-44D4-B526-1B82BAEE9F08}" destId="{996ADA3B-3D38-48E0-9E5E-BFCAD0B6DBAC}" srcOrd="0" destOrd="0" parTransId="{DB870EEC-8965-437E-86E4-5F3128FFC38A}" sibTransId="{842B4F6B-27D2-4149-AE5E-C2C2E5D1A49A}"/>
    <dgm:cxn modelId="{9E44F3F0-8904-43CC-AAAD-DE660610EA0C}" type="presOf" srcId="{6010429C-252E-44D4-B526-1B82BAEE9F08}" destId="{93999D67-D7D9-43AA-9651-54B69073FA65}" srcOrd="0" destOrd="0" presId="urn:microsoft.com/office/officeart/2005/8/layout/vList5"/>
    <dgm:cxn modelId="{702AD005-0721-420B-AF50-E0C98CB02E17}" type="presParOf" srcId="{93999D67-D7D9-43AA-9651-54B69073FA65}" destId="{0BCF5E8D-85EF-4EF5-90A8-769A8A2101F4}" srcOrd="0" destOrd="0" presId="urn:microsoft.com/office/officeart/2005/8/layout/vList5"/>
    <dgm:cxn modelId="{8E306C42-50BD-490E-9CC7-BABFF2A37E9B}" type="presParOf" srcId="{0BCF5E8D-85EF-4EF5-90A8-769A8A2101F4}" destId="{CD2FC39C-6C51-4965-8CB6-86C26D08EE87}" srcOrd="0" destOrd="0" presId="urn:microsoft.com/office/officeart/2005/8/layout/vList5"/>
    <dgm:cxn modelId="{B6CEA987-F033-4842-9037-129FC9C25E93}" type="presParOf" srcId="{93999D67-D7D9-43AA-9651-54B69073FA65}" destId="{1C6861A5-CD07-4275-A8D4-A35FB7845276}" srcOrd="1" destOrd="0" presId="urn:microsoft.com/office/officeart/2005/8/layout/vList5"/>
    <dgm:cxn modelId="{75F51086-2852-4B13-B270-CDA7B06F08C0}" type="presParOf" srcId="{93999D67-D7D9-43AA-9651-54B69073FA65}" destId="{A7F73754-4120-453F-9830-0387D9A1B98A}" srcOrd="2" destOrd="0" presId="urn:microsoft.com/office/officeart/2005/8/layout/vList5"/>
    <dgm:cxn modelId="{888E2FEA-C337-410E-883B-D137DD3F5DA9}" type="presParOf" srcId="{A7F73754-4120-453F-9830-0387D9A1B98A}" destId="{855EA272-94EC-4934-A125-CF75C31CFCB9}" srcOrd="0" destOrd="0" presId="urn:microsoft.com/office/officeart/2005/8/layout/vList5"/>
    <dgm:cxn modelId="{10920924-365D-4C4F-B43F-942EE775F3E2}" type="presParOf" srcId="{93999D67-D7D9-43AA-9651-54B69073FA65}" destId="{CB61D7B6-4351-428D-892B-B10D1FE3806A}" srcOrd="3" destOrd="0" presId="urn:microsoft.com/office/officeart/2005/8/layout/vList5"/>
    <dgm:cxn modelId="{61200D9E-22AD-466A-9C15-65AD1ED64354}" type="presParOf" srcId="{93999D67-D7D9-43AA-9651-54B69073FA65}" destId="{72CBAF4C-638B-4CC4-A130-D8B02C05886F}" srcOrd="4" destOrd="0" presId="urn:microsoft.com/office/officeart/2005/8/layout/vList5"/>
    <dgm:cxn modelId="{244E3C03-3DE2-4A78-97D1-CD914DD83CB9}" type="presParOf" srcId="{72CBAF4C-638B-4CC4-A130-D8B02C05886F}" destId="{17EB0C34-3F0B-449A-8F1C-85C4B9FBF68F}" srcOrd="0" destOrd="0" presId="urn:microsoft.com/office/officeart/2005/8/layout/vList5"/>
    <dgm:cxn modelId="{7A6576D7-04F0-48E9-A06E-1079000D5712}" type="presParOf" srcId="{93999D67-D7D9-43AA-9651-54B69073FA65}" destId="{CD71E769-838A-4D7B-938F-FCEA8386A64D}" srcOrd="5" destOrd="0" presId="urn:microsoft.com/office/officeart/2005/8/layout/vList5"/>
    <dgm:cxn modelId="{BB9A1C16-A2F7-4B67-9A87-F0D8E449260E}" type="presParOf" srcId="{93999D67-D7D9-43AA-9651-54B69073FA65}" destId="{595266F5-1207-4E1F-A82F-67AFCC07DE07}" srcOrd="6" destOrd="0" presId="urn:microsoft.com/office/officeart/2005/8/layout/vList5"/>
    <dgm:cxn modelId="{CAEFB95B-F530-4102-9EC7-BFC0B2C58B20}" type="presParOf" srcId="{595266F5-1207-4E1F-A82F-67AFCC07DE07}" destId="{59DB7A27-A207-45A8-8689-23E6F598FDCE}"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CDC92BA-5A16-4666-B3BA-4E14B2830012}"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7A481741-8C32-4D40-835A-D4ADE44BECED}">
      <dgm:prSet/>
      <dgm:spPr/>
      <dgm:t>
        <a:bodyPr/>
        <a:lstStyle/>
        <a:p>
          <a:r>
            <a:rPr lang="en-IN" dirty="0"/>
            <a:t>N&amp;S</a:t>
          </a:r>
        </a:p>
      </dgm:t>
    </dgm:pt>
    <dgm:pt modelId="{B22076A7-DF98-4019-843A-825520508A38}" type="parTrans" cxnId="{FAE5D93A-D040-4E22-A805-667473D5C4FA}">
      <dgm:prSet/>
      <dgm:spPr/>
      <dgm:t>
        <a:bodyPr/>
        <a:lstStyle/>
        <a:p>
          <a:endParaRPr lang="en-IN"/>
        </a:p>
      </dgm:t>
    </dgm:pt>
    <dgm:pt modelId="{7A196978-A1C7-4485-A7DB-F785C1284EBE}" type="sibTrans" cxnId="{FAE5D93A-D040-4E22-A805-667473D5C4FA}">
      <dgm:prSet/>
      <dgm:spPr/>
      <dgm:t>
        <a:bodyPr/>
        <a:lstStyle/>
        <a:p>
          <a:endParaRPr lang="en-IN"/>
        </a:p>
      </dgm:t>
    </dgm:pt>
    <dgm:pt modelId="{DC3C7F1B-2C74-450F-A6EF-48D4D0D38A43}">
      <dgm:prSet/>
      <dgm:spPr/>
      <dgm:t>
        <a:bodyPr/>
        <a:lstStyle/>
        <a:p>
          <a:r>
            <a:rPr lang="en-IN" dirty="0"/>
            <a:t>Networking</a:t>
          </a:r>
        </a:p>
      </dgm:t>
    </dgm:pt>
    <dgm:pt modelId="{41F5F79C-7913-421F-9DD4-B7DC93644BFB}" type="parTrans" cxnId="{373ADF8B-FEAF-4343-8226-CC1BCB94BAB8}">
      <dgm:prSet/>
      <dgm:spPr/>
      <dgm:t>
        <a:bodyPr/>
        <a:lstStyle/>
        <a:p>
          <a:endParaRPr lang="en-IN"/>
        </a:p>
      </dgm:t>
    </dgm:pt>
    <dgm:pt modelId="{8363D36B-60BE-41C4-B82B-6E42847D0B5D}" type="sibTrans" cxnId="{373ADF8B-FEAF-4343-8226-CC1BCB94BAB8}">
      <dgm:prSet/>
      <dgm:spPr/>
      <dgm:t>
        <a:bodyPr/>
        <a:lstStyle/>
        <a:p>
          <a:endParaRPr lang="en-IN"/>
        </a:p>
      </dgm:t>
    </dgm:pt>
    <dgm:pt modelId="{4B9D0171-D133-4EEB-9F5D-6D70054D561B}">
      <dgm:prSet custT="1"/>
      <dgm:spPr/>
      <dgm:t>
        <a:bodyPr/>
        <a:lstStyle/>
        <a:p>
          <a:r>
            <a:rPr lang="en-IN" sz="1000" dirty="0" err="1"/>
            <a:t>Wifi</a:t>
          </a:r>
          <a:r>
            <a:rPr lang="en-IN" sz="1000" dirty="0"/>
            <a:t> Extender</a:t>
          </a:r>
        </a:p>
      </dgm:t>
    </dgm:pt>
    <dgm:pt modelId="{2B22C306-52C9-44FC-9D05-778C874628EE}" type="parTrans" cxnId="{12AD1C74-29CD-4250-96FA-95FC00E95B02}">
      <dgm:prSet/>
      <dgm:spPr/>
      <dgm:t>
        <a:bodyPr/>
        <a:lstStyle/>
        <a:p>
          <a:endParaRPr lang="en-IN"/>
        </a:p>
      </dgm:t>
    </dgm:pt>
    <dgm:pt modelId="{3B88385D-B092-4212-A225-72C14A5B3549}" type="sibTrans" cxnId="{12AD1C74-29CD-4250-96FA-95FC00E95B02}">
      <dgm:prSet/>
      <dgm:spPr/>
      <dgm:t>
        <a:bodyPr/>
        <a:lstStyle/>
        <a:p>
          <a:endParaRPr lang="en-IN"/>
        </a:p>
      </dgm:t>
    </dgm:pt>
    <dgm:pt modelId="{D707A65C-079D-4C21-A785-4E42847410CC}">
      <dgm:prSet/>
      <dgm:spPr/>
      <dgm:t>
        <a:bodyPr/>
        <a:lstStyle/>
        <a:p>
          <a:r>
            <a:rPr lang="en-IN"/>
            <a:t>Storage</a:t>
          </a:r>
        </a:p>
      </dgm:t>
    </dgm:pt>
    <dgm:pt modelId="{CD9CE00A-BA97-47D6-B622-002526B85832}" type="parTrans" cxnId="{917E9B7D-293D-4BBA-B844-A89B4BE70E5F}">
      <dgm:prSet/>
      <dgm:spPr/>
      <dgm:t>
        <a:bodyPr/>
        <a:lstStyle/>
        <a:p>
          <a:endParaRPr lang="en-IN"/>
        </a:p>
      </dgm:t>
    </dgm:pt>
    <dgm:pt modelId="{DFAF748A-D7AD-45FC-B31D-107E099DC3EB}" type="sibTrans" cxnId="{917E9B7D-293D-4BBA-B844-A89B4BE70E5F}">
      <dgm:prSet/>
      <dgm:spPr/>
      <dgm:t>
        <a:bodyPr/>
        <a:lstStyle/>
        <a:p>
          <a:endParaRPr lang="en-IN"/>
        </a:p>
      </dgm:t>
    </dgm:pt>
    <dgm:pt modelId="{9B696048-0A77-41B1-A49C-C82545F1B588}">
      <dgm:prSet custT="1"/>
      <dgm:spPr/>
      <dgm:t>
        <a:bodyPr/>
        <a:lstStyle/>
        <a:p>
          <a:r>
            <a:rPr lang="en-IN" sz="1000" dirty="0"/>
            <a:t>External SSD</a:t>
          </a:r>
        </a:p>
      </dgm:t>
    </dgm:pt>
    <dgm:pt modelId="{E3508DDC-C9D5-44D9-ADCD-75529C4073CE}" type="parTrans" cxnId="{79B06868-7A48-439F-B443-5448132BA35A}">
      <dgm:prSet/>
      <dgm:spPr/>
      <dgm:t>
        <a:bodyPr/>
        <a:lstStyle/>
        <a:p>
          <a:endParaRPr lang="en-IN"/>
        </a:p>
      </dgm:t>
    </dgm:pt>
    <dgm:pt modelId="{0375FDFE-3F85-4BA3-BF35-2B8107BF0491}" type="sibTrans" cxnId="{79B06868-7A48-439F-B443-5448132BA35A}">
      <dgm:prSet/>
      <dgm:spPr/>
      <dgm:t>
        <a:bodyPr/>
        <a:lstStyle/>
        <a:p>
          <a:endParaRPr lang="en-IN"/>
        </a:p>
      </dgm:t>
    </dgm:pt>
    <dgm:pt modelId="{2383D5D7-A3E2-409C-8721-C1E0432DCCBF}">
      <dgm:prSet custT="1"/>
      <dgm:spPr/>
      <dgm:t>
        <a:bodyPr/>
        <a:lstStyle/>
        <a:p>
          <a:r>
            <a:rPr lang="en-IN" sz="1000" dirty="0"/>
            <a:t>USB Flash drives</a:t>
          </a:r>
        </a:p>
      </dgm:t>
    </dgm:pt>
    <dgm:pt modelId="{838C2B45-4260-4A65-9141-1E17F238EF03}" type="parTrans" cxnId="{DF9D9D77-13D7-4FBD-A31C-E986D9CF94C0}">
      <dgm:prSet/>
      <dgm:spPr/>
      <dgm:t>
        <a:bodyPr/>
        <a:lstStyle/>
        <a:p>
          <a:endParaRPr lang="en-IN"/>
        </a:p>
      </dgm:t>
    </dgm:pt>
    <dgm:pt modelId="{4516842B-C162-4899-8F5C-4071D2BCC840}" type="sibTrans" cxnId="{DF9D9D77-13D7-4FBD-A31C-E986D9CF94C0}">
      <dgm:prSet/>
      <dgm:spPr/>
      <dgm:t>
        <a:bodyPr/>
        <a:lstStyle/>
        <a:p>
          <a:endParaRPr lang="en-IN"/>
        </a:p>
      </dgm:t>
    </dgm:pt>
    <dgm:pt modelId="{D0E629D0-622F-478B-A4E7-52966175746F}" type="pres">
      <dgm:prSet presAssocID="{4CDC92BA-5A16-4666-B3BA-4E14B2830012}" presName="hierChild1" presStyleCnt="0">
        <dgm:presLayoutVars>
          <dgm:orgChart val="1"/>
          <dgm:chPref val="1"/>
          <dgm:dir/>
          <dgm:animOne val="branch"/>
          <dgm:animLvl val="lvl"/>
          <dgm:resizeHandles/>
        </dgm:presLayoutVars>
      </dgm:prSet>
      <dgm:spPr/>
    </dgm:pt>
    <dgm:pt modelId="{7E79C38A-6B97-4697-BBCA-4D61F405B2CF}" type="pres">
      <dgm:prSet presAssocID="{7A481741-8C32-4D40-835A-D4ADE44BECED}" presName="hierRoot1" presStyleCnt="0">
        <dgm:presLayoutVars>
          <dgm:hierBranch val="init"/>
        </dgm:presLayoutVars>
      </dgm:prSet>
      <dgm:spPr/>
    </dgm:pt>
    <dgm:pt modelId="{A13ABCE5-DF84-406A-86B0-1446236D8252}" type="pres">
      <dgm:prSet presAssocID="{7A481741-8C32-4D40-835A-D4ADE44BECED}" presName="rootComposite1" presStyleCnt="0"/>
      <dgm:spPr/>
    </dgm:pt>
    <dgm:pt modelId="{9A370BC7-E0AB-47E4-80CB-FF84501FAE93}" type="pres">
      <dgm:prSet presAssocID="{7A481741-8C32-4D40-835A-D4ADE44BECED}" presName="rootText1" presStyleLbl="node0" presStyleIdx="0" presStyleCnt="1" custScaleY="68156" custLinFactNeighborX="-2888" custLinFactNeighborY="-81676">
        <dgm:presLayoutVars>
          <dgm:chPref val="3"/>
        </dgm:presLayoutVars>
      </dgm:prSet>
      <dgm:spPr/>
    </dgm:pt>
    <dgm:pt modelId="{516EF5EB-C6AB-4B73-B683-3C6290256000}" type="pres">
      <dgm:prSet presAssocID="{7A481741-8C32-4D40-835A-D4ADE44BECED}" presName="rootConnector1" presStyleLbl="node1" presStyleIdx="0" presStyleCnt="0"/>
      <dgm:spPr/>
    </dgm:pt>
    <dgm:pt modelId="{6AFBBF5F-B06E-4D1A-BD5B-33CDCBFD60A7}" type="pres">
      <dgm:prSet presAssocID="{7A481741-8C32-4D40-835A-D4ADE44BECED}" presName="hierChild2" presStyleCnt="0"/>
      <dgm:spPr/>
    </dgm:pt>
    <dgm:pt modelId="{F133A745-1418-4B77-84DE-7C4DB1F7DACF}" type="pres">
      <dgm:prSet presAssocID="{41F5F79C-7913-421F-9DD4-B7DC93644BFB}" presName="Name37" presStyleLbl="parChTrans1D2" presStyleIdx="0" presStyleCnt="2"/>
      <dgm:spPr/>
    </dgm:pt>
    <dgm:pt modelId="{8CA48F6E-8F9E-4FD3-AC43-5863E06C5AC7}" type="pres">
      <dgm:prSet presAssocID="{DC3C7F1B-2C74-450F-A6EF-48D4D0D38A43}" presName="hierRoot2" presStyleCnt="0">
        <dgm:presLayoutVars>
          <dgm:hierBranch val="init"/>
        </dgm:presLayoutVars>
      </dgm:prSet>
      <dgm:spPr/>
    </dgm:pt>
    <dgm:pt modelId="{23EDBC0F-B2F8-4316-8B02-7B59997F7A86}" type="pres">
      <dgm:prSet presAssocID="{DC3C7F1B-2C74-450F-A6EF-48D4D0D38A43}" presName="rootComposite" presStyleCnt="0"/>
      <dgm:spPr/>
    </dgm:pt>
    <dgm:pt modelId="{7DBA0DB9-2FD3-402A-B935-82D49016B8F0}" type="pres">
      <dgm:prSet presAssocID="{DC3C7F1B-2C74-450F-A6EF-48D4D0D38A43}" presName="rootText" presStyleLbl="node2" presStyleIdx="0" presStyleCnt="2" custLinFactNeighborX="958" custLinFactNeighborY="-55069">
        <dgm:presLayoutVars>
          <dgm:chPref val="3"/>
        </dgm:presLayoutVars>
      </dgm:prSet>
      <dgm:spPr/>
    </dgm:pt>
    <dgm:pt modelId="{35FA3B62-10F6-46FE-9A9C-77C83AEF46D1}" type="pres">
      <dgm:prSet presAssocID="{DC3C7F1B-2C74-450F-A6EF-48D4D0D38A43}" presName="rootConnector" presStyleLbl="node2" presStyleIdx="0" presStyleCnt="2"/>
      <dgm:spPr/>
    </dgm:pt>
    <dgm:pt modelId="{02DDBB71-394C-4E1A-B225-88375B7609AB}" type="pres">
      <dgm:prSet presAssocID="{DC3C7F1B-2C74-450F-A6EF-48D4D0D38A43}" presName="hierChild4" presStyleCnt="0"/>
      <dgm:spPr/>
    </dgm:pt>
    <dgm:pt modelId="{4A595459-C4B2-41A3-BB91-6A21759D7E26}" type="pres">
      <dgm:prSet presAssocID="{2B22C306-52C9-44FC-9D05-778C874628EE}" presName="Name37" presStyleLbl="parChTrans1D3" presStyleIdx="0" presStyleCnt="3"/>
      <dgm:spPr/>
    </dgm:pt>
    <dgm:pt modelId="{70426120-3363-4DBB-9A8B-61C5FE3B847B}" type="pres">
      <dgm:prSet presAssocID="{4B9D0171-D133-4EEB-9F5D-6D70054D561B}" presName="hierRoot2" presStyleCnt="0">
        <dgm:presLayoutVars>
          <dgm:hierBranch val="init"/>
        </dgm:presLayoutVars>
      </dgm:prSet>
      <dgm:spPr/>
    </dgm:pt>
    <dgm:pt modelId="{13FC3ED1-E5E0-4F23-955F-95571F968B0C}" type="pres">
      <dgm:prSet presAssocID="{4B9D0171-D133-4EEB-9F5D-6D70054D561B}" presName="rootComposite" presStyleCnt="0"/>
      <dgm:spPr/>
    </dgm:pt>
    <dgm:pt modelId="{418EFFC8-9174-45FE-A87A-7AC5AEF56BEF}" type="pres">
      <dgm:prSet presAssocID="{4B9D0171-D133-4EEB-9F5D-6D70054D561B}" presName="rootText" presStyleLbl="node3" presStyleIdx="0" presStyleCnt="3" custLinFactNeighborX="-6924" custLinFactNeighborY="-71000">
        <dgm:presLayoutVars>
          <dgm:chPref val="3"/>
        </dgm:presLayoutVars>
      </dgm:prSet>
      <dgm:spPr/>
    </dgm:pt>
    <dgm:pt modelId="{DFC878B4-F29D-41CD-B9FB-C18660C43989}" type="pres">
      <dgm:prSet presAssocID="{4B9D0171-D133-4EEB-9F5D-6D70054D561B}" presName="rootConnector" presStyleLbl="node3" presStyleIdx="0" presStyleCnt="3"/>
      <dgm:spPr/>
    </dgm:pt>
    <dgm:pt modelId="{3970D7D5-6397-4729-9B94-046DB207CE53}" type="pres">
      <dgm:prSet presAssocID="{4B9D0171-D133-4EEB-9F5D-6D70054D561B}" presName="hierChild4" presStyleCnt="0"/>
      <dgm:spPr/>
    </dgm:pt>
    <dgm:pt modelId="{2856599F-AAE6-4B4B-84FC-36676993ACEB}" type="pres">
      <dgm:prSet presAssocID="{4B9D0171-D133-4EEB-9F5D-6D70054D561B}" presName="hierChild5" presStyleCnt="0"/>
      <dgm:spPr/>
    </dgm:pt>
    <dgm:pt modelId="{C205484F-A5DC-46D0-95CB-AFDA7AD86E12}" type="pres">
      <dgm:prSet presAssocID="{DC3C7F1B-2C74-450F-A6EF-48D4D0D38A43}" presName="hierChild5" presStyleCnt="0"/>
      <dgm:spPr/>
    </dgm:pt>
    <dgm:pt modelId="{0CF84BDE-C004-4209-9D96-77F8ED5D1000}" type="pres">
      <dgm:prSet presAssocID="{CD9CE00A-BA97-47D6-B622-002526B85832}" presName="Name37" presStyleLbl="parChTrans1D2" presStyleIdx="1" presStyleCnt="2"/>
      <dgm:spPr/>
    </dgm:pt>
    <dgm:pt modelId="{D02702E2-5A6A-4177-8A64-226FF1A06176}" type="pres">
      <dgm:prSet presAssocID="{D707A65C-079D-4C21-A785-4E42847410CC}" presName="hierRoot2" presStyleCnt="0">
        <dgm:presLayoutVars>
          <dgm:hierBranch val="init"/>
        </dgm:presLayoutVars>
      </dgm:prSet>
      <dgm:spPr/>
    </dgm:pt>
    <dgm:pt modelId="{CB9744FD-C7F5-450C-A395-B068C1443349}" type="pres">
      <dgm:prSet presAssocID="{D707A65C-079D-4C21-A785-4E42847410CC}" presName="rootComposite" presStyleCnt="0"/>
      <dgm:spPr/>
    </dgm:pt>
    <dgm:pt modelId="{0FEE99E9-5ECE-4DC3-B148-16766FD5D947}" type="pres">
      <dgm:prSet presAssocID="{D707A65C-079D-4C21-A785-4E42847410CC}" presName="rootText" presStyleLbl="node2" presStyleIdx="1" presStyleCnt="2" custLinFactNeighborX="-1564" custLinFactNeighborY="-55069">
        <dgm:presLayoutVars>
          <dgm:chPref val="3"/>
        </dgm:presLayoutVars>
      </dgm:prSet>
      <dgm:spPr/>
    </dgm:pt>
    <dgm:pt modelId="{EAEA36B5-F79A-4444-A797-7E1B26A5BA0E}" type="pres">
      <dgm:prSet presAssocID="{D707A65C-079D-4C21-A785-4E42847410CC}" presName="rootConnector" presStyleLbl="node2" presStyleIdx="1" presStyleCnt="2"/>
      <dgm:spPr/>
    </dgm:pt>
    <dgm:pt modelId="{A25754B6-0165-4B07-BB0E-48FA2F095E63}" type="pres">
      <dgm:prSet presAssocID="{D707A65C-079D-4C21-A785-4E42847410CC}" presName="hierChild4" presStyleCnt="0"/>
      <dgm:spPr/>
    </dgm:pt>
    <dgm:pt modelId="{487598F2-571F-43DF-A8D5-378A399DE779}" type="pres">
      <dgm:prSet presAssocID="{E3508DDC-C9D5-44D9-ADCD-75529C4073CE}" presName="Name37" presStyleLbl="parChTrans1D3" presStyleIdx="1" presStyleCnt="3"/>
      <dgm:spPr/>
    </dgm:pt>
    <dgm:pt modelId="{EFA16DA1-0473-4FF6-9ABC-4BECAC3BA07B}" type="pres">
      <dgm:prSet presAssocID="{9B696048-0A77-41B1-A49C-C82545F1B588}" presName="hierRoot2" presStyleCnt="0">
        <dgm:presLayoutVars>
          <dgm:hierBranch val="init"/>
        </dgm:presLayoutVars>
      </dgm:prSet>
      <dgm:spPr/>
    </dgm:pt>
    <dgm:pt modelId="{2E9D363A-08E2-4A65-A4C3-8E1A1338A5A2}" type="pres">
      <dgm:prSet presAssocID="{9B696048-0A77-41B1-A49C-C82545F1B588}" presName="rootComposite" presStyleCnt="0"/>
      <dgm:spPr/>
    </dgm:pt>
    <dgm:pt modelId="{4CD71B4B-3C30-4E07-AD66-24BCF0316317}" type="pres">
      <dgm:prSet presAssocID="{9B696048-0A77-41B1-A49C-C82545F1B588}" presName="rootText" presStyleLbl="node3" presStyleIdx="1" presStyleCnt="3" custLinFactNeighborX="3" custLinFactNeighborY="-71000">
        <dgm:presLayoutVars>
          <dgm:chPref val="3"/>
        </dgm:presLayoutVars>
      </dgm:prSet>
      <dgm:spPr/>
    </dgm:pt>
    <dgm:pt modelId="{19F718A1-1540-49B1-9E6D-90185CF398B7}" type="pres">
      <dgm:prSet presAssocID="{9B696048-0A77-41B1-A49C-C82545F1B588}" presName="rootConnector" presStyleLbl="node3" presStyleIdx="1" presStyleCnt="3"/>
      <dgm:spPr/>
    </dgm:pt>
    <dgm:pt modelId="{F4B76825-F638-4CC5-8F49-0D8089552C16}" type="pres">
      <dgm:prSet presAssocID="{9B696048-0A77-41B1-A49C-C82545F1B588}" presName="hierChild4" presStyleCnt="0"/>
      <dgm:spPr/>
    </dgm:pt>
    <dgm:pt modelId="{2B3F924A-3547-42DC-A044-CC45EDFDFF28}" type="pres">
      <dgm:prSet presAssocID="{9B696048-0A77-41B1-A49C-C82545F1B588}" presName="hierChild5" presStyleCnt="0"/>
      <dgm:spPr/>
    </dgm:pt>
    <dgm:pt modelId="{0E27099E-0E5E-46A8-95CE-9521975CBE6E}" type="pres">
      <dgm:prSet presAssocID="{838C2B45-4260-4A65-9141-1E17F238EF03}" presName="Name37" presStyleLbl="parChTrans1D3" presStyleIdx="2" presStyleCnt="3"/>
      <dgm:spPr/>
    </dgm:pt>
    <dgm:pt modelId="{E349FF41-0BE2-464E-8D17-6AF2A929C6FC}" type="pres">
      <dgm:prSet presAssocID="{2383D5D7-A3E2-409C-8721-C1E0432DCCBF}" presName="hierRoot2" presStyleCnt="0">
        <dgm:presLayoutVars>
          <dgm:hierBranch val="init"/>
        </dgm:presLayoutVars>
      </dgm:prSet>
      <dgm:spPr/>
    </dgm:pt>
    <dgm:pt modelId="{BE1916DD-8F6D-40FC-9CCF-0068E88C512E}" type="pres">
      <dgm:prSet presAssocID="{2383D5D7-A3E2-409C-8721-C1E0432DCCBF}" presName="rootComposite" presStyleCnt="0"/>
      <dgm:spPr/>
    </dgm:pt>
    <dgm:pt modelId="{293C6444-6657-4C36-8C53-F2E52D60B4F6}" type="pres">
      <dgm:prSet presAssocID="{2383D5D7-A3E2-409C-8721-C1E0432DCCBF}" presName="rootText" presStyleLbl="node3" presStyleIdx="2" presStyleCnt="3" custLinFactNeighborX="3" custLinFactNeighborY="-77257">
        <dgm:presLayoutVars>
          <dgm:chPref val="3"/>
        </dgm:presLayoutVars>
      </dgm:prSet>
      <dgm:spPr/>
    </dgm:pt>
    <dgm:pt modelId="{203920BC-B65A-4154-87C2-AA95ACA571DB}" type="pres">
      <dgm:prSet presAssocID="{2383D5D7-A3E2-409C-8721-C1E0432DCCBF}" presName="rootConnector" presStyleLbl="node3" presStyleIdx="2" presStyleCnt="3"/>
      <dgm:spPr/>
    </dgm:pt>
    <dgm:pt modelId="{0DD94ED8-3403-4856-B456-14F0E80772A3}" type="pres">
      <dgm:prSet presAssocID="{2383D5D7-A3E2-409C-8721-C1E0432DCCBF}" presName="hierChild4" presStyleCnt="0"/>
      <dgm:spPr/>
    </dgm:pt>
    <dgm:pt modelId="{8597AA97-A0D8-4283-B97A-F1A145666B44}" type="pres">
      <dgm:prSet presAssocID="{2383D5D7-A3E2-409C-8721-C1E0432DCCBF}" presName="hierChild5" presStyleCnt="0"/>
      <dgm:spPr/>
    </dgm:pt>
    <dgm:pt modelId="{9A5EB70C-A012-458A-8B9C-3D3B3C792FBC}" type="pres">
      <dgm:prSet presAssocID="{D707A65C-079D-4C21-A785-4E42847410CC}" presName="hierChild5" presStyleCnt="0"/>
      <dgm:spPr/>
    </dgm:pt>
    <dgm:pt modelId="{E8E0B285-97BC-4F06-B30F-92534D88DFA7}" type="pres">
      <dgm:prSet presAssocID="{7A481741-8C32-4D40-835A-D4ADE44BECED}" presName="hierChild3" presStyleCnt="0"/>
      <dgm:spPr/>
    </dgm:pt>
  </dgm:ptLst>
  <dgm:cxnLst>
    <dgm:cxn modelId="{D577B120-AA0E-49C8-B1D1-956FBD0E41A4}" type="presOf" srcId="{7A481741-8C32-4D40-835A-D4ADE44BECED}" destId="{516EF5EB-C6AB-4B73-B683-3C6290256000}" srcOrd="1" destOrd="0" presId="urn:microsoft.com/office/officeart/2005/8/layout/orgChart1"/>
    <dgm:cxn modelId="{DFF9DB29-95DD-4A79-8C50-624B3018E591}" type="presOf" srcId="{D707A65C-079D-4C21-A785-4E42847410CC}" destId="{EAEA36B5-F79A-4444-A797-7E1B26A5BA0E}" srcOrd="1" destOrd="0" presId="urn:microsoft.com/office/officeart/2005/8/layout/orgChart1"/>
    <dgm:cxn modelId="{1E8F2C2C-65CC-4F03-8E08-DAAE593FCA0E}" type="presOf" srcId="{9B696048-0A77-41B1-A49C-C82545F1B588}" destId="{19F718A1-1540-49B1-9E6D-90185CF398B7}" srcOrd="1" destOrd="0" presId="urn:microsoft.com/office/officeart/2005/8/layout/orgChart1"/>
    <dgm:cxn modelId="{180F0535-B840-4D7E-95C8-68AF42B3E04B}" type="presOf" srcId="{4B9D0171-D133-4EEB-9F5D-6D70054D561B}" destId="{DFC878B4-F29D-41CD-B9FB-C18660C43989}" srcOrd="1" destOrd="0" presId="urn:microsoft.com/office/officeart/2005/8/layout/orgChart1"/>
    <dgm:cxn modelId="{5FAC5636-5FDC-466B-94FB-8EA78642EFB2}" type="presOf" srcId="{4B9D0171-D133-4EEB-9F5D-6D70054D561B}" destId="{418EFFC8-9174-45FE-A87A-7AC5AEF56BEF}" srcOrd="0" destOrd="0" presId="urn:microsoft.com/office/officeart/2005/8/layout/orgChart1"/>
    <dgm:cxn modelId="{FAE5D93A-D040-4E22-A805-667473D5C4FA}" srcId="{4CDC92BA-5A16-4666-B3BA-4E14B2830012}" destId="{7A481741-8C32-4D40-835A-D4ADE44BECED}" srcOrd="0" destOrd="0" parTransId="{B22076A7-DF98-4019-843A-825520508A38}" sibTransId="{7A196978-A1C7-4485-A7DB-F785C1284EBE}"/>
    <dgm:cxn modelId="{7E0B165F-94FB-45DE-91E1-488E1B729CEB}" type="presOf" srcId="{E3508DDC-C9D5-44D9-ADCD-75529C4073CE}" destId="{487598F2-571F-43DF-A8D5-378A399DE779}" srcOrd="0" destOrd="0" presId="urn:microsoft.com/office/officeart/2005/8/layout/orgChart1"/>
    <dgm:cxn modelId="{432F4466-ED1F-4392-9BAB-A9AAA43B7D26}" type="presOf" srcId="{2B22C306-52C9-44FC-9D05-778C874628EE}" destId="{4A595459-C4B2-41A3-BB91-6A21759D7E26}" srcOrd="0" destOrd="0" presId="urn:microsoft.com/office/officeart/2005/8/layout/orgChart1"/>
    <dgm:cxn modelId="{79B06868-7A48-439F-B443-5448132BA35A}" srcId="{D707A65C-079D-4C21-A785-4E42847410CC}" destId="{9B696048-0A77-41B1-A49C-C82545F1B588}" srcOrd="0" destOrd="0" parTransId="{E3508DDC-C9D5-44D9-ADCD-75529C4073CE}" sibTransId="{0375FDFE-3F85-4BA3-BF35-2B8107BF0491}"/>
    <dgm:cxn modelId="{12AD1C74-29CD-4250-96FA-95FC00E95B02}" srcId="{DC3C7F1B-2C74-450F-A6EF-48D4D0D38A43}" destId="{4B9D0171-D133-4EEB-9F5D-6D70054D561B}" srcOrd="0" destOrd="0" parTransId="{2B22C306-52C9-44FC-9D05-778C874628EE}" sibTransId="{3B88385D-B092-4212-A225-72C14A5B3549}"/>
    <dgm:cxn modelId="{DF9D9D77-13D7-4FBD-A31C-E986D9CF94C0}" srcId="{D707A65C-079D-4C21-A785-4E42847410CC}" destId="{2383D5D7-A3E2-409C-8721-C1E0432DCCBF}" srcOrd="1" destOrd="0" parTransId="{838C2B45-4260-4A65-9141-1E17F238EF03}" sibTransId="{4516842B-C162-4899-8F5C-4071D2BCC840}"/>
    <dgm:cxn modelId="{FD41EF77-86E3-4476-B875-47E0ED976C72}" type="presOf" srcId="{2383D5D7-A3E2-409C-8721-C1E0432DCCBF}" destId="{203920BC-B65A-4154-87C2-AA95ACA571DB}" srcOrd="1" destOrd="0" presId="urn:microsoft.com/office/officeart/2005/8/layout/orgChart1"/>
    <dgm:cxn modelId="{6FCC3458-C54D-47FB-A25E-471D01389765}" type="presOf" srcId="{D707A65C-079D-4C21-A785-4E42847410CC}" destId="{0FEE99E9-5ECE-4DC3-B148-16766FD5D947}" srcOrd="0" destOrd="0" presId="urn:microsoft.com/office/officeart/2005/8/layout/orgChart1"/>
    <dgm:cxn modelId="{917E9B7D-293D-4BBA-B844-A89B4BE70E5F}" srcId="{7A481741-8C32-4D40-835A-D4ADE44BECED}" destId="{D707A65C-079D-4C21-A785-4E42847410CC}" srcOrd="1" destOrd="0" parTransId="{CD9CE00A-BA97-47D6-B622-002526B85832}" sibTransId="{DFAF748A-D7AD-45FC-B31D-107E099DC3EB}"/>
    <dgm:cxn modelId="{00328580-DA53-47C2-90D5-4B733733A52E}" type="presOf" srcId="{7A481741-8C32-4D40-835A-D4ADE44BECED}" destId="{9A370BC7-E0AB-47E4-80CB-FF84501FAE93}" srcOrd="0" destOrd="0" presId="urn:microsoft.com/office/officeart/2005/8/layout/orgChart1"/>
    <dgm:cxn modelId="{373ADF8B-FEAF-4343-8226-CC1BCB94BAB8}" srcId="{7A481741-8C32-4D40-835A-D4ADE44BECED}" destId="{DC3C7F1B-2C74-450F-A6EF-48D4D0D38A43}" srcOrd="0" destOrd="0" parTransId="{41F5F79C-7913-421F-9DD4-B7DC93644BFB}" sibTransId="{8363D36B-60BE-41C4-B82B-6E42847D0B5D}"/>
    <dgm:cxn modelId="{CB321890-D2E4-4D1E-A08B-3881A4156127}" type="presOf" srcId="{CD9CE00A-BA97-47D6-B622-002526B85832}" destId="{0CF84BDE-C004-4209-9D96-77F8ED5D1000}" srcOrd="0" destOrd="0" presId="urn:microsoft.com/office/officeart/2005/8/layout/orgChart1"/>
    <dgm:cxn modelId="{9269B69A-75F8-48C6-B1EF-DD61EBB4272E}" type="presOf" srcId="{DC3C7F1B-2C74-450F-A6EF-48D4D0D38A43}" destId="{35FA3B62-10F6-46FE-9A9C-77C83AEF46D1}" srcOrd="1" destOrd="0" presId="urn:microsoft.com/office/officeart/2005/8/layout/orgChart1"/>
    <dgm:cxn modelId="{BC1274A0-8369-42A7-8E92-1745FE339CAE}" type="presOf" srcId="{838C2B45-4260-4A65-9141-1E17F238EF03}" destId="{0E27099E-0E5E-46A8-95CE-9521975CBE6E}" srcOrd="0" destOrd="0" presId="urn:microsoft.com/office/officeart/2005/8/layout/orgChart1"/>
    <dgm:cxn modelId="{3CC7C1A0-7C08-45F6-AFBA-5DBCC7991D8D}" type="presOf" srcId="{2383D5D7-A3E2-409C-8721-C1E0432DCCBF}" destId="{293C6444-6657-4C36-8C53-F2E52D60B4F6}" srcOrd="0" destOrd="0" presId="urn:microsoft.com/office/officeart/2005/8/layout/orgChart1"/>
    <dgm:cxn modelId="{7E2D67A4-938C-4BBF-851B-342248D7D15A}" type="presOf" srcId="{DC3C7F1B-2C74-450F-A6EF-48D4D0D38A43}" destId="{7DBA0DB9-2FD3-402A-B935-82D49016B8F0}" srcOrd="0" destOrd="0" presId="urn:microsoft.com/office/officeart/2005/8/layout/orgChart1"/>
    <dgm:cxn modelId="{FB5543C6-0FC5-48A7-88D2-6839E42179CA}" type="presOf" srcId="{9B696048-0A77-41B1-A49C-C82545F1B588}" destId="{4CD71B4B-3C30-4E07-AD66-24BCF0316317}" srcOrd="0" destOrd="0" presId="urn:microsoft.com/office/officeart/2005/8/layout/orgChart1"/>
    <dgm:cxn modelId="{CAF0EAE7-3D35-4D81-A5E7-07509232A038}" type="presOf" srcId="{4CDC92BA-5A16-4666-B3BA-4E14B2830012}" destId="{D0E629D0-622F-478B-A4E7-52966175746F}" srcOrd="0" destOrd="0" presId="urn:microsoft.com/office/officeart/2005/8/layout/orgChart1"/>
    <dgm:cxn modelId="{1BCBE8FC-E491-46FC-812F-A4D369A14C84}" type="presOf" srcId="{41F5F79C-7913-421F-9DD4-B7DC93644BFB}" destId="{F133A745-1418-4B77-84DE-7C4DB1F7DACF}" srcOrd="0" destOrd="0" presId="urn:microsoft.com/office/officeart/2005/8/layout/orgChart1"/>
    <dgm:cxn modelId="{6626EC5C-C4D9-47BB-B448-FFCF1DC98E42}" type="presParOf" srcId="{D0E629D0-622F-478B-A4E7-52966175746F}" destId="{7E79C38A-6B97-4697-BBCA-4D61F405B2CF}" srcOrd="0" destOrd="0" presId="urn:microsoft.com/office/officeart/2005/8/layout/orgChart1"/>
    <dgm:cxn modelId="{7E25F735-2766-4BCB-9DB4-E084398523BF}" type="presParOf" srcId="{7E79C38A-6B97-4697-BBCA-4D61F405B2CF}" destId="{A13ABCE5-DF84-406A-86B0-1446236D8252}" srcOrd="0" destOrd="0" presId="urn:microsoft.com/office/officeart/2005/8/layout/orgChart1"/>
    <dgm:cxn modelId="{495B581D-57F9-4D46-A218-E247AD2D21BD}" type="presParOf" srcId="{A13ABCE5-DF84-406A-86B0-1446236D8252}" destId="{9A370BC7-E0AB-47E4-80CB-FF84501FAE93}" srcOrd="0" destOrd="0" presId="urn:microsoft.com/office/officeart/2005/8/layout/orgChart1"/>
    <dgm:cxn modelId="{81A337DA-901A-4DA9-A8D1-D29853CBFDCA}" type="presParOf" srcId="{A13ABCE5-DF84-406A-86B0-1446236D8252}" destId="{516EF5EB-C6AB-4B73-B683-3C6290256000}" srcOrd="1" destOrd="0" presId="urn:microsoft.com/office/officeart/2005/8/layout/orgChart1"/>
    <dgm:cxn modelId="{F3D18C67-4C08-43A3-BCCD-70052493760C}" type="presParOf" srcId="{7E79C38A-6B97-4697-BBCA-4D61F405B2CF}" destId="{6AFBBF5F-B06E-4D1A-BD5B-33CDCBFD60A7}" srcOrd="1" destOrd="0" presId="urn:microsoft.com/office/officeart/2005/8/layout/orgChart1"/>
    <dgm:cxn modelId="{9F10FB81-E82C-46D1-98D6-BCF8DBB695A0}" type="presParOf" srcId="{6AFBBF5F-B06E-4D1A-BD5B-33CDCBFD60A7}" destId="{F133A745-1418-4B77-84DE-7C4DB1F7DACF}" srcOrd="0" destOrd="0" presId="urn:microsoft.com/office/officeart/2005/8/layout/orgChart1"/>
    <dgm:cxn modelId="{E013E51A-D0A5-4BCE-8366-B2B0BB34FFAF}" type="presParOf" srcId="{6AFBBF5F-B06E-4D1A-BD5B-33CDCBFD60A7}" destId="{8CA48F6E-8F9E-4FD3-AC43-5863E06C5AC7}" srcOrd="1" destOrd="0" presId="urn:microsoft.com/office/officeart/2005/8/layout/orgChart1"/>
    <dgm:cxn modelId="{A0B83E3C-B022-4996-83BE-418806C0DE42}" type="presParOf" srcId="{8CA48F6E-8F9E-4FD3-AC43-5863E06C5AC7}" destId="{23EDBC0F-B2F8-4316-8B02-7B59997F7A86}" srcOrd="0" destOrd="0" presId="urn:microsoft.com/office/officeart/2005/8/layout/orgChart1"/>
    <dgm:cxn modelId="{DEBEF93D-9962-4E40-9E67-B5EC0037B03E}" type="presParOf" srcId="{23EDBC0F-B2F8-4316-8B02-7B59997F7A86}" destId="{7DBA0DB9-2FD3-402A-B935-82D49016B8F0}" srcOrd="0" destOrd="0" presId="urn:microsoft.com/office/officeart/2005/8/layout/orgChart1"/>
    <dgm:cxn modelId="{C097F4AA-5C7A-46D6-924C-4312759B9626}" type="presParOf" srcId="{23EDBC0F-B2F8-4316-8B02-7B59997F7A86}" destId="{35FA3B62-10F6-46FE-9A9C-77C83AEF46D1}" srcOrd="1" destOrd="0" presId="urn:microsoft.com/office/officeart/2005/8/layout/orgChart1"/>
    <dgm:cxn modelId="{D3E8AF93-C63E-49E1-ADF2-1E793672019E}" type="presParOf" srcId="{8CA48F6E-8F9E-4FD3-AC43-5863E06C5AC7}" destId="{02DDBB71-394C-4E1A-B225-88375B7609AB}" srcOrd="1" destOrd="0" presId="urn:microsoft.com/office/officeart/2005/8/layout/orgChart1"/>
    <dgm:cxn modelId="{9AF9FA95-4006-41A9-9916-38B7A812DF50}" type="presParOf" srcId="{02DDBB71-394C-4E1A-B225-88375B7609AB}" destId="{4A595459-C4B2-41A3-BB91-6A21759D7E26}" srcOrd="0" destOrd="0" presId="urn:microsoft.com/office/officeart/2005/8/layout/orgChart1"/>
    <dgm:cxn modelId="{3389CE6B-7D3C-453F-B157-3980455A1C85}" type="presParOf" srcId="{02DDBB71-394C-4E1A-B225-88375B7609AB}" destId="{70426120-3363-4DBB-9A8B-61C5FE3B847B}" srcOrd="1" destOrd="0" presId="urn:microsoft.com/office/officeart/2005/8/layout/orgChart1"/>
    <dgm:cxn modelId="{D6ECE83D-8C7B-4791-8FBF-5BCE62918F66}" type="presParOf" srcId="{70426120-3363-4DBB-9A8B-61C5FE3B847B}" destId="{13FC3ED1-E5E0-4F23-955F-95571F968B0C}" srcOrd="0" destOrd="0" presId="urn:microsoft.com/office/officeart/2005/8/layout/orgChart1"/>
    <dgm:cxn modelId="{EFE3542C-66C8-4889-B041-154F98E3AD0B}" type="presParOf" srcId="{13FC3ED1-E5E0-4F23-955F-95571F968B0C}" destId="{418EFFC8-9174-45FE-A87A-7AC5AEF56BEF}" srcOrd="0" destOrd="0" presId="urn:microsoft.com/office/officeart/2005/8/layout/orgChart1"/>
    <dgm:cxn modelId="{8EADE5CD-29DF-4359-9880-48672980657B}" type="presParOf" srcId="{13FC3ED1-E5E0-4F23-955F-95571F968B0C}" destId="{DFC878B4-F29D-41CD-B9FB-C18660C43989}" srcOrd="1" destOrd="0" presId="urn:microsoft.com/office/officeart/2005/8/layout/orgChart1"/>
    <dgm:cxn modelId="{F1E7A1B7-5383-40EF-85D6-1333828A6643}" type="presParOf" srcId="{70426120-3363-4DBB-9A8B-61C5FE3B847B}" destId="{3970D7D5-6397-4729-9B94-046DB207CE53}" srcOrd="1" destOrd="0" presId="urn:microsoft.com/office/officeart/2005/8/layout/orgChart1"/>
    <dgm:cxn modelId="{BBD2E9B3-6873-400F-968D-C632BB77F228}" type="presParOf" srcId="{70426120-3363-4DBB-9A8B-61C5FE3B847B}" destId="{2856599F-AAE6-4B4B-84FC-36676993ACEB}" srcOrd="2" destOrd="0" presId="urn:microsoft.com/office/officeart/2005/8/layout/orgChart1"/>
    <dgm:cxn modelId="{4069AA1F-8ED6-4F29-A6BF-9AF548773D67}" type="presParOf" srcId="{8CA48F6E-8F9E-4FD3-AC43-5863E06C5AC7}" destId="{C205484F-A5DC-46D0-95CB-AFDA7AD86E12}" srcOrd="2" destOrd="0" presId="urn:microsoft.com/office/officeart/2005/8/layout/orgChart1"/>
    <dgm:cxn modelId="{0D68808B-6F43-4629-85FF-A3F03C9EC1F4}" type="presParOf" srcId="{6AFBBF5F-B06E-4D1A-BD5B-33CDCBFD60A7}" destId="{0CF84BDE-C004-4209-9D96-77F8ED5D1000}" srcOrd="2" destOrd="0" presId="urn:microsoft.com/office/officeart/2005/8/layout/orgChart1"/>
    <dgm:cxn modelId="{822AEB7E-2BA5-4676-BE23-9598128527C8}" type="presParOf" srcId="{6AFBBF5F-B06E-4D1A-BD5B-33CDCBFD60A7}" destId="{D02702E2-5A6A-4177-8A64-226FF1A06176}" srcOrd="3" destOrd="0" presId="urn:microsoft.com/office/officeart/2005/8/layout/orgChart1"/>
    <dgm:cxn modelId="{030566A5-1531-4A21-BF23-C1FF20CEE764}" type="presParOf" srcId="{D02702E2-5A6A-4177-8A64-226FF1A06176}" destId="{CB9744FD-C7F5-450C-A395-B068C1443349}" srcOrd="0" destOrd="0" presId="urn:microsoft.com/office/officeart/2005/8/layout/orgChart1"/>
    <dgm:cxn modelId="{B0320BC1-E274-46E2-8FA3-8B9F0FD841E6}" type="presParOf" srcId="{CB9744FD-C7F5-450C-A395-B068C1443349}" destId="{0FEE99E9-5ECE-4DC3-B148-16766FD5D947}" srcOrd="0" destOrd="0" presId="urn:microsoft.com/office/officeart/2005/8/layout/orgChart1"/>
    <dgm:cxn modelId="{28A483F2-7E8F-44DE-A670-5773A93808E7}" type="presParOf" srcId="{CB9744FD-C7F5-450C-A395-B068C1443349}" destId="{EAEA36B5-F79A-4444-A797-7E1B26A5BA0E}" srcOrd="1" destOrd="0" presId="urn:microsoft.com/office/officeart/2005/8/layout/orgChart1"/>
    <dgm:cxn modelId="{826E0C31-1B34-4BBC-806D-2C62216168F1}" type="presParOf" srcId="{D02702E2-5A6A-4177-8A64-226FF1A06176}" destId="{A25754B6-0165-4B07-BB0E-48FA2F095E63}" srcOrd="1" destOrd="0" presId="urn:microsoft.com/office/officeart/2005/8/layout/orgChart1"/>
    <dgm:cxn modelId="{813C1E3A-C6D2-4550-B987-5288BCCB0F4C}" type="presParOf" srcId="{A25754B6-0165-4B07-BB0E-48FA2F095E63}" destId="{487598F2-571F-43DF-A8D5-378A399DE779}" srcOrd="0" destOrd="0" presId="urn:microsoft.com/office/officeart/2005/8/layout/orgChart1"/>
    <dgm:cxn modelId="{E73BFD5A-603A-48A0-9D6F-1A291FE74CA5}" type="presParOf" srcId="{A25754B6-0165-4B07-BB0E-48FA2F095E63}" destId="{EFA16DA1-0473-4FF6-9ABC-4BECAC3BA07B}" srcOrd="1" destOrd="0" presId="urn:microsoft.com/office/officeart/2005/8/layout/orgChart1"/>
    <dgm:cxn modelId="{6D7560BE-A17A-4FD5-BC64-EC9C23AE7CFD}" type="presParOf" srcId="{EFA16DA1-0473-4FF6-9ABC-4BECAC3BA07B}" destId="{2E9D363A-08E2-4A65-A4C3-8E1A1338A5A2}" srcOrd="0" destOrd="0" presId="urn:microsoft.com/office/officeart/2005/8/layout/orgChart1"/>
    <dgm:cxn modelId="{D9295932-FE3C-47CF-90C1-952D1F43C166}" type="presParOf" srcId="{2E9D363A-08E2-4A65-A4C3-8E1A1338A5A2}" destId="{4CD71B4B-3C30-4E07-AD66-24BCF0316317}" srcOrd="0" destOrd="0" presId="urn:microsoft.com/office/officeart/2005/8/layout/orgChart1"/>
    <dgm:cxn modelId="{72556C52-EC53-4E99-B0DB-FEE29DCA2A31}" type="presParOf" srcId="{2E9D363A-08E2-4A65-A4C3-8E1A1338A5A2}" destId="{19F718A1-1540-49B1-9E6D-90185CF398B7}" srcOrd="1" destOrd="0" presId="urn:microsoft.com/office/officeart/2005/8/layout/orgChart1"/>
    <dgm:cxn modelId="{2D3A2E81-1FEC-43B5-B88E-60F837330DDA}" type="presParOf" srcId="{EFA16DA1-0473-4FF6-9ABC-4BECAC3BA07B}" destId="{F4B76825-F638-4CC5-8F49-0D8089552C16}" srcOrd="1" destOrd="0" presId="urn:microsoft.com/office/officeart/2005/8/layout/orgChart1"/>
    <dgm:cxn modelId="{E3B1977E-BE7F-4C14-8280-A443DA813A96}" type="presParOf" srcId="{EFA16DA1-0473-4FF6-9ABC-4BECAC3BA07B}" destId="{2B3F924A-3547-42DC-A044-CC45EDFDFF28}" srcOrd="2" destOrd="0" presId="urn:microsoft.com/office/officeart/2005/8/layout/orgChart1"/>
    <dgm:cxn modelId="{95C116CB-4BD0-4AA7-AE88-B7683801B1EE}" type="presParOf" srcId="{A25754B6-0165-4B07-BB0E-48FA2F095E63}" destId="{0E27099E-0E5E-46A8-95CE-9521975CBE6E}" srcOrd="2" destOrd="0" presId="urn:microsoft.com/office/officeart/2005/8/layout/orgChart1"/>
    <dgm:cxn modelId="{3EC34AF0-97C7-413C-8873-F2BD499D615F}" type="presParOf" srcId="{A25754B6-0165-4B07-BB0E-48FA2F095E63}" destId="{E349FF41-0BE2-464E-8D17-6AF2A929C6FC}" srcOrd="3" destOrd="0" presId="urn:microsoft.com/office/officeart/2005/8/layout/orgChart1"/>
    <dgm:cxn modelId="{E3757D29-ED8F-43B3-9026-1291767BEC9E}" type="presParOf" srcId="{E349FF41-0BE2-464E-8D17-6AF2A929C6FC}" destId="{BE1916DD-8F6D-40FC-9CCF-0068E88C512E}" srcOrd="0" destOrd="0" presId="urn:microsoft.com/office/officeart/2005/8/layout/orgChart1"/>
    <dgm:cxn modelId="{7BBBE518-D873-4B4A-AD94-1DFC424B5990}" type="presParOf" srcId="{BE1916DD-8F6D-40FC-9CCF-0068E88C512E}" destId="{293C6444-6657-4C36-8C53-F2E52D60B4F6}" srcOrd="0" destOrd="0" presId="urn:microsoft.com/office/officeart/2005/8/layout/orgChart1"/>
    <dgm:cxn modelId="{FD511A51-8600-4C1C-84C4-D3B6FD837B0F}" type="presParOf" srcId="{BE1916DD-8F6D-40FC-9CCF-0068E88C512E}" destId="{203920BC-B65A-4154-87C2-AA95ACA571DB}" srcOrd="1" destOrd="0" presId="urn:microsoft.com/office/officeart/2005/8/layout/orgChart1"/>
    <dgm:cxn modelId="{F1AB3620-D67E-45C9-A511-F6971EE85EC2}" type="presParOf" srcId="{E349FF41-0BE2-464E-8D17-6AF2A929C6FC}" destId="{0DD94ED8-3403-4856-B456-14F0E80772A3}" srcOrd="1" destOrd="0" presId="urn:microsoft.com/office/officeart/2005/8/layout/orgChart1"/>
    <dgm:cxn modelId="{9CD39451-F249-4443-81C4-58C9D737A144}" type="presParOf" srcId="{E349FF41-0BE2-464E-8D17-6AF2A929C6FC}" destId="{8597AA97-A0D8-4283-B97A-F1A145666B44}" srcOrd="2" destOrd="0" presId="urn:microsoft.com/office/officeart/2005/8/layout/orgChart1"/>
    <dgm:cxn modelId="{2E41B6B8-7F86-4EA8-BBC6-2050E711CBBB}" type="presParOf" srcId="{D02702E2-5A6A-4177-8A64-226FF1A06176}" destId="{9A5EB70C-A012-458A-8B9C-3D3B3C792FBC}" srcOrd="2" destOrd="0" presId="urn:microsoft.com/office/officeart/2005/8/layout/orgChart1"/>
    <dgm:cxn modelId="{CB10D06F-FBD1-49FA-9B69-1E7CAF30F5B0}" type="presParOf" srcId="{7E79C38A-6B97-4697-BBCA-4D61F405B2CF}" destId="{E8E0B285-97BC-4F06-B30F-92534D88DFA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B5BCEFD-48D0-43E8-8003-841B2C92860A}" type="doc">
      <dgm:prSet loTypeId="urn:microsoft.com/office/officeart/2005/8/layout/orgChart1" loCatId="hierarchy" qsTypeId="urn:microsoft.com/office/officeart/2005/8/quickstyle/simple1" qsCatId="simple" csTypeId="urn:microsoft.com/office/officeart/2005/8/colors/accent1_2" csCatId="accent1"/>
      <dgm:spPr/>
      <dgm:t>
        <a:bodyPr/>
        <a:lstStyle/>
        <a:p>
          <a:endParaRPr lang="en-IN"/>
        </a:p>
      </dgm:t>
    </dgm:pt>
    <dgm:pt modelId="{16A95350-7C52-418F-9057-0CB9151D30A7}">
      <dgm:prSet/>
      <dgm:spPr/>
      <dgm:t>
        <a:bodyPr/>
        <a:lstStyle/>
        <a:p>
          <a:r>
            <a:rPr lang="en-IN" dirty="0"/>
            <a:t>PC</a:t>
          </a:r>
        </a:p>
      </dgm:t>
    </dgm:pt>
    <dgm:pt modelId="{4267F001-A071-410E-9FA6-C8DD9CEBC27C}" type="parTrans" cxnId="{84116C80-3BED-47EE-881A-F0D6D72FF8B6}">
      <dgm:prSet/>
      <dgm:spPr/>
      <dgm:t>
        <a:bodyPr/>
        <a:lstStyle/>
        <a:p>
          <a:endParaRPr lang="en-IN"/>
        </a:p>
      </dgm:t>
    </dgm:pt>
    <dgm:pt modelId="{2EE5AB27-4F43-40E4-B653-3B86DE9AEB79}" type="sibTrans" cxnId="{84116C80-3BED-47EE-881A-F0D6D72FF8B6}">
      <dgm:prSet/>
      <dgm:spPr/>
      <dgm:t>
        <a:bodyPr/>
        <a:lstStyle/>
        <a:p>
          <a:endParaRPr lang="en-IN"/>
        </a:p>
      </dgm:t>
    </dgm:pt>
    <dgm:pt modelId="{A9DB2E1D-1F56-40E9-B662-F3E97097E1D1}">
      <dgm:prSet/>
      <dgm:spPr/>
      <dgm:t>
        <a:bodyPr/>
        <a:lstStyle/>
        <a:p>
          <a:r>
            <a:rPr lang="en-IN"/>
            <a:t>Notebook</a:t>
          </a:r>
        </a:p>
      </dgm:t>
    </dgm:pt>
    <dgm:pt modelId="{9EE89826-5604-4DBA-BCE3-097A9EB5205D}" type="parTrans" cxnId="{F13CCA91-62A2-449E-999C-C1A00B6940EA}">
      <dgm:prSet/>
      <dgm:spPr/>
      <dgm:t>
        <a:bodyPr/>
        <a:lstStyle/>
        <a:p>
          <a:endParaRPr lang="en-IN"/>
        </a:p>
      </dgm:t>
    </dgm:pt>
    <dgm:pt modelId="{52091AEB-F17C-4684-96A4-DA722A190930}" type="sibTrans" cxnId="{F13CCA91-62A2-449E-999C-C1A00B6940EA}">
      <dgm:prSet/>
      <dgm:spPr/>
      <dgm:t>
        <a:bodyPr/>
        <a:lstStyle/>
        <a:p>
          <a:endParaRPr lang="en-IN"/>
        </a:p>
      </dgm:t>
    </dgm:pt>
    <dgm:pt modelId="{8383C28D-AEF5-4AC4-869E-9B331DB747DA}">
      <dgm:prSet custT="1"/>
      <dgm:spPr/>
      <dgm:t>
        <a:bodyPr/>
        <a:lstStyle/>
        <a:p>
          <a:r>
            <a:rPr lang="en-IN" sz="1000" dirty="0"/>
            <a:t>Gaming laptop</a:t>
          </a:r>
        </a:p>
      </dgm:t>
    </dgm:pt>
    <dgm:pt modelId="{8CBC3EEF-B45E-4CBB-BD86-54B48F8AB991}" type="parTrans" cxnId="{DA232120-EE6C-4BF7-ACC0-56D9351E7FEA}">
      <dgm:prSet/>
      <dgm:spPr/>
      <dgm:t>
        <a:bodyPr/>
        <a:lstStyle/>
        <a:p>
          <a:endParaRPr lang="en-IN"/>
        </a:p>
      </dgm:t>
    </dgm:pt>
    <dgm:pt modelId="{D8B2FF29-C332-45CC-9172-F61EB71454AF}" type="sibTrans" cxnId="{DA232120-EE6C-4BF7-ACC0-56D9351E7FEA}">
      <dgm:prSet/>
      <dgm:spPr/>
      <dgm:t>
        <a:bodyPr/>
        <a:lstStyle/>
        <a:p>
          <a:endParaRPr lang="en-IN"/>
        </a:p>
      </dgm:t>
    </dgm:pt>
    <dgm:pt modelId="{7ED34DDE-BD2B-4DEF-A125-318EB3E44E5B}">
      <dgm:prSet custT="1"/>
      <dgm:spPr/>
      <dgm:t>
        <a:bodyPr/>
        <a:lstStyle/>
        <a:p>
          <a:r>
            <a:rPr lang="en-IN" sz="1000" dirty="0"/>
            <a:t>Business laptop </a:t>
          </a:r>
        </a:p>
      </dgm:t>
    </dgm:pt>
    <dgm:pt modelId="{4494894E-02D3-4695-A6AE-42437CC36BA7}" type="parTrans" cxnId="{8F47DBFA-6706-4507-974B-EB0A990B8821}">
      <dgm:prSet/>
      <dgm:spPr/>
      <dgm:t>
        <a:bodyPr/>
        <a:lstStyle/>
        <a:p>
          <a:endParaRPr lang="en-IN"/>
        </a:p>
      </dgm:t>
    </dgm:pt>
    <dgm:pt modelId="{D17525C2-FAAD-4AE8-A70E-B272024394A3}" type="sibTrans" cxnId="{8F47DBFA-6706-4507-974B-EB0A990B8821}">
      <dgm:prSet/>
      <dgm:spPr/>
      <dgm:t>
        <a:bodyPr/>
        <a:lstStyle/>
        <a:p>
          <a:endParaRPr lang="en-IN"/>
        </a:p>
      </dgm:t>
    </dgm:pt>
    <dgm:pt modelId="{D9E2B023-1E17-4B92-87F8-3A599AFC001B}">
      <dgm:prSet custT="1"/>
      <dgm:spPr/>
      <dgm:t>
        <a:bodyPr/>
        <a:lstStyle/>
        <a:p>
          <a:r>
            <a:rPr lang="en-IN" sz="1000" dirty="0"/>
            <a:t>Personal laptop </a:t>
          </a:r>
        </a:p>
      </dgm:t>
    </dgm:pt>
    <dgm:pt modelId="{E73337E3-14A3-4C60-82CE-442292962F89}" type="parTrans" cxnId="{C2919816-115A-4A15-8FEE-6548A194A189}">
      <dgm:prSet/>
      <dgm:spPr/>
      <dgm:t>
        <a:bodyPr/>
        <a:lstStyle/>
        <a:p>
          <a:endParaRPr lang="en-IN"/>
        </a:p>
      </dgm:t>
    </dgm:pt>
    <dgm:pt modelId="{44397C28-3F04-4F63-9228-23604E0B1FE1}" type="sibTrans" cxnId="{C2919816-115A-4A15-8FEE-6548A194A189}">
      <dgm:prSet/>
      <dgm:spPr/>
      <dgm:t>
        <a:bodyPr/>
        <a:lstStyle/>
        <a:p>
          <a:endParaRPr lang="en-IN"/>
        </a:p>
      </dgm:t>
    </dgm:pt>
    <dgm:pt modelId="{A1EE966F-EFBB-46FC-98DD-B869D42DEF6F}">
      <dgm:prSet/>
      <dgm:spPr/>
      <dgm:t>
        <a:bodyPr/>
        <a:lstStyle/>
        <a:p>
          <a:r>
            <a:rPr lang="en-IN"/>
            <a:t>Desktop</a:t>
          </a:r>
        </a:p>
      </dgm:t>
    </dgm:pt>
    <dgm:pt modelId="{E82B2221-C699-4AEA-AB15-DA9CA30DC5CA}" type="parTrans" cxnId="{DD854C85-5EFC-4F9A-87CB-125208F57B68}">
      <dgm:prSet/>
      <dgm:spPr/>
      <dgm:t>
        <a:bodyPr/>
        <a:lstStyle/>
        <a:p>
          <a:endParaRPr lang="en-IN"/>
        </a:p>
      </dgm:t>
    </dgm:pt>
    <dgm:pt modelId="{5604BFA3-706A-4D3D-9235-0786274EDAE4}" type="sibTrans" cxnId="{DD854C85-5EFC-4F9A-87CB-125208F57B68}">
      <dgm:prSet/>
      <dgm:spPr/>
      <dgm:t>
        <a:bodyPr/>
        <a:lstStyle/>
        <a:p>
          <a:endParaRPr lang="en-IN"/>
        </a:p>
      </dgm:t>
    </dgm:pt>
    <dgm:pt modelId="{D5BC256C-C47A-41A9-80F6-73911B5D42EE}">
      <dgm:prSet custT="1"/>
      <dgm:spPr/>
      <dgm:t>
        <a:bodyPr/>
        <a:lstStyle/>
        <a:p>
          <a:r>
            <a:rPr lang="en-IN" sz="1000" dirty="0"/>
            <a:t>Business laptop</a:t>
          </a:r>
        </a:p>
      </dgm:t>
    </dgm:pt>
    <dgm:pt modelId="{53763EAC-9BDA-4A6F-A414-9FC056BBA6B8}" type="parTrans" cxnId="{6BE87AA6-EBD1-4480-A5F1-E3B1A455C697}">
      <dgm:prSet/>
      <dgm:spPr/>
      <dgm:t>
        <a:bodyPr/>
        <a:lstStyle/>
        <a:p>
          <a:endParaRPr lang="en-IN"/>
        </a:p>
      </dgm:t>
    </dgm:pt>
    <dgm:pt modelId="{2863F231-2D76-4C66-B615-7B6F6771A42F}" type="sibTrans" cxnId="{6BE87AA6-EBD1-4480-A5F1-E3B1A455C697}">
      <dgm:prSet/>
      <dgm:spPr/>
      <dgm:t>
        <a:bodyPr/>
        <a:lstStyle/>
        <a:p>
          <a:endParaRPr lang="en-IN"/>
        </a:p>
      </dgm:t>
    </dgm:pt>
    <dgm:pt modelId="{0FF0C8B4-EAE1-4A02-80E6-ABD7E2EB9841}">
      <dgm:prSet custT="1"/>
      <dgm:spPr/>
      <dgm:t>
        <a:bodyPr/>
        <a:lstStyle/>
        <a:p>
          <a:r>
            <a:rPr lang="en-IN" sz="1000" dirty="0"/>
            <a:t>Personal laptop</a:t>
          </a:r>
        </a:p>
      </dgm:t>
    </dgm:pt>
    <dgm:pt modelId="{29B060B5-5503-493F-B429-BAFA45A7D793}" type="parTrans" cxnId="{DEDBA39D-0BB4-4E83-BE54-329D9298E909}">
      <dgm:prSet/>
      <dgm:spPr/>
      <dgm:t>
        <a:bodyPr/>
        <a:lstStyle/>
        <a:p>
          <a:endParaRPr lang="en-IN"/>
        </a:p>
      </dgm:t>
    </dgm:pt>
    <dgm:pt modelId="{B795FA88-719A-4371-96C9-CD79003F9178}" type="sibTrans" cxnId="{DEDBA39D-0BB4-4E83-BE54-329D9298E909}">
      <dgm:prSet/>
      <dgm:spPr/>
      <dgm:t>
        <a:bodyPr/>
        <a:lstStyle/>
        <a:p>
          <a:endParaRPr lang="en-IN"/>
        </a:p>
      </dgm:t>
    </dgm:pt>
    <dgm:pt modelId="{13E1893D-BA62-4102-84A1-DF7FD736DE2A}" type="pres">
      <dgm:prSet presAssocID="{AB5BCEFD-48D0-43E8-8003-841B2C92860A}" presName="hierChild1" presStyleCnt="0">
        <dgm:presLayoutVars>
          <dgm:orgChart val="1"/>
          <dgm:chPref val="1"/>
          <dgm:dir/>
          <dgm:animOne val="branch"/>
          <dgm:animLvl val="lvl"/>
          <dgm:resizeHandles/>
        </dgm:presLayoutVars>
      </dgm:prSet>
      <dgm:spPr/>
    </dgm:pt>
    <dgm:pt modelId="{BEF71DEC-0327-4ADD-9C72-1CE69DE18491}" type="pres">
      <dgm:prSet presAssocID="{16A95350-7C52-418F-9057-0CB9151D30A7}" presName="hierRoot1" presStyleCnt="0">
        <dgm:presLayoutVars>
          <dgm:hierBranch val="init"/>
        </dgm:presLayoutVars>
      </dgm:prSet>
      <dgm:spPr/>
    </dgm:pt>
    <dgm:pt modelId="{B263FA7B-D474-429D-86CD-A08897228A5D}" type="pres">
      <dgm:prSet presAssocID="{16A95350-7C52-418F-9057-0CB9151D30A7}" presName="rootComposite1" presStyleCnt="0"/>
      <dgm:spPr/>
    </dgm:pt>
    <dgm:pt modelId="{918E99E5-09F9-4C56-9F96-203DE7D1957D}" type="pres">
      <dgm:prSet presAssocID="{16A95350-7C52-418F-9057-0CB9151D30A7}" presName="rootText1" presStyleLbl="node0" presStyleIdx="0" presStyleCnt="1">
        <dgm:presLayoutVars>
          <dgm:chPref val="3"/>
        </dgm:presLayoutVars>
      </dgm:prSet>
      <dgm:spPr/>
    </dgm:pt>
    <dgm:pt modelId="{2BB27751-2B93-4B07-A9FF-4144EA192661}" type="pres">
      <dgm:prSet presAssocID="{16A95350-7C52-418F-9057-0CB9151D30A7}" presName="rootConnector1" presStyleLbl="node1" presStyleIdx="0" presStyleCnt="0"/>
      <dgm:spPr/>
    </dgm:pt>
    <dgm:pt modelId="{AB673802-7C87-454D-A039-8D9EC2C186B1}" type="pres">
      <dgm:prSet presAssocID="{16A95350-7C52-418F-9057-0CB9151D30A7}" presName="hierChild2" presStyleCnt="0"/>
      <dgm:spPr/>
    </dgm:pt>
    <dgm:pt modelId="{57C21CC1-87D1-4D7F-BC09-FA30822A5F2F}" type="pres">
      <dgm:prSet presAssocID="{9EE89826-5604-4DBA-BCE3-097A9EB5205D}" presName="Name37" presStyleLbl="parChTrans1D2" presStyleIdx="0" presStyleCnt="2"/>
      <dgm:spPr/>
    </dgm:pt>
    <dgm:pt modelId="{BB09E65F-4940-4A8B-B105-BBDA6791E4B9}" type="pres">
      <dgm:prSet presAssocID="{A9DB2E1D-1F56-40E9-B662-F3E97097E1D1}" presName="hierRoot2" presStyleCnt="0">
        <dgm:presLayoutVars>
          <dgm:hierBranch val="init"/>
        </dgm:presLayoutVars>
      </dgm:prSet>
      <dgm:spPr/>
    </dgm:pt>
    <dgm:pt modelId="{BC710DC7-7902-4F49-BD7F-21A70A567317}" type="pres">
      <dgm:prSet presAssocID="{A9DB2E1D-1F56-40E9-B662-F3E97097E1D1}" presName="rootComposite" presStyleCnt="0"/>
      <dgm:spPr/>
    </dgm:pt>
    <dgm:pt modelId="{E341D958-FFD2-428C-BEBA-EFC2391EF408}" type="pres">
      <dgm:prSet presAssocID="{A9DB2E1D-1F56-40E9-B662-F3E97097E1D1}" presName="rootText" presStyleLbl="node2" presStyleIdx="0" presStyleCnt="2">
        <dgm:presLayoutVars>
          <dgm:chPref val="3"/>
        </dgm:presLayoutVars>
      </dgm:prSet>
      <dgm:spPr/>
    </dgm:pt>
    <dgm:pt modelId="{11777A9F-89F5-484B-AB16-4C7A22EC74FD}" type="pres">
      <dgm:prSet presAssocID="{A9DB2E1D-1F56-40E9-B662-F3E97097E1D1}" presName="rootConnector" presStyleLbl="node2" presStyleIdx="0" presStyleCnt="2"/>
      <dgm:spPr/>
    </dgm:pt>
    <dgm:pt modelId="{4473AC62-D5C6-47D0-A183-AA89EDBDE871}" type="pres">
      <dgm:prSet presAssocID="{A9DB2E1D-1F56-40E9-B662-F3E97097E1D1}" presName="hierChild4" presStyleCnt="0"/>
      <dgm:spPr/>
    </dgm:pt>
    <dgm:pt modelId="{569879E1-B8DB-4BD4-9AAB-907B3B6D9A8D}" type="pres">
      <dgm:prSet presAssocID="{8CBC3EEF-B45E-4CBB-BD86-54B48F8AB991}" presName="Name37" presStyleLbl="parChTrans1D3" presStyleIdx="0" presStyleCnt="5"/>
      <dgm:spPr/>
    </dgm:pt>
    <dgm:pt modelId="{18854BB2-4CE7-49B6-AFFD-4E6602FC78E7}" type="pres">
      <dgm:prSet presAssocID="{8383C28D-AEF5-4AC4-869E-9B331DB747DA}" presName="hierRoot2" presStyleCnt="0">
        <dgm:presLayoutVars>
          <dgm:hierBranch val="init"/>
        </dgm:presLayoutVars>
      </dgm:prSet>
      <dgm:spPr/>
    </dgm:pt>
    <dgm:pt modelId="{2AED7551-EB21-491B-9960-771BD42FCB60}" type="pres">
      <dgm:prSet presAssocID="{8383C28D-AEF5-4AC4-869E-9B331DB747DA}" presName="rootComposite" presStyleCnt="0"/>
      <dgm:spPr/>
    </dgm:pt>
    <dgm:pt modelId="{9FA3C8DE-C7AD-4711-B972-2ADA140A17F2}" type="pres">
      <dgm:prSet presAssocID="{8383C28D-AEF5-4AC4-869E-9B331DB747DA}" presName="rootText" presStyleLbl="node3" presStyleIdx="0" presStyleCnt="5">
        <dgm:presLayoutVars>
          <dgm:chPref val="3"/>
        </dgm:presLayoutVars>
      </dgm:prSet>
      <dgm:spPr/>
    </dgm:pt>
    <dgm:pt modelId="{B1496B6E-AABC-4BD9-87B1-54CE4B0AA7ED}" type="pres">
      <dgm:prSet presAssocID="{8383C28D-AEF5-4AC4-869E-9B331DB747DA}" presName="rootConnector" presStyleLbl="node3" presStyleIdx="0" presStyleCnt="5"/>
      <dgm:spPr/>
    </dgm:pt>
    <dgm:pt modelId="{74D927B1-492B-47D5-9A43-BE17A5B86FBD}" type="pres">
      <dgm:prSet presAssocID="{8383C28D-AEF5-4AC4-869E-9B331DB747DA}" presName="hierChild4" presStyleCnt="0"/>
      <dgm:spPr/>
    </dgm:pt>
    <dgm:pt modelId="{784BCF89-38BC-4B69-A328-218038F560A0}" type="pres">
      <dgm:prSet presAssocID="{8383C28D-AEF5-4AC4-869E-9B331DB747DA}" presName="hierChild5" presStyleCnt="0"/>
      <dgm:spPr/>
    </dgm:pt>
    <dgm:pt modelId="{B8C41936-C7FC-4D87-A7B3-F90D7F4089F6}" type="pres">
      <dgm:prSet presAssocID="{4494894E-02D3-4695-A6AE-42437CC36BA7}" presName="Name37" presStyleLbl="parChTrans1D3" presStyleIdx="1" presStyleCnt="5"/>
      <dgm:spPr/>
    </dgm:pt>
    <dgm:pt modelId="{49B68258-ECE6-4241-A180-38B4D6B13683}" type="pres">
      <dgm:prSet presAssocID="{7ED34DDE-BD2B-4DEF-A125-318EB3E44E5B}" presName="hierRoot2" presStyleCnt="0">
        <dgm:presLayoutVars>
          <dgm:hierBranch val="init"/>
        </dgm:presLayoutVars>
      </dgm:prSet>
      <dgm:spPr/>
    </dgm:pt>
    <dgm:pt modelId="{B0B38335-3BEE-4166-8D20-F23341263B17}" type="pres">
      <dgm:prSet presAssocID="{7ED34DDE-BD2B-4DEF-A125-318EB3E44E5B}" presName="rootComposite" presStyleCnt="0"/>
      <dgm:spPr/>
    </dgm:pt>
    <dgm:pt modelId="{61665C70-1318-4582-B22E-8D7A619B8A97}" type="pres">
      <dgm:prSet presAssocID="{7ED34DDE-BD2B-4DEF-A125-318EB3E44E5B}" presName="rootText" presStyleLbl="node3" presStyleIdx="1" presStyleCnt="5">
        <dgm:presLayoutVars>
          <dgm:chPref val="3"/>
        </dgm:presLayoutVars>
      </dgm:prSet>
      <dgm:spPr/>
    </dgm:pt>
    <dgm:pt modelId="{FAB26C8C-26BB-4D38-BE6B-BA7A89408F61}" type="pres">
      <dgm:prSet presAssocID="{7ED34DDE-BD2B-4DEF-A125-318EB3E44E5B}" presName="rootConnector" presStyleLbl="node3" presStyleIdx="1" presStyleCnt="5"/>
      <dgm:spPr/>
    </dgm:pt>
    <dgm:pt modelId="{06A5E876-1D2F-41E6-A51B-4165AA1BE7A6}" type="pres">
      <dgm:prSet presAssocID="{7ED34DDE-BD2B-4DEF-A125-318EB3E44E5B}" presName="hierChild4" presStyleCnt="0"/>
      <dgm:spPr/>
    </dgm:pt>
    <dgm:pt modelId="{2FAFA421-3182-4D78-9051-0645FFEA67CD}" type="pres">
      <dgm:prSet presAssocID="{7ED34DDE-BD2B-4DEF-A125-318EB3E44E5B}" presName="hierChild5" presStyleCnt="0"/>
      <dgm:spPr/>
    </dgm:pt>
    <dgm:pt modelId="{3E6E7736-C927-4158-96CD-D7CAC6A1380D}" type="pres">
      <dgm:prSet presAssocID="{E73337E3-14A3-4C60-82CE-442292962F89}" presName="Name37" presStyleLbl="parChTrans1D3" presStyleIdx="2" presStyleCnt="5"/>
      <dgm:spPr/>
    </dgm:pt>
    <dgm:pt modelId="{1C699703-FE04-4E2D-AD2C-5D981D2E7ABB}" type="pres">
      <dgm:prSet presAssocID="{D9E2B023-1E17-4B92-87F8-3A599AFC001B}" presName="hierRoot2" presStyleCnt="0">
        <dgm:presLayoutVars>
          <dgm:hierBranch val="init"/>
        </dgm:presLayoutVars>
      </dgm:prSet>
      <dgm:spPr/>
    </dgm:pt>
    <dgm:pt modelId="{CCE1CA03-2764-402E-BB9B-D03AB476A421}" type="pres">
      <dgm:prSet presAssocID="{D9E2B023-1E17-4B92-87F8-3A599AFC001B}" presName="rootComposite" presStyleCnt="0"/>
      <dgm:spPr/>
    </dgm:pt>
    <dgm:pt modelId="{3681C17C-7C07-4DCF-A423-1941717BDC48}" type="pres">
      <dgm:prSet presAssocID="{D9E2B023-1E17-4B92-87F8-3A599AFC001B}" presName="rootText" presStyleLbl="node3" presStyleIdx="2" presStyleCnt="5">
        <dgm:presLayoutVars>
          <dgm:chPref val="3"/>
        </dgm:presLayoutVars>
      </dgm:prSet>
      <dgm:spPr/>
    </dgm:pt>
    <dgm:pt modelId="{0EEF525B-B184-46BD-80DC-0D37F921C98B}" type="pres">
      <dgm:prSet presAssocID="{D9E2B023-1E17-4B92-87F8-3A599AFC001B}" presName="rootConnector" presStyleLbl="node3" presStyleIdx="2" presStyleCnt="5"/>
      <dgm:spPr/>
    </dgm:pt>
    <dgm:pt modelId="{B25DFAA7-7106-4D6D-8F91-2D6F70D13F57}" type="pres">
      <dgm:prSet presAssocID="{D9E2B023-1E17-4B92-87F8-3A599AFC001B}" presName="hierChild4" presStyleCnt="0"/>
      <dgm:spPr/>
    </dgm:pt>
    <dgm:pt modelId="{09C1069B-1370-4F4E-BFB2-DDD34E5764D6}" type="pres">
      <dgm:prSet presAssocID="{D9E2B023-1E17-4B92-87F8-3A599AFC001B}" presName="hierChild5" presStyleCnt="0"/>
      <dgm:spPr/>
    </dgm:pt>
    <dgm:pt modelId="{8AD6526C-FE88-434A-AFA9-C68A9383107C}" type="pres">
      <dgm:prSet presAssocID="{A9DB2E1D-1F56-40E9-B662-F3E97097E1D1}" presName="hierChild5" presStyleCnt="0"/>
      <dgm:spPr/>
    </dgm:pt>
    <dgm:pt modelId="{D0D3557F-78C1-4EC6-B930-DAD15A0138A3}" type="pres">
      <dgm:prSet presAssocID="{E82B2221-C699-4AEA-AB15-DA9CA30DC5CA}" presName="Name37" presStyleLbl="parChTrans1D2" presStyleIdx="1" presStyleCnt="2"/>
      <dgm:spPr/>
    </dgm:pt>
    <dgm:pt modelId="{558073E2-B526-4FD7-9B79-85D48C128BAE}" type="pres">
      <dgm:prSet presAssocID="{A1EE966F-EFBB-46FC-98DD-B869D42DEF6F}" presName="hierRoot2" presStyleCnt="0">
        <dgm:presLayoutVars>
          <dgm:hierBranch val="init"/>
        </dgm:presLayoutVars>
      </dgm:prSet>
      <dgm:spPr/>
    </dgm:pt>
    <dgm:pt modelId="{37068DC2-23D0-42AD-8B02-A189E91C81C6}" type="pres">
      <dgm:prSet presAssocID="{A1EE966F-EFBB-46FC-98DD-B869D42DEF6F}" presName="rootComposite" presStyleCnt="0"/>
      <dgm:spPr/>
    </dgm:pt>
    <dgm:pt modelId="{FDDB0456-3FF9-46AC-9C5A-5D9139A79554}" type="pres">
      <dgm:prSet presAssocID="{A1EE966F-EFBB-46FC-98DD-B869D42DEF6F}" presName="rootText" presStyleLbl="node2" presStyleIdx="1" presStyleCnt="2">
        <dgm:presLayoutVars>
          <dgm:chPref val="3"/>
        </dgm:presLayoutVars>
      </dgm:prSet>
      <dgm:spPr/>
    </dgm:pt>
    <dgm:pt modelId="{8452256D-AA2D-4162-8531-1411BC8EF45A}" type="pres">
      <dgm:prSet presAssocID="{A1EE966F-EFBB-46FC-98DD-B869D42DEF6F}" presName="rootConnector" presStyleLbl="node2" presStyleIdx="1" presStyleCnt="2"/>
      <dgm:spPr/>
    </dgm:pt>
    <dgm:pt modelId="{32D772E3-152C-4F1C-83D6-38FF5AA437AB}" type="pres">
      <dgm:prSet presAssocID="{A1EE966F-EFBB-46FC-98DD-B869D42DEF6F}" presName="hierChild4" presStyleCnt="0"/>
      <dgm:spPr/>
    </dgm:pt>
    <dgm:pt modelId="{9131F533-DD8A-4357-80B4-5B4CE5391C1B}" type="pres">
      <dgm:prSet presAssocID="{53763EAC-9BDA-4A6F-A414-9FC056BBA6B8}" presName="Name37" presStyleLbl="parChTrans1D3" presStyleIdx="3" presStyleCnt="5"/>
      <dgm:spPr/>
    </dgm:pt>
    <dgm:pt modelId="{1613F6A4-E152-4046-B480-F093A093A6CC}" type="pres">
      <dgm:prSet presAssocID="{D5BC256C-C47A-41A9-80F6-73911B5D42EE}" presName="hierRoot2" presStyleCnt="0">
        <dgm:presLayoutVars>
          <dgm:hierBranch val="init"/>
        </dgm:presLayoutVars>
      </dgm:prSet>
      <dgm:spPr/>
    </dgm:pt>
    <dgm:pt modelId="{905202F0-D6D0-4862-BC25-06AB91E2BFA6}" type="pres">
      <dgm:prSet presAssocID="{D5BC256C-C47A-41A9-80F6-73911B5D42EE}" presName="rootComposite" presStyleCnt="0"/>
      <dgm:spPr/>
    </dgm:pt>
    <dgm:pt modelId="{5043B59E-6D24-4B1D-BE12-2DF49F443D96}" type="pres">
      <dgm:prSet presAssocID="{D5BC256C-C47A-41A9-80F6-73911B5D42EE}" presName="rootText" presStyleLbl="node3" presStyleIdx="3" presStyleCnt="5">
        <dgm:presLayoutVars>
          <dgm:chPref val="3"/>
        </dgm:presLayoutVars>
      </dgm:prSet>
      <dgm:spPr/>
    </dgm:pt>
    <dgm:pt modelId="{F86FAEF1-3860-4F5D-8EDA-56C024E40041}" type="pres">
      <dgm:prSet presAssocID="{D5BC256C-C47A-41A9-80F6-73911B5D42EE}" presName="rootConnector" presStyleLbl="node3" presStyleIdx="3" presStyleCnt="5"/>
      <dgm:spPr/>
    </dgm:pt>
    <dgm:pt modelId="{8F21AE95-2901-4B59-A19F-C42D658F4BAD}" type="pres">
      <dgm:prSet presAssocID="{D5BC256C-C47A-41A9-80F6-73911B5D42EE}" presName="hierChild4" presStyleCnt="0"/>
      <dgm:spPr/>
    </dgm:pt>
    <dgm:pt modelId="{656E800F-B97F-4529-976A-3401AFCB2DC1}" type="pres">
      <dgm:prSet presAssocID="{D5BC256C-C47A-41A9-80F6-73911B5D42EE}" presName="hierChild5" presStyleCnt="0"/>
      <dgm:spPr/>
    </dgm:pt>
    <dgm:pt modelId="{49A3BBE5-025D-4F22-ABB1-BD1ECB69DFDB}" type="pres">
      <dgm:prSet presAssocID="{29B060B5-5503-493F-B429-BAFA45A7D793}" presName="Name37" presStyleLbl="parChTrans1D3" presStyleIdx="4" presStyleCnt="5"/>
      <dgm:spPr/>
    </dgm:pt>
    <dgm:pt modelId="{1F5E5CF0-F941-478F-A702-237BEC12E42D}" type="pres">
      <dgm:prSet presAssocID="{0FF0C8B4-EAE1-4A02-80E6-ABD7E2EB9841}" presName="hierRoot2" presStyleCnt="0">
        <dgm:presLayoutVars>
          <dgm:hierBranch val="init"/>
        </dgm:presLayoutVars>
      </dgm:prSet>
      <dgm:spPr/>
    </dgm:pt>
    <dgm:pt modelId="{8453FBB6-6C3F-4E61-B441-0C4A8DDEE327}" type="pres">
      <dgm:prSet presAssocID="{0FF0C8B4-EAE1-4A02-80E6-ABD7E2EB9841}" presName="rootComposite" presStyleCnt="0"/>
      <dgm:spPr/>
    </dgm:pt>
    <dgm:pt modelId="{A2A6B905-5493-400A-8A29-D6E969641B44}" type="pres">
      <dgm:prSet presAssocID="{0FF0C8B4-EAE1-4A02-80E6-ABD7E2EB9841}" presName="rootText" presStyleLbl="node3" presStyleIdx="4" presStyleCnt="5">
        <dgm:presLayoutVars>
          <dgm:chPref val="3"/>
        </dgm:presLayoutVars>
      </dgm:prSet>
      <dgm:spPr/>
    </dgm:pt>
    <dgm:pt modelId="{0E4D303A-29D6-4D8A-B17F-87CCBD3A1E6E}" type="pres">
      <dgm:prSet presAssocID="{0FF0C8B4-EAE1-4A02-80E6-ABD7E2EB9841}" presName="rootConnector" presStyleLbl="node3" presStyleIdx="4" presStyleCnt="5"/>
      <dgm:spPr/>
    </dgm:pt>
    <dgm:pt modelId="{0C03B0D6-7566-488F-9B75-DA3B67C56920}" type="pres">
      <dgm:prSet presAssocID="{0FF0C8B4-EAE1-4A02-80E6-ABD7E2EB9841}" presName="hierChild4" presStyleCnt="0"/>
      <dgm:spPr/>
    </dgm:pt>
    <dgm:pt modelId="{3C6EF789-3C6E-4943-98BB-F8D83C5631C5}" type="pres">
      <dgm:prSet presAssocID="{0FF0C8B4-EAE1-4A02-80E6-ABD7E2EB9841}" presName="hierChild5" presStyleCnt="0"/>
      <dgm:spPr/>
    </dgm:pt>
    <dgm:pt modelId="{B06B1960-04A9-42AE-99FC-E9747361EC94}" type="pres">
      <dgm:prSet presAssocID="{A1EE966F-EFBB-46FC-98DD-B869D42DEF6F}" presName="hierChild5" presStyleCnt="0"/>
      <dgm:spPr/>
    </dgm:pt>
    <dgm:pt modelId="{A17F0C26-FE2D-41F0-8D5D-E0A6CC98EAC7}" type="pres">
      <dgm:prSet presAssocID="{16A95350-7C52-418F-9057-0CB9151D30A7}" presName="hierChild3" presStyleCnt="0"/>
      <dgm:spPr/>
    </dgm:pt>
  </dgm:ptLst>
  <dgm:cxnLst>
    <dgm:cxn modelId="{5B949D01-3660-4C37-BE53-270268E65F7C}" type="presOf" srcId="{D9E2B023-1E17-4B92-87F8-3A599AFC001B}" destId="{0EEF525B-B184-46BD-80DC-0D37F921C98B}" srcOrd="1" destOrd="0" presId="urn:microsoft.com/office/officeart/2005/8/layout/orgChart1"/>
    <dgm:cxn modelId="{6B115503-8904-4577-BC5B-23B52DBBA1AB}" type="presOf" srcId="{8383C28D-AEF5-4AC4-869E-9B331DB747DA}" destId="{B1496B6E-AABC-4BD9-87B1-54CE4B0AA7ED}" srcOrd="1" destOrd="0" presId="urn:microsoft.com/office/officeart/2005/8/layout/orgChart1"/>
    <dgm:cxn modelId="{FA769304-6E8C-4CF5-8B7C-45D38CF66138}" type="presOf" srcId="{4494894E-02D3-4695-A6AE-42437CC36BA7}" destId="{B8C41936-C7FC-4D87-A7B3-F90D7F4089F6}" srcOrd="0" destOrd="0" presId="urn:microsoft.com/office/officeart/2005/8/layout/orgChart1"/>
    <dgm:cxn modelId="{21A0890A-C1FC-4F30-B07F-184FB9C8C14E}" type="presOf" srcId="{7ED34DDE-BD2B-4DEF-A125-318EB3E44E5B}" destId="{61665C70-1318-4582-B22E-8D7A619B8A97}" srcOrd="0" destOrd="0" presId="urn:microsoft.com/office/officeart/2005/8/layout/orgChart1"/>
    <dgm:cxn modelId="{A94F5B0D-2814-447F-B87B-3ADFC94F706D}" type="presOf" srcId="{A9DB2E1D-1F56-40E9-B662-F3E97097E1D1}" destId="{11777A9F-89F5-484B-AB16-4C7A22EC74FD}" srcOrd="1" destOrd="0" presId="urn:microsoft.com/office/officeart/2005/8/layout/orgChart1"/>
    <dgm:cxn modelId="{C2919816-115A-4A15-8FEE-6548A194A189}" srcId="{A9DB2E1D-1F56-40E9-B662-F3E97097E1D1}" destId="{D9E2B023-1E17-4B92-87F8-3A599AFC001B}" srcOrd="2" destOrd="0" parTransId="{E73337E3-14A3-4C60-82CE-442292962F89}" sibTransId="{44397C28-3F04-4F63-9228-23604E0B1FE1}"/>
    <dgm:cxn modelId="{DA232120-EE6C-4BF7-ACC0-56D9351E7FEA}" srcId="{A9DB2E1D-1F56-40E9-B662-F3E97097E1D1}" destId="{8383C28D-AEF5-4AC4-869E-9B331DB747DA}" srcOrd="0" destOrd="0" parTransId="{8CBC3EEF-B45E-4CBB-BD86-54B48F8AB991}" sibTransId="{D8B2FF29-C332-45CC-9172-F61EB71454AF}"/>
    <dgm:cxn modelId="{BA5CE621-3C4C-4C31-8072-DC226201F529}" type="presOf" srcId="{8383C28D-AEF5-4AC4-869E-9B331DB747DA}" destId="{9FA3C8DE-C7AD-4711-B972-2ADA140A17F2}" srcOrd="0" destOrd="0" presId="urn:microsoft.com/office/officeart/2005/8/layout/orgChart1"/>
    <dgm:cxn modelId="{3DD71D25-8530-4E09-9158-B8B29EC3DDC8}" type="presOf" srcId="{AB5BCEFD-48D0-43E8-8003-841B2C92860A}" destId="{13E1893D-BA62-4102-84A1-DF7FD736DE2A}" srcOrd="0" destOrd="0" presId="urn:microsoft.com/office/officeart/2005/8/layout/orgChart1"/>
    <dgm:cxn modelId="{EB48E227-388F-4F5A-BFFB-B3E5ADF0704E}" type="presOf" srcId="{29B060B5-5503-493F-B429-BAFA45A7D793}" destId="{49A3BBE5-025D-4F22-ABB1-BD1ECB69DFDB}" srcOrd="0" destOrd="0" presId="urn:microsoft.com/office/officeart/2005/8/layout/orgChart1"/>
    <dgm:cxn modelId="{2621F430-B4B5-4023-BC2A-DA4AF763A045}" type="presOf" srcId="{16A95350-7C52-418F-9057-0CB9151D30A7}" destId="{918E99E5-09F9-4C56-9F96-203DE7D1957D}" srcOrd="0" destOrd="0" presId="urn:microsoft.com/office/officeart/2005/8/layout/orgChart1"/>
    <dgm:cxn modelId="{94499443-4B47-451C-AF57-398FB30DFD18}" type="presOf" srcId="{E73337E3-14A3-4C60-82CE-442292962F89}" destId="{3E6E7736-C927-4158-96CD-D7CAC6A1380D}" srcOrd="0" destOrd="0" presId="urn:microsoft.com/office/officeart/2005/8/layout/orgChart1"/>
    <dgm:cxn modelId="{AC0F0B73-C278-4623-B60F-460A4E136BCB}" type="presOf" srcId="{A9DB2E1D-1F56-40E9-B662-F3E97097E1D1}" destId="{E341D958-FFD2-428C-BEBA-EFC2391EF408}" srcOrd="0" destOrd="0" presId="urn:microsoft.com/office/officeart/2005/8/layout/orgChart1"/>
    <dgm:cxn modelId="{1BBB2176-CE8B-4100-AC74-FF0F799FDA46}" type="presOf" srcId="{D5BC256C-C47A-41A9-80F6-73911B5D42EE}" destId="{F86FAEF1-3860-4F5D-8EDA-56C024E40041}" srcOrd="1" destOrd="0" presId="urn:microsoft.com/office/officeart/2005/8/layout/orgChart1"/>
    <dgm:cxn modelId="{84116C80-3BED-47EE-881A-F0D6D72FF8B6}" srcId="{AB5BCEFD-48D0-43E8-8003-841B2C92860A}" destId="{16A95350-7C52-418F-9057-0CB9151D30A7}" srcOrd="0" destOrd="0" parTransId="{4267F001-A071-410E-9FA6-C8DD9CEBC27C}" sibTransId="{2EE5AB27-4F43-40E4-B653-3B86DE9AEB79}"/>
    <dgm:cxn modelId="{DD854C85-5EFC-4F9A-87CB-125208F57B68}" srcId="{16A95350-7C52-418F-9057-0CB9151D30A7}" destId="{A1EE966F-EFBB-46FC-98DD-B869D42DEF6F}" srcOrd="1" destOrd="0" parTransId="{E82B2221-C699-4AEA-AB15-DA9CA30DC5CA}" sibTransId="{5604BFA3-706A-4D3D-9235-0786274EDAE4}"/>
    <dgm:cxn modelId="{F13CCA91-62A2-449E-999C-C1A00B6940EA}" srcId="{16A95350-7C52-418F-9057-0CB9151D30A7}" destId="{A9DB2E1D-1F56-40E9-B662-F3E97097E1D1}" srcOrd="0" destOrd="0" parTransId="{9EE89826-5604-4DBA-BCE3-097A9EB5205D}" sibTransId="{52091AEB-F17C-4684-96A4-DA722A190930}"/>
    <dgm:cxn modelId="{1DB6BE97-18F7-4C25-B075-6168EE814168}" type="presOf" srcId="{7ED34DDE-BD2B-4DEF-A125-318EB3E44E5B}" destId="{FAB26C8C-26BB-4D38-BE6B-BA7A89408F61}" srcOrd="1" destOrd="0" presId="urn:microsoft.com/office/officeart/2005/8/layout/orgChart1"/>
    <dgm:cxn modelId="{07F1AF99-CDB5-4B4D-8A2C-8BACECB8F43B}" type="presOf" srcId="{E82B2221-C699-4AEA-AB15-DA9CA30DC5CA}" destId="{D0D3557F-78C1-4EC6-B930-DAD15A0138A3}" srcOrd="0" destOrd="0" presId="urn:microsoft.com/office/officeart/2005/8/layout/orgChart1"/>
    <dgm:cxn modelId="{DEDBA39D-0BB4-4E83-BE54-329D9298E909}" srcId="{A1EE966F-EFBB-46FC-98DD-B869D42DEF6F}" destId="{0FF0C8B4-EAE1-4A02-80E6-ABD7E2EB9841}" srcOrd="1" destOrd="0" parTransId="{29B060B5-5503-493F-B429-BAFA45A7D793}" sibTransId="{B795FA88-719A-4371-96C9-CD79003F9178}"/>
    <dgm:cxn modelId="{B621599E-FFDF-4F9F-9AEC-8FDAD3325E02}" type="presOf" srcId="{D9E2B023-1E17-4B92-87F8-3A599AFC001B}" destId="{3681C17C-7C07-4DCF-A423-1941717BDC48}" srcOrd="0" destOrd="0" presId="urn:microsoft.com/office/officeart/2005/8/layout/orgChart1"/>
    <dgm:cxn modelId="{6BE87AA6-EBD1-4480-A5F1-E3B1A455C697}" srcId="{A1EE966F-EFBB-46FC-98DD-B869D42DEF6F}" destId="{D5BC256C-C47A-41A9-80F6-73911B5D42EE}" srcOrd="0" destOrd="0" parTransId="{53763EAC-9BDA-4A6F-A414-9FC056BBA6B8}" sibTransId="{2863F231-2D76-4C66-B615-7B6F6771A42F}"/>
    <dgm:cxn modelId="{FBC314A7-34EB-4CA3-89A3-E2BA6501961B}" type="presOf" srcId="{8CBC3EEF-B45E-4CBB-BD86-54B48F8AB991}" destId="{569879E1-B8DB-4BD4-9AAB-907B3B6D9A8D}" srcOrd="0" destOrd="0" presId="urn:microsoft.com/office/officeart/2005/8/layout/orgChart1"/>
    <dgm:cxn modelId="{51D404B0-B38A-4E53-8A67-D51AEDB40308}" type="presOf" srcId="{0FF0C8B4-EAE1-4A02-80E6-ABD7E2EB9841}" destId="{0E4D303A-29D6-4D8A-B17F-87CCBD3A1E6E}" srcOrd="1" destOrd="0" presId="urn:microsoft.com/office/officeart/2005/8/layout/orgChart1"/>
    <dgm:cxn modelId="{91FF9BB8-DC92-4D28-A9DD-18E2BC22DE3E}" type="presOf" srcId="{16A95350-7C52-418F-9057-0CB9151D30A7}" destId="{2BB27751-2B93-4B07-A9FF-4144EA192661}" srcOrd="1" destOrd="0" presId="urn:microsoft.com/office/officeart/2005/8/layout/orgChart1"/>
    <dgm:cxn modelId="{8451A4BA-4A78-457D-BB4D-C736A6A3E780}" type="presOf" srcId="{0FF0C8B4-EAE1-4A02-80E6-ABD7E2EB9841}" destId="{A2A6B905-5493-400A-8A29-D6E969641B44}" srcOrd="0" destOrd="0" presId="urn:microsoft.com/office/officeart/2005/8/layout/orgChart1"/>
    <dgm:cxn modelId="{76DBEDC2-1301-45AB-84C5-8AB16F4A59BD}" type="presOf" srcId="{9EE89826-5604-4DBA-BCE3-097A9EB5205D}" destId="{57C21CC1-87D1-4D7F-BC09-FA30822A5F2F}" srcOrd="0" destOrd="0" presId="urn:microsoft.com/office/officeart/2005/8/layout/orgChart1"/>
    <dgm:cxn modelId="{295922CB-CB86-4279-AA36-1DC9E5479A62}" type="presOf" srcId="{A1EE966F-EFBB-46FC-98DD-B869D42DEF6F}" destId="{8452256D-AA2D-4162-8531-1411BC8EF45A}" srcOrd="1" destOrd="0" presId="urn:microsoft.com/office/officeart/2005/8/layout/orgChart1"/>
    <dgm:cxn modelId="{7A6960DC-73BA-4603-9395-0DCE93D9A505}" type="presOf" srcId="{A1EE966F-EFBB-46FC-98DD-B869D42DEF6F}" destId="{FDDB0456-3FF9-46AC-9C5A-5D9139A79554}" srcOrd="0" destOrd="0" presId="urn:microsoft.com/office/officeart/2005/8/layout/orgChart1"/>
    <dgm:cxn modelId="{C759D8ED-5C99-44BE-88BE-5FF6F6E4AA82}" type="presOf" srcId="{D5BC256C-C47A-41A9-80F6-73911B5D42EE}" destId="{5043B59E-6D24-4B1D-BE12-2DF49F443D96}" srcOrd="0" destOrd="0" presId="urn:microsoft.com/office/officeart/2005/8/layout/orgChart1"/>
    <dgm:cxn modelId="{BAE233EE-0ECA-4C32-8402-64F0C97CCC46}" type="presOf" srcId="{53763EAC-9BDA-4A6F-A414-9FC056BBA6B8}" destId="{9131F533-DD8A-4357-80B4-5B4CE5391C1B}" srcOrd="0" destOrd="0" presId="urn:microsoft.com/office/officeart/2005/8/layout/orgChart1"/>
    <dgm:cxn modelId="{8F47DBFA-6706-4507-974B-EB0A990B8821}" srcId="{A9DB2E1D-1F56-40E9-B662-F3E97097E1D1}" destId="{7ED34DDE-BD2B-4DEF-A125-318EB3E44E5B}" srcOrd="1" destOrd="0" parTransId="{4494894E-02D3-4695-A6AE-42437CC36BA7}" sibTransId="{D17525C2-FAAD-4AE8-A70E-B272024394A3}"/>
    <dgm:cxn modelId="{DCC9B902-326B-43DB-8A2E-E9AAF12D5F05}" type="presParOf" srcId="{13E1893D-BA62-4102-84A1-DF7FD736DE2A}" destId="{BEF71DEC-0327-4ADD-9C72-1CE69DE18491}" srcOrd="0" destOrd="0" presId="urn:microsoft.com/office/officeart/2005/8/layout/orgChart1"/>
    <dgm:cxn modelId="{495957C3-C539-4ED9-AEF3-E72B729D203C}" type="presParOf" srcId="{BEF71DEC-0327-4ADD-9C72-1CE69DE18491}" destId="{B263FA7B-D474-429D-86CD-A08897228A5D}" srcOrd="0" destOrd="0" presId="urn:microsoft.com/office/officeart/2005/8/layout/orgChart1"/>
    <dgm:cxn modelId="{DB7B7533-9C60-4099-9757-9659E1267735}" type="presParOf" srcId="{B263FA7B-D474-429D-86CD-A08897228A5D}" destId="{918E99E5-09F9-4C56-9F96-203DE7D1957D}" srcOrd="0" destOrd="0" presId="urn:microsoft.com/office/officeart/2005/8/layout/orgChart1"/>
    <dgm:cxn modelId="{23063765-5AE5-4638-BA8A-B9529383B4FF}" type="presParOf" srcId="{B263FA7B-D474-429D-86CD-A08897228A5D}" destId="{2BB27751-2B93-4B07-A9FF-4144EA192661}" srcOrd="1" destOrd="0" presId="urn:microsoft.com/office/officeart/2005/8/layout/orgChart1"/>
    <dgm:cxn modelId="{85ACDC26-1F6A-4334-9C6B-32AFAE52EBDF}" type="presParOf" srcId="{BEF71DEC-0327-4ADD-9C72-1CE69DE18491}" destId="{AB673802-7C87-454D-A039-8D9EC2C186B1}" srcOrd="1" destOrd="0" presId="urn:microsoft.com/office/officeart/2005/8/layout/orgChart1"/>
    <dgm:cxn modelId="{AB9B7D3F-E4D8-49E3-A904-40C1028060E0}" type="presParOf" srcId="{AB673802-7C87-454D-A039-8D9EC2C186B1}" destId="{57C21CC1-87D1-4D7F-BC09-FA30822A5F2F}" srcOrd="0" destOrd="0" presId="urn:microsoft.com/office/officeart/2005/8/layout/orgChart1"/>
    <dgm:cxn modelId="{CA0C6F23-A63E-4D16-BC9A-5B2C859B7900}" type="presParOf" srcId="{AB673802-7C87-454D-A039-8D9EC2C186B1}" destId="{BB09E65F-4940-4A8B-B105-BBDA6791E4B9}" srcOrd="1" destOrd="0" presId="urn:microsoft.com/office/officeart/2005/8/layout/orgChart1"/>
    <dgm:cxn modelId="{8DC21B80-C6EB-44D9-8FEC-88FCC09BCDFD}" type="presParOf" srcId="{BB09E65F-4940-4A8B-B105-BBDA6791E4B9}" destId="{BC710DC7-7902-4F49-BD7F-21A70A567317}" srcOrd="0" destOrd="0" presId="urn:microsoft.com/office/officeart/2005/8/layout/orgChart1"/>
    <dgm:cxn modelId="{CF25A36E-0618-4B6C-B817-FEDF3CE9BE7B}" type="presParOf" srcId="{BC710DC7-7902-4F49-BD7F-21A70A567317}" destId="{E341D958-FFD2-428C-BEBA-EFC2391EF408}" srcOrd="0" destOrd="0" presId="urn:microsoft.com/office/officeart/2005/8/layout/orgChart1"/>
    <dgm:cxn modelId="{AB90F2B9-D3F9-408D-88E8-409A1BE88DB5}" type="presParOf" srcId="{BC710DC7-7902-4F49-BD7F-21A70A567317}" destId="{11777A9F-89F5-484B-AB16-4C7A22EC74FD}" srcOrd="1" destOrd="0" presId="urn:microsoft.com/office/officeart/2005/8/layout/orgChart1"/>
    <dgm:cxn modelId="{E0668253-4E4F-4776-90F8-F8360F6EC35D}" type="presParOf" srcId="{BB09E65F-4940-4A8B-B105-BBDA6791E4B9}" destId="{4473AC62-D5C6-47D0-A183-AA89EDBDE871}" srcOrd="1" destOrd="0" presId="urn:microsoft.com/office/officeart/2005/8/layout/orgChart1"/>
    <dgm:cxn modelId="{6DB15053-A687-497A-B075-2E2A3B599EC0}" type="presParOf" srcId="{4473AC62-D5C6-47D0-A183-AA89EDBDE871}" destId="{569879E1-B8DB-4BD4-9AAB-907B3B6D9A8D}" srcOrd="0" destOrd="0" presId="urn:microsoft.com/office/officeart/2005/8/layout/orgChart1"/>
    <dgm:cxn modelId="{508A6CFE-FA53-4322-8EE2-68CF8661EC16}" type="presParOf" srcId="{4473AC62-D5C6-47D0-A183-AA89EDBDE871}" destId="{18854BB2-4CE7-49B6-AFFD-4E6602FC78E7}" srcOrd="1" destOrd="0" presId="urn:microsoft.com/office/officeart/2005/8/layout/orgChart1"/>
    <dgm:cxn modelId="{B59F0CDA-D6DF-47BB-94D6-9CD318204C8C}" type="presParOf" srcId="{18854BB2-4CE7-49B6-AFFD-4E6602FC78E7}" destId="{2AED7551-EB21-491B-9960-771BD42FCB60}" srcOrd="0" destOrd="0" presId="urn:microsoft.com/office/officeart/2005/8/layout/orgChart1"/>
    <dgm:cxn modelId="{BCBB01BD-3354-4A2F-B158-D2BCB547B448}" type="presParOf" srcId="{2AED7551-EB21-491B-9960-771BD42FCB60}" destId="{9FA3C8DE-C7AD-4711-B972-2ADA140A17F2}" srcOrd="0" destOrd="0" presId="urn:microsoft.com/office/officeart/2005/8/layout/orgChart1"/>
    <dgm:cxn modelId="{16189DE6-C77D-44F4-8175-37D4907D95AC}" type="presParOf" srcId="{2AED7551-EB21-491B-9960-771BD42FCB60}" destId="{B1496B6E-AABC-4BD9-87B1-54CE4B0AA7ED}" srcOrd="1" destOrd="0" presId="urn:microsoft.com/office/officeart/2005/8/layout/orgChart1"/>
    <dgm:cxn modelId="{F26D6B85-96CE-44CD-8D61-C0CD0D47972A}" type="presParOf" srcId="{18854BB2-4CE7-49B6-AFFD-4E6602FC78E7}" destId="{74D927B1-492B-47D5-9A43-BE17A5B86FBD}" srcOrd="1" destOrd="0" presId="urn:microsoft.com/office/officeart/2005/8/layout/orgChart1"/>
    <dgm:cxn modelId="{14F7FE66-5680-429B-B2F7-11D0AD8EBD65}" type="presParOf" srcId="{18854BB2-4CE7-49B6-AFFD-4E6602FC78E7}" destId="{784BCF89-38BC-4B69-A328-218038F560A0}" srcOrd="2" destOrd="0" presId="urn:microsoft.com/office/officeart/2005/8/layout/orgChart1"/>
    <dgm:cxn modelId="{CF0B837E-0B9B-4039-A664-8AE4D19141CA}" type="presParOf" srcId="{4473AC62-D5C6-47D0-A183-AA89EDBDE871}" destId="{B8C41936-C7FC-4D87-A7B3-F90D7F4089F6}" srcOrd="2" destOrd="0" presId="urn:microsoft.com/office/officeart/2005/8/layout/orgChart1"/>
    <dgm:cxn modelId="{C757B900-52F1-48D9-93E8-0FDEE9AF8151}" type="presParOf" srcId="{4473AC62-D5C6-47D0-A183-AA89EDBDE871}" destId="{49B68258-ECE6-4241-A180-38B4D6B13683}" srcOrd="3" destOrd="0" presId="urn:microsoft.com/office/officeart/2005/8/layout/orgChart1"/>
    <dgm:cxn modelId="{7CE35E3B-2D0C-4815-91CF-9565DB23FD4E}" type="presParOf" srcId="{49B68258-ECE6-4241-A180-38B4D6B13683}" destId="{B0B38335-3BEE-4166-8D20-F23341263B17}" srcOrd="0" destOrd="0" presId="urn:microsoft.com/office/officeart/2005/8/layout/orgChart1"/>
    <dgm:cxn modelId="{9FEAE03C-0E27-4F25-A98E-EB0FA82EB9E4}" type="presParOf" srcId="{B0B38335-3BEE-4166-8D20-F23341263B17}" destId="{61665C70-1318-4582-B22E-8D7A619B8A97}" srcOrd="0" destOrd="0" presId="urn:microsoft.com/office/officeart/2005/8/layout/orgChart1"/>
    <dgm:cxn modelId="{B6A9321D-80C7-425F-A3BA-6E686F85F80C}" type="presParOf" srcId="{B0B38335-3BEE-4166-8D20-F23341263B17}" destId="{FAB26C8C-26BB-4D38-BE6B-BA7A89408F61}" srcOrd="1" destOrd="0" presId="urn:microsoft.com/office/officeart/2005/8/layout/orgChart1"/>
    <dgm:cxn modelId="{FD920681-F87B-4182-ADF2-5C4D12A81E96}" type="presParOf" srcId="{49B68258-ECE6-4241-A180-38B4D6B13683}" destId="{06A5E876-1D2F-41E6-A51B-4165AA1BE7A6}" srcOrd="1" destOrd="0" presId="urn:microsoft.com/office/officeart/2005/8/layout/orgChart1"/>
    <dgm:cxn modelId="{AC215E8B-D5FC-4A40-9EFB-304060AD3C87}" type="presParOf" srcId="{49B68258-ECE6-4241-A180-38B4D6B13683}" destId="{2FAFA421-3182-4D78-9051-0645FFEA67CD}" srcOrd="2" destOrd="0" presId="urn:microsoft.com/office/officeart/2005/8/layout/orgChart1"/>
    <dgm:cxn modelId="{554B3CFA-7E10-411C-A23B-28B8653F2B4A}" type="presParOf" srcId="{4473AC62-D5C6-47D0-A183-AA89EDBDE871}" destId="{3E6E7736-C927-4158-96CD-D7CAC6A1380D}" srcOrd="4" destOrd="0" presId="urn:microsoft.com/office/officeart/2005/8/layout/orgChart1"/>
    <dgm:cxn modelId="{24154FBE-C9BF-44B9-9298-4BAE6E296295}" type="presParOf" srcId="{4473AC62-D5C6-47D0-A183-AA89EDBDE871}" destId="{1C699703-FE04-4E2D-AD2C-5D981D2E7ABB}" srcOrd="5" destOrd="0" presId="urn:microsoft.com/office/officeart/2005/8/layout/orgChart1"/>
    <dgm:cxn modelId="{AF22542E-FC40-486C-856D-3794E5675255}" type="presParOf" srcId="{1C699703-FE04-4E2D-AD2C-5D981D2E7ABB}" destId="{CCE1CA03-2764-402E-BB9B-D03AB476A421}" srcOrd="0" destOrd="0" presId="urn:microsoft.com/office/officeart/2005/8/layout/orgChart1"/>
    <dgm:cxn modelId="{EF97DFCE-C49C-4F12-A78F-8A073815ABE7}" type="presParOf" srcId="{CCE1CA03-2764-402E-BB9B-D03AB476A421}" destId="{3681C17C-7C07-4DCF-A423-1941717BDC48}" srcOrd="0" destOrd="0" presId="urn:microsoft.com/office/officeart/2005/8/layout/orgChart1"/>
    <dgm:cxn modelId="{AE8398D2-822F-4916-BE16-F38E7BBDBBE4}" type="presParOf" srcId="{CCE1CA03-2764-402E-BB9B-D03AB476A421}" destId="{0EEF525B-B184-46BD-80DC-0D37F921C98B}" srcOrd="1" destOrd="0" presId="urn:microsoft.com/office/officeart/2005/8/layout/orgChart1"/>
    <dgm:cxn modelId="{5EBDC785-799D-4FD4-8026-051C0CD4D7E7}" type="presParOf" srcId="{1C699703-FE04-4E2D-AD2C-5D981D2E7ABB}" destId="{B25DFAA7-7106-4D6D-8F91-2D6F70D13F57}" srcOrd="1" destOrd="0" presId="urn:microsoft.com/office/officeart/2005/8/layout/orgChart1"/>
    <dgm:cxn modelId="{B8BD73E0-FEF1-4ADC-B335-E9E35EC1AB9B}" type="presParOf" srcId="{1C699703-FE04-4E2D-AD2C-5D981D2E7ABB}" destId="{09C1069B-1370-4F4E-BFB2-DDD34E5764D6}" srcOrd="2" destOrd="0" presId="urn:microsoft.com/office/officeart/2005/8/layout/orgChart1"/>
    <dgm:cxn modelId="{D15E879A-B47D-4643-BC91-6A59F640BEF6}" type="presParOf" srcId="{BB09E65F-4940-4A8B-B105-BBDA6791E4B9}" destId="{8AD6526C-FE88-434A-AFA9-C68A9383107C}" srcOrd="2" destOrd="0" presId="urn:microsoft.com/office/officeart/2005/8/layout/orgChart1"/>
    <dgm:cxn modelId="{6F628F2B-9C23-4A74-BF98-970DB98D8626}" type="presParOf" srcId="{AB673802-7C87-454D-A039-8D9EC2C186B1}" destId="{D0D3557F-78C1-4EC6-B930-DAD15A0138A3}" srcOrd="2" destOrd="0" presId="urn:microsoft.com/office/officeart/2005/8/layout/orgChart1"/>
    <dgm:cxn modelId="{08027F8D-5785-4B44-9054-AF8365CCBB2C}" type="presParOf" srcId="{AB673802-7C87-454D-A039-8D9EC2C186B1}" destId="{558073E2-B526-4FD7-9B79-85D48C128BAE}" srcOrd="3" destOrd="0" presId="urn:microsoft.com/office/officeart/2005/8/layout/orgChart1"/>
    <dgm:cxn modelId="{DCE3E844-DBED-4FA2-82AA-64D8DF38A567}" type="presParOf" srcId="{558073E2-B526-4FD7-9B79-85D48C128BAE}" destId="{37068DC2-23D0-42AD-8B02-A189E91C81C6}" srcOrd="0" destOrd="0" presId="urn:microsoft.com/office/officeart/2005/8/layout/orgChart1"/>
    <dgm:cxn modelId="{AB8943E6-2629-486E-879A-FDAC8FC6F772}" type="presParOf" srcId="{37068DC2-23D0-42AD-8B02-A189E91C81C6}" destId="{FDDB0456-3FF9-46AC-9C5A-5D9139A79554}" srcOrd="0" destOrd="0" presId="urn:microsoft.com/office/officeart/2005/8/layout/orgChart1"/>
    <dgm:cxn modelId="{01FF4354-6FE2-4ED1-9B92-2076DF273C7D}" type="presParOf" srcId="{37068DC2-23D0-42AD-8B02-A189E91C81C6}" destId="{8452256D-AA2D-4162-8531-1411BC8EF45A}" srcOrd="1" destOrd="0" presId="urn:microsoft.com/office/officeart/2005/8/layout/orgChart1"/>
    <dgm:cxn modelId="{4F3F972D-919B-4441-8A8B-9816E25C2E81}" type="presParOf" srcId="{558073E2-B526-4FD7-9B79-85D48C128BAE}" destId="{32D772E3-152C-4F1C-83D6-38FF5AA437AB}" srcOrd="1" destOrd="0" presId="urn:microsoft.com/office/officeart/2005/8/layout/orgChart1"/>
    <dgm:cxn modelId="{D625EF05-7D47-4271-A6A5-1C23044AA1F0}" type="presParOf" srcId="{32D772E3-152C-4F1C-83D6-38FF5AA437AB}" destId="{9131F533-DD8A-4357-80B4-5B4CE5391C1B}" srcOrd="0" destOrd="0" presId="urn:microsoft.com/office/officeart/2005/8/layout/orgChart1"/>
    <dgm:cxn modelId="{FFA1AE44-A7F9-482C-BB43-B407AF2D4271}" type="presParOf" srcId="{32D772E3-152C-4F1C-83D6-38FF5AA437AB}" destId="{1613F6A4-E152-4046-B480-F093A093A6CC}" srcOrd="1" destOrd="0" presId="urn:microsoft.com/office/officeart/2005/8/layout/orgChart1"/>
    <dgm:cxn modelId="{EB5170D3-D660-4369-A6E6-27D9E4CA6E51}" type="presParOf" srcId="{1613F6A4-E152-4046-B480-F093A093A6CC}" destId="{905202F0-D6D0-4862-BC25-06AB91E2BFA6}" srcOrd="0" destOrd="0" presId="urn:microsoft.com/office/officeart/2005/8/layout/orgChart1"/>
    <dgm:cxn modelId="{8EEAC30A-D411-461D-8ACE-462E55F3019D}" type="presParOf" srcId="{905202F0-D6D0-4862-BC25-06AB91E2BFA6}" destId="{5043B59E-6D24-4B1D-BE12-2DF49F443D96}" srcOrd="0" destOrd="0" presId="urn:microsoft.com/office/officeart/2005/8/layout/orgChart1"/>
    <dgm:cxn modelId="{8874AF68-D8C3-4F40-A676-9DE4DE0512AA}" type="presParOf" srcId="{905202F0-D6D0-4862-BC25-06AB91E2BFA6}" destId="{F86FAEF1-3860-4F5D-8EDA-56C024E40041}" srcOrd="1" destOrd="0" presId="urn:microsoft.com/office/officeart/2005/8/layout/orgChart1"/>
    <dgm:cxn modelId="{41CC7526-1829-4AE6-BCC7-B7F2AC1F9980}" type="presParOf" srcId="{1613F6A4-E152-4046-B480-F093A093A6CC}" destId="{8F21AE95-2901-4B59-A19F-C42D658F4BAD}" srcOrd="1" destOrd="0" presId="urn:microsoft.com/office/officeart/2005/8/layout/orgChart1"/>
    <dgm:cxn modelId="{5C11E9FE-32FC-41FA-87E4-9F937C91FC93}" type="presParOf" srcId="{1613F6A4-E152-4046-B480-F093A093A6CC}" destId="{656E800F-B97F-4529-976A-3401AFCB2DC1}" srcOrd="2" destOrd="0" presId="urn:microsoft.com/office/officeart/2005/8/layout/orgChart1"/>
    <dgm:cxn modelId="{20C5B304-72A0-4380-B7A1-4BEB5580DDFC}" type="presParOf" srcId="{32D772E3-152C-4F1C-83D6-38FF5AA437AB}" destId="{49A3BBE5-025D-4F22-ABB1-BD1ECB69DFDB}" srcOrd="2" destOrd="0" presId="urn:microsoft.com/office/officeart/2005/8/layout/orgChart1"/>
    <dgm:cxn modelId="{C9F962FA-700C-4504-8FCA-DA0B4FFD7025}" type="presParOf" srcId="{32D772E3-152C-4F1C-83D6-38FF5AA437AB}" destId="{1F5E5CF0-F941-478F-A702-237BEC12E42D}" srcOrd="3" destOrd="0" presId="urn:microsoft.com/office/officeart/2005/8/layout/orgChart1"/>
    <dgm:cxn modelId="{7C5B56A7-637C-4345-9BA0-65176BDE5E5E}" type="presParOf" srcId="{1F5E5CF0-F941-478F-A702-237BEC12E42D}" destId="{8453FBB6-6C3F-4E61-B441-0C4A8DDEE327}" srcOrd="0" destOrd="0" presId="urn:microsoft.com/office/officeart/2005/8/layout/orgChart1"/>
    <dgm:cxn modelId="{AB121BE2-7580-4948-8315-4E1F511A3383}" type="presParOf" srcId="{8453FBB6-6C3F-4E61-B441-0C4A8DDEE327}" destId="{A2A6B905-5493-400A-8A29-D6E969641B44}" srcOrd="0" destOrd="0" presId="urn:microsoft.com/office/officeart/2005/8/layout/orgChart1"/>
    <dgm:cxn modelId="{6D1E9B47-A169-4542-B637-CFE4517B4B15}" type="presParOf" srcId="{8453FBB6-6C3F-4E61-B441-0C4A8DDEE327}" destId="{0E4D303A-29D6-4D8A-B17F-87CCBD3A1E6E}" srcOrd="1" destOrd="0" presId="urn:microsoft.com/office/officeart/2005/8/layout/orgChart1"/>
    <dgm:cxn modelId="{11AF83A7-C9FC-44F8-9FBC-A524DA79118B}" type="presParOf" srcId="{1F5E5CF0-F941-478F-A702-237BEC12E42D}" destId="{0C03B0D6-7566-488F-9B75-DA3B67C56920}" srcOrd="1" destOrd="0" presId="urn:microsoft.com/office/officeart/2005/8/layout/orgChart1"/>
    <dgm:cxn modelId="{6D53B037-5BE1-4B73-B6D3-1F0B1A22DFC0}" type="presParOf" srcId="{1F5E5CF0-F941-478F-A702-237BEC12E42D}" destId="{3C6EF789-3C6E-4943-98BB-F8D83C5631C5}" srcOrd="2" destOrd="0" presId="urn:microsoft.com/office/officeart/2005/8/layout/orgChart1"/>
    <dgm:cxn modelId="{F5E0CD42-BECD-4370-A4C8-FFAFE3399351}" type="presParOf" srcId="{558073E2-B526-4FD7-9B79-85D48C128BAE}" destId="{B06B1960-04A9-42AE-99FC-E9747361EC94}" srcOrd="2" destOrd="0" presId="urn:microsoft.com/office/officeart/2005/8/layout/orgChart1"/>
    <dgm:cxn modelId="{A225D740-5269-43B4-95BA-C01BD19C4C3B}" type="presParOf" srcId="{BEF71DEC-0327-4ADD-9C72-1CE69DE18491}" destId="{A17F0C26-FE2D-41F0-8D5D-E0A6CC98EAC7}" srcOrd="2" destOrd="0" presId="urn:microsoft.com/office/officeart/2005/8/layout/orgChar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E61CBDB-7799-4442-9177-AE40C23E2E82}"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FA600237-4CB9-42C6-B174-0DDDFCDFB86B}">
      <dgm:prSet custT="1"/>
      <dgm:spPr/>
      <dgm:t>
        <a:bodyPr/>
        <a:lstStyle/>
        <a:p>
          <a:r>
            <a:rPr lang="en-IN" sz="1600" dirty="0"/>
            <a:t>P&amp;A</a:t>
          </a:r>
        </a:p>
      </dgm:t>
    </dgm:pt>
    <dgm:pt modelId="{A465C8D0-1110-4511-9F3D-650AD077D37C}" type="parTrans" cxnId="{C7BB68DD-5195-4773-8051-6C0836413A28}">
      <dgm:prSet/>
      <dgm:spPr/>
      <dgm:t>
        <a:bodyPr/>
        <a:lstStyle/>
        <a:p>
          <a:endParaRPr lang="en-IN"/>
        </a:p>
      </dgm:t>
    </dgm:pt>
    <dgm:pt modelId="{4F82449C-448A-41E8-8751-C189C7583061}" type="sibTrans" cxnId="{C7BB68DD-5195-4773-8051-6C0836413A28}">
      <dgm:prSet/>
      <dgm:spPr/>
      <dgm:t>
        <a:bodyPr/>
        <a:lstStyle/>
        <a:p>
          <a:endParaRPr lang="en-IN"/>
        </a:p>
      </dgm:t>
    </dgm:pt>
    <dgm:pt modelId="{A292A765-DF3D-44F1-93F8-091B74E0AC67}">
      <dgm:prSet custT="1"/>
      <dgm:spPr/>
      <dgm:t>
        <a:bodyPr/>
        <a:lstStyle/>
        <a:p>
          <a:r>
            <a:rPr lang="en-IN" sz="1600" dirty="0"/>
            <a:t>Peripherals</a:t>
          </a:r>
        </a:p>
      </dgm:t>
    </dgm:pt>
    <dgm:pt modelId="{0A437267-EBCC-41E9-B22D-91397DEB0CFF}" type="parTrans" cxnId="{90643B3D-460F-4F3D-BF86-1EDA1B73623C}">
      <dgm:prSet/>
      <dgm:spPr/>
      <dgm:t>
        <a:bodyPr/>
        <a:lstStyle/>
        <a:p>
          <a:endParaRPr lang="en-IN"/>
        </a:p>
      </dgm:t>
    </dgm:pt>
    <dgm:pt modelId="{CB3DDD1C-A7C8-46A0-9907-57A3536D160B}" type="sibTrans" cxnId="{90643B3D-460F-4F3D-BF86-1EDA1B73623C}">
      <dgm:prSet/>
      <dgm:spPr/>
      <dgm:t>
        <a:bodyPr/>
        <a:lstStyle/>
        <a:p>
          <a:endParaRPr lang="en-IN"/>
        </a:p>
      </dgm:t>
    </dgm:pt>
    <dgm:pt modelId="{B51D290E-137F-4EC9-BE23-931584EB4074}">
      <dgm:prSet/>
      <dgm:spPr/>
      <dgm:t>
        <a:bodyPr/>
        <a:lstStyle/>
        <a:p>
          <a:r>
            <a:rPr lang="en-IN" dirty="0"/>
            <a:t>Graphic card</a:t>
          </a:r>
        </a:p>
      </dgm:t>
    </dgm:pt>
    <dgm:pt modelId="{E5C1D34A-9211-422E-B029-E4F3BE423724}" type="parTrans" cxnId="{B79C7C0A-3246-4932-900D-659210E41B3F}">
      <dgm:prSet/>
      <dgm:spPr/>
      <dgm:t>
        <a:bodyPr/>
        <a:lstStyle/>
        <a:p>
          <a:endParaRPr lang="en-IN"/>
        </a:p>
      </dgm:t>
    </dgm:pt>
    <dgm:pt modelId="{D608CAD4-6861-4630-9798-5F8A6E19ACF1}" type="sibTrans" cxnId="{B79C7C0A-3246-4932-900D-659210E41B3F}">
      <dgm:prSet/>
      <dgm:spPr/>
      <dgm:t>
        <a:bodyPr/>
        <a:lstStyle/>
        <a:p>
          <a:endParaRPr lang="en-IN"/>
        </a:p>
      </dgm:t>
    </dgm:pt>
    <dgm:pt modelId="{A00DDED0-92C2-4D33-9C95-C4E533B35203}">
      <dgm:prSet/>
      <dgm:spPr/>
      <dgm:t>
        <a:bodyPr/>
        <a:lstStyle/>
        <a:p>
          <a:r>
            <a:rPr lang="en-IN"/>
            <a:t>Internal HDD</a:t>
          </a:r>
        </a:p>
      </dgm:t>
    </dgm:pt>
    <dgm:pt modelId="{E3A26D2A-BD95-4389-9374-88684028A683}" type="parTrans" cxnId="{9E1830A1-25B0-4DD5-B1D1-792A7DEB3698}">
      <dgm:prSet/>
      <dgm:spPr/>
      <dgm:t>
        <a:bodyPr/>
        <a:lstStyle/>
        <a:p>
          <a:endParaRPr lang="en-IN"/>
        </a:p>
      </dgm:t>
    </dgm:pt>
    <dgm:pt modelId="{0374ABAA-D5A5-46D1-A843-C7FCCA976762}" type="sibTrans" cxnId="{9E1830A1-25B0-4DD5-B1D1-792A7DEB3698}">
      <dgm:prSet/>
      <dgm:spPr/>
      <dgm:t>
        <a:bodyPr/>
        <a:lstStyle/>
        <a:p>
          <a:endParaRPr lang="en-IN"/>
        </a:p>
      </dgm:t>
    </dgm:pt>
    <dgm:pt modelId="{7FEB1219-6592-4F35-B4E0-19065DCA339B}">
      <dgm:prSet/>
      <dgm:spPr/>
      <dgm:t>
        <a:bodyPr/>
        <a:lstStyle/>
        <a:p>
          <a:r>
            <a:rPr lang="en-IN"/>
            <a:t>MotherBoard</a:t>
          </a:r>
        </a:p>
      </dgm:t>
    </dgm:pt>
    <dgm:pt modelId="{8A08F307-C79C-4150-9906-FCB16483BC62}" type="parTrans" cxnId="{35C6B33A-2A5B-4DA5-8478-DD19FF902881}">
      <dgm:prSet/>
      <dgm:spPr/>
      <dgm:t>
        <a:bodyPr/>
        <a:lstStyle/>
        <a:p>
          <a:endParaRPr lang="en-IN"/>
        </a:p>
      </dgm:t>
    </dgm:pt>
    <dgm:pt modelId="{380F5394-8268-4905-9AC1-6B1B32030905}" type="sibTrans" cxnId="{35C6B33A-2A5B-4DA5-8478-DD19FF902881}">
      <dgm:prSet/>
      <dgm:spPr/>
      <dgm:t>
        <a:bodyPr/>
        <a:lstStyle/>
        <a:p>
          <a:endParaRPr lang="en-IN"/>
        </a:p>
      </dgm:t>
    </dgm:pt>
    <dgm:pt modelId="{84D61D92-C8AB-4BFE-972C-EE843E0A94FE}">
      <dgm:prSet/>
      <dgm:spPr/>
      <dgm:t>
        <a:bodyPr/>
        <a:lstStyle/>
        <a:p>
          <a:r>
            <a:rPr lang="en-IN"/>
            <a:t>Processors</a:t>
          </a:r>
        </a:p>
      </dgm:t>
    </dgm:pt>
    <dgm:pt modelId="{A6861B2F-8DAC-4467-B793-5255D6D7C0A6}" type="parTrans" cxnId="{DC1532CC-A35C-4FE9-9E5D-7349342BDEDE}">
      <dgm:prSet/>
      <dgm:spPr/>
      <dgm:t>
        <a:bodyPr/>
        <a:lstStyle/>
        <a:p>
          <a:endParaRPr lang="en-IN"/>
        </a:p>
      </dgm:t>
    </dgm:pt>
    <dgm:pt modelId="{4A88B251-6EB9-42A0-BD3E-49111D2AE772}" type="sibTrans" cxnId="{DC1532CC-A35C-4FE9-9E5D-7349342BDEDE}">
      <dgm:prSet/>
      <dgm:spPr/>
      <dgm:t>
        <a:bodyPr/>
        <a:lstStyle/>
        <a:p>
          <a:endParaRPr lang="en-IN"/>
        </a:p>
      </dgm:t>
    </dgm:pt>
    <dgm:pt modelId="{E1EA22F1-D618-4343-B675-A721C5D178E7}">
      <dgm:prSet custT="1"/>
      <dgm:spPr/>
      <dgm:t>
        <a:bodyPr/>
        <a:lstStyle/>
        <a:p>
          <a:r>
            <a:rPr lang="en-IN" sz="1600" dirty="0"/>
            <a:t>Accessories</a:t>
          </a:r>
        </a:p>
      </dgm:t>
    </dgm:pt>
    <dgm:pt modelId="{D04BE352-6FB7-4BD5-BF56-D3EB628B452D}" type="parTrans" cxnId="{648DB473-8ECB-41DB-B98B-76F3280A70C8}">
      <dgm:prSet/>
      <dgm:spPr/>
      <dgm:t>
        <a:bodyPr/>
        <a:lstStyle/>
        <a:p>
          <a:endParaRPr lang="en-IN"/>
        </a:p>
      </dgm:t>
    </dgm:pt>
    <dgm:pt modelId="{4680DE32-2931-4F50-BCC2-240187ABB26F}" type="sibTrans" cxnId="{648DB473-8ECB-41DB-B98B-76F3280A70C8}">
      <dgm:prSet/>
      <dgm:spPr/>
      <dgm:t>
        <a:bodyPr/>
        <a:lstStyle/>
        <a:p>
          <a:endParaRPr lang="en-IN"/>
        </a:p>
      </dgm:t>
    </dgm:pt>
    <dgm:pt modelId="{819A4F87-6EE7-4D60-A0ED-3EEE58E96262}">
      <dgm:prSet/>
      <dgm:spPr/>
      <dgm:t>
        <a:bodyPr/>
        <a:lstStyle/>
        <a:p>
          <a:r>
            <a:rPr lang="en-IN" dirty="0"/>
            <a:t>Batteries</a:t>
          </a:r>
        </a:p>
      </dgm:t>
    </dgm:pt>
    <dgm:pt modelId="{FCE4176F-A6F4-4E0C-AE70-D2DB0321A84C}" type="parTrans" cxnId="{EE034080-D025-409A-97C6-3BA066B5C5EE}">
      <dgm:prSet/>
      <dgm:spPr/>
      <dgm:t>
        <a:bodyPr/>
        <a:lstStyle/>
        <a:p>
          <a:endParaRPr lang="en-IN"/>
        </a:p>
      </dgm:t>
    </dgm:pt>
    <dgm:pt modelId="{F0BD11DB-DF1B-4ABD-85A6-46E429CF18DC}" type="sibTrans" cxnId="{EE034080-D025-409A-97C6-3BA066B5C5EE}">
      <dgm:prSet/>
      <dgm:spPr/>
      <dgm:t>
        <a:bodyPr/>
        <a:lstStyle/>
        <a:p>
          <a:endParaRPr lang="en-IN"/>
        </a:p>
      </dgm:t>
    </dgm:pt>
    <dgm:pt modelId="{D8EB7081-676C-47CA-874A-E5A971D8B6C1}">
      <dgm:prSet/>
      <dgm:spPr/>
      <dgm:t>
        <a:bodyPr/>
        <a:lstStyle/>
        <a:p>
          <a:r>
            <a:rPr lang="en-IN"/>
            <a:t>Keyboard</a:t>
          </a:r>
        </a:p>
      </dgm:t>
    </dgm:pt>
    <dgm:pt modelId="{556F4199-8B8F-45D0-B13B-5A6292E54D5C}" type="parTrans" cxnId="{AE5D273A-218F-4305-9592-1D8610C5D111}">
      <dgm:prSet/>
      <dgm:spPr/>
      <dgm:t>
        <a:bodyPr/>
        <a:lstStyle/>
        <a:p>
          <a:endParaRPr lang="en-IN"/>
        </a:p>
      </dgm:t>
    </dgm:pt>
    <dgm:pt modelId="{188E34E6-24B3-4F02-9BCE-21039B28B54D}" type="sibTrans" cxnId="{AE5D273A-218F-4305-9592-1D8610C5D111}">
      <dgm:prSet/>
      <dgm:spPr/>
      <dgm:t>
        <a:bodyPr/>
        <a:lstStyle/>
        <a:p>
          <a:endParaRPr lang="en-IN"/>
        </a:p>
      </dgm:t>
    </dgm:pt>
    <dgm:pt modelId="{3BFF3306-5A6F-440E-A2D2-830CC901FE86}">
      <dgm:prSet/>
      <dgm:spPr/>
      <dgm:t>
        <a:bodyPr/>
        <a:lstStyle/>
        <a:p>
          <a:r>
            <a:rPr lang="en-IN"/>
            <a:t>Mouse</a:t>
          </a:r>
        </a:p>
      </dgm:t>
    </dgm:pt>
    <dgm:pt modelId="{36863FAA-92E5-480A-A928-CFDBED5FAB50}" type="parTrans" cxnId="{331106D9-92A3-41EE-B488-8AB9601D6738}">
      <dgm:prSet/>
      <dgm:spPr/>
      <dgm:t>
        <a:bodyPr/>
        <a:lstStyle/>
        <a:p>
          <a:endParaRPr lang="en-IN"/>
        </a:p>
      </dgm:t>
    </dgm:pt>
    <dgm:pt modelId="{69E9EF60-124C-4C32-9422-C4247A62517C}" type="sibTrans" cxnId="{331106D9-92A3-41EE-B488-8AB9601D6738}">
      <dgm:prSet/>
      <dgm:spPr/>
      <dgm:t>
        <a:bodyPr/>
        <a:lstStyle/>
        <a:p>
          <a:endParaRPr lang="en-IN"/>
        </a:p>
      </dgm:t>
    </dgm:pt>
    <dgm:pt modelId="{642A7045-5B0B-496C-8537-9E4AA0A53E22}" type="pres">
      <dgm:prSet presAssocID="{4E61CBDB-7799-4442-9177-AE40C23E2E82}" presName="hierChild1" presStyleCnt="0">
        <dgm:presLayoutVars>
          <dgm:orgChart val="1"/>
          <dgm:chPref val="1"/>
          <dgm:dir/>
          <dgm:animOne val="branch"/>
          <dgm:animLvl val="lvl"/>
          <dgm:resizeHandles/>
        </dgm:presLayoutVars>
      </dgm:prSet>
      <dgm:spPr/>
    </dgm:pt>
    <dgm:pt modelId="{95A94A55-B2E1-46AD-AE8F-ABCC24426D9D}" type="pres">
      <dgm:prSet presAssocID="{FA600237-4CB9-42C6-B174-0DDDFCDFB86B}" presName="hierRoot1" presStyleCnt="0">
        <dgm:presLayoutVars>
          <dgm:hierBranch val="init"/>
        </dgm:presLayoutVars>
      </dgm:prSet>
      <dgm:spPr/>
    </dgm:pt>
    <dgm:pt modelId="{DAECBD34-5BC5-45FB-BC6D-7E738386ECB4}" type="pres">
      <dgm:prSet presAssocID="{FA600237-4CB9-42C6-B174-0DDDFCDFB86B}" presName="rootComposite1" presStyleCnt="0"/>
      <dgm:spPr/>
    </dgm:pt>
    <dgm:pt modelId="{499B64B5-2108-4AC2-93B4-D1A950C8539A}" type="pres">
      <dgm:prSet presAssocID="{FA600237-4CB9-42C6-B174-0DDDFCDFB86B}" presName="rootText1" presStyleLbl="node0" presStyleIdx="0" presStyleCnt="1">
        <dgm:presLayoutVars>
          <dgm:chPref val="3"/>
        </dgm:presLayoutVars>
      </dgm:prSet>
      <dgm:spPr/>
    </dgm:pt>
    <dgm:pt modelId="{05243D44-7EFC-4582-8754-D27CDE606178}" type="pres">
      <dgm:prSet presAssocID="{FA600237-4CB9-42C6-B174-0DDDFCDFB86B}" presName="rootConnector1" presStyleLbl="node1" presStyleIdx="0" presStyleCnt="0"/>
      <dgm:spPr/>
    </dgm:pt>
    <dgm:pt modelId="{BFF36488-9A81-4177-BAFE-73287CDD1EE6}" type="pres">
      <dgm:prSet presAssocID="{FA600237-4CB9-42C6-B174-0DDDFCDFB86B}" presName="hierChild2" presStyleCnt="0"/>
      <dgm:spPr/>
    </dgm:pt>
    <dgm:pt modelId="{4A98736B-FA49-4D0F-ABDB-C9429F27B332}" type="pres">
      <dgm:prSet presAssocID="{0A437267-EBCC-41E9-B22D-91397DEB0CFF}" presName="Name37" presStyleLbl="parChTrans1D2" presStyleIdx="0" presStyleCnt="2"/>
      <dgm:spPr/>
    </dgm:pt>
    <dgm:pt modelId="{FCB4A987-F56F-45A6-9A97-B33337C57FD6}" type="pres">
      <dgm:prSet presAssocID="{A292A765-DF3D-44F1-93F8-091B74E0AC67}" presName="hierRoot2" presStyleCnt="0">
        <dgm:presLayoutVars>
          <dgm:hierBranch val="init"/>
        </dgm:presLayoutVars>
      </dgm:prSet>
      <dgm:spPr/>
    </dgm:pt>
    <dgm:pt modelId="{B41C07FA-DC96-4AA9-B4A6-7074EA2AC264}" type="pres">
      <dgm:prSet presAssocID="{A292A765-DF3D-44F1-93F8-091B74E0AC67}" presName="rootComposite" presStyleCnt="0"/>
      <dgm:spPr/>
    </dgm:pt>
    <dgm:pt modelId="{D949C70E-5010-439B-A235-30DCD8405E91}" type="pres">
      <dgm:prSet presAssocID="{A292A765-DF3D-44F1-93F8-091B74E0AC67}" presName="rootText" presStyleLbl="node2" presStyleIdx="0" presStyleCnt="2" custScaleX="167737">
        <dgm:presLayoutVars>
          <dgm:chPref val="3"/>
        </dgm:presLayoutVars>
      </dgm:prSet>
      <dgm:spPr/>
    </dgm:pt>
    <dgm:pt modelId="{D4E1B202-051E-49EC-90A7-2331C6233FAA}" type="pres">
      <dgm:prSet presAssocID="{A292A765-DF3D-44F1-93F8-091B74E0AC67}" presName="rootConnector" presStyleLbl="node2" presStyleIdx="0" presStyleCnt="2"/>
      <dgm:spPr/>
    </dgm:pt>
    <dgm:pt modelId="{7C0E994D-495F-4A7F-80D7-3A7A58864317}" type="pres">
      <dgm:prSet presAssocID="{A292A765-DF3D-44F1-93F8-091B74E0AC67}" presName="hierChild4" presStyleCnt="0"/>
      <dgm:spPr/>
    </dgm:pt>
    <dgm:pt modelId="{45D2F1A8-99CF-4105-B48E-F3D1DF72CB75}" type="pres">
      <dgm:prSet presAssocID="{E5C1D34A-9211-422E-B029-E4F3BE423724}" presName="Name37" presStyleLbl="parChTrans1D3" presStyleIdx="0" presStyleCnt="7"/>
      <dgm:spPr/>
    </dgm:pt>
    <dgm:pt modelId="{B06C5D80-8243-482E-A645-10879E5CC856}" type="pres">
      <dgm:prSet presAssocID="{B51D290E-137F-4EC9-BE23-931584EB4074}" presName="hierRoot2" presStyleCnt="0">
        <dgm:presLayoutVars>
          <dgm:hierBranch val="init"/>
        </dgm:presLayoutVars>
      </dgm:prSet>
      <dgm:spPr/>
    </dgm:pt>
    <dgm:pt modelId="{B372FFD2-3618-4E76-BB81-3D981563DB7B}" type="pres">
      <dgm:prSet presAssocID="{B51D290E-137F-4EC9-BE23-931584EB4074}" presName="rootComposite" presStyleCnt="0"/>
      <dgm:spPr/>
    </dgm:pt>
    <dgm:pt modelId="{E587F7AD-3601-427F-8EDE-2CC6FB4EEDA3}" type="pres">
      <dgm:prSet presAssocID="{B51D290E-137F-4EC9-BE23-931584EB4074}" presName="rootText" presStyleLbl="node3" presStyleIdx="0" presStyleCnt="7">
        <dgm:presLayoutVars>
          <dgm:chPref val="3"/>
        </dgm:presLayoutVars>
      </dgm:prSet>
      <dgm:spPr/>
    </dgm:pt>
    <dgm:pt modelId="{B98AE535-C6FC-4C85-B5FC-C776BC321356}" type="pres">
      <dgm:prSet presAssocID="{B51D290E-137F-4EC9-BE23-931584EB4074}" presName="rootConnector" presStyleLbl="node3" presStyleIdx="0" presStyleCnt="7"/>
      <dgm:spPr/>
    </dgm:pt>
    <dgm:pt modelId="{24A89362-16BF-40F7-8C70-F91E913E62D2}" type="pres">
      <dgm:prSet presAssocID="{B51D290E-137F-4EC9-BE23-931584EB4074}" presName="hierChild4" presStyleCnt="0"/>
      <dgm:spPr/>
    </dgm:pt>
    <dgm:pt modelId="{223E458E-8871-4AC7-ACE8-624C0477ECF9}" type="pres">
      <dgm:prSet presAssocID="{B51D290E-137F-4EC9-BE23-931584EB4074}" presName="hierChild5" presStyleCnt="0"/>
      <dgm:spPr/>
    </dgm:pt>
    <dgm:pt modelId="{982C3187-DB1F-45A0-AB16-BAA75DBB6A18}" type="pres">
      <dgm:prSet presAssocID="{E3A26D2A-BD95-4389-9374-88684028A683}" presName="Name37" presStyleLbl="parChTrans1D3" presStyleIdx="1" presStyleCnt="7"/>
      <dgm:spPr/>
    </dgm:pt>
    <dgm:pt modelId="{838F763A-C715-4AC3-BD08-64B3035D5792}" type="pres">
      <dgm:prSet presAssocID="{A00DDED0-92C2-4D33-9C95-C4E533B35203}" presName="hierRoot2" presStyleCnt="0">
        <dgm:presLayoutVars>
          <dgm:hierBranch val="init"/>
        </dgm:presLayoutVars>
      </dgm:prSet>
      <dgm:spPr/>
    </dgm:pt>
    <dgm:pt modelId="{60A1F5A5-48FB-489B-AB7D-7F119E8B626D}" type="pres">
      <dgm:prSet presAssocID="{A00DDED0-92C2-4D33-9C95-C4E533B35203}" presName="rootComposite" presStyleCnt="0"/>
      <dgm:spPr/>
    </dgm:pt>
    <dgm:pt modelId="{A414A257-E902-45CE-897F-8CC84DF0D655}" type="pres">
      <dgm:prSet presAssocID="{A00DDED0-92C2-4D33-9C95-C4E533B35203}" presName="rootText" presStyleLbl="node3" presStyleIdx="1" presStyleCnt="7">
        <dgm:presLayoutVars>
          <dgm:chPref val="3"/>
        </dgm:presLayoutVars>
      </dgm:prSet>
      <dgm:spPr/>
    </dgm:pt>
    <dgm:pt modelId="{649A53A1-55CE-4071-8991-57FE5C992680}" type="pres">
      <dgm:prSet presAssocID="{A00DDED0-92C2-4D33-9C95-C4E533B35203}" presName="rootConnector" presStyleLbl="node3" presStyleIdx="1" presStyleCnt="7"/>
      <dgm:spPr/>
    </dgm:pt>
    <dgm:pt modelId="{A5B4FDAF-3C5D-4F09-B873-481EE391ED2E}" type="pres">
      <dgm:prSet presAssocID="{A00DDED0-92C2-4D33-9C95-C4E533B35203}" presName="hierChild4" presStyleCnt="0"/>
      <dgm:spPr/>
    </dgm:pt>
    <dgm:pt modelId="{5A8DC8DC-886F-447D-860B-0DE6239E945F}" type="pres">
      <dgm:prSet presAssocID="{A00DDED0-92C2-4D33-9C95-C4E533B35203}" presName="hierChild5" presStyleCnt="0"/>
      <dgm:spPr/>
    </dgm:pt>
    <dgm:pt modelId="{D6CA1FD9-4886-4F92-928B-21CA24083EF2}" type="pres">
      <dgm:prSet presAssocID="{8A08F307-C79C-4150-9906-FCB16483BC62}" presName="Name37" presStyleLbl="parChTrans1D3" presStyleIdx="2" presStyleCnt="7"/>
      <dgm:spPr/>
    </dgm:pt>
    <dgm:pt modelId="{C5F51096-E414-42E8-A7A8-E6765E5B1A77}" type="pres">
      <dgm:prSet presAssocID="{7FEB1219-6592-4F35-B4E0-19065DCA339B}" presName="hierRoot2" presStyleCnt="0">
        <dgm:presLayoutVars>
          <dgm:hierBranch val="init"/>
        </dgm:presLayoutVars>
      </dgm:prSet>
      <dgm:spPr/>
    </dgm:pt>
    <dgm:pt modelId="{7DFF9D03-2B55-45D0-AA63-E9BE77310A76}" type="pres">
      <dgm:prSet presAssocID="{7FEB1219-6592-4F35-B4E0-19065DCA339B}" presName="rootComposite" presStyleCnt="0"/>
      <dgm:spPr/>
    </dgm:pt>
    <dgm:pt modelId="{9B235E11-C381-46CF-87A7-80E8005417B6}" type="pres">
      <dgm:prSet presAssocID="{7FEB1219-6592-4F35-B4E0-19065DCA339B}" presName="rootText" presStyleLbl="node3" presStyleIdx="2" presStyleCnt="7">
        <dgm:presLayoutVars>
          <dgm:chPref val="3"/>
        </dgm:presLayoutVars>
      </dgm:prSet>
      <dgm:spPr/>
    </dgm:pt>
    <dgm:pt modelId="{C4621CC7-0552-41BC-A908-63C436255526}" type="pres">
      <dgm:prSet presAssocID="{7FEB1219-6592-4F35-B4E0-19065DCA339B}" presName="rootConnector" presStyleLbl="node3" presStyleIdx="2" presStyleCnt="7"/>
      <dgm:spPr/>
    </dgm:pt>
    <dgm:pt modelId="{379A431E-641A-4AAF-B4BD-5D1945110873}" type="pres">
      <dgm:prSet presAssocID="{7FEB1219-6592-4F35-B4E0-19065DCA339B}" presName="hierChild4" presStyleCnt="0"/>
      <dgm:spPr/>
    </dgm:pt>
    <dgm:pt modelId="{F4EAB300-F8D9-414D-A30B-376CC06640E1}" type="pres">
      <dgm:prSet presAssocID="{7FEB1219-6592-4F35-B4E0-19065DCA339B}" presName="hierChild5" presStyleCnt="0"/>
      <dgm:spPr/>
    </dgm:pt>
    <dgm:pt modelId="{EA16F2AA-0FAB-456E-AEC9-56CF85A19433}" type="pres">
      <dgm:prSet presAssocID="{A6861B2F-8DAC-4467-B793-5255D6D7C0A6}" presName="Name37" presStyleLbl="parChTrans1D3" presStyleIdx="3" presStyleCnt="7"/>
      <dgm:spPr/>
    </dgm:pt>
    <dgm:pt modelId="{198DBBB4-7143-4A84-B9FD-760CB6FE9EA7}" type="pres">
      <dgm:prSet presAssocID="{84D61D92-C8AB-4BFE-972C-EE843E0A94FE}" presName="hierRoot2" presStyleCnt="0">
        <dgm:presLayoutVars>
          <dgm:hierBranch val="init"/>
        </dgm:presLayoutVars>
      </dgm:prSet>
      <dgm:spPr/>
    </dgm:pt>
    <dgm:pt modelId="{61E40693-4867-4A12-ACB2-D5137DC447AB}" type="pres">
      <dgm:prSet presAssocID="{84D61D92-C8AB-4BFE-972C-EE843E0A94FE}" presName="rootComposite" presStyleCnt="0"/>
      <dgm:spPr/>
    </dgm:pt>
    <dgm:pt modelId="{6A965E77-07F8-403B-B081-3DB09BE9B4E8}" type="pres">
      <dgm:prSet presAssocID="{84D61D92-C8AB-4BFE-972C-EE843E0A94FE}" presName="rootText" presStyleLbl="node3" presStyleIdx="3" presStyleCnt="7">
        <dgm:presLayoutVars>
          <dgm:chPref val="3"/>
        </dgm:presLayoutVars>
      </dgm:prSet>
      <dgm:spPr/>
    </dgm:pt>
    <dgm:pt modelId="{193E9B95-A3AF-4248-8A6C-BE2B0D933B06}" type="pres">
      <dgm:prSet presAssocID="{84D61D92-C8AB-4BFE-972C-EE843E0A94FE}" presName="rootConnector" presStyleLbl="node3" presStyleIdx="3" presStyleCnt="7"/>
      <dgm:spPr/>
    </dgm:pt>
    <dgm:pt modelId="{F56A4539-D413-4F89-B9C6-D59C18154B54}" type="pres">
      <dgm:prSet presAssocID="{84D61D92-C8AB-4BFE-972C-EE843E0A94FE}" presName="hierChild4" presStyleCnt="0"/>
      <dgm:spPr/>
    </dgm:pt>
    <dgm:pt modelId="{529BF036-4139-48B0-8A11-7B6632CF5F05}" type="pres">
      <dgm:prSet presAssocID="{84D61D92-C8AB-4BFE-972C-EE843E0A94FE}" presName="hierChild5" presStyleCnt="0"/>
      <dgm:spPr/>
    </dgm:pt>
    <dgm:pt modelId="{B5E1EA1F-6FF7-4B7C-8A32-A03AD28E5C86}" type="pres">
      <dgm:prSet presAssocID="{A292A765-DF3D-44F1-93F8-091B74E0AC67}" presName="hierChild5" presStyleCnt="0"/>
      <dgm:spPr/>
    </dgm:pt>
    <dgm:pt modelId="{CBAE04D5-BE48-400C-B1C2-7F13391BCBE5}" type="pres">
      <dgm:prSet presAssocID="{D04BE352-6FB7-4BD5-BF56-D3EB628B452D}" presName="Name37" presStyleLbl="parChTrans1D2" presStyleIdx="1" presStyleCnt="2"/>
      <dgm:spPr/>
    </dgm:pt>
    <dgm:pt modelId="{D25ACCB4-806D-4044-A8A2-520A7E669847}" type="pres">
      <dgm:prSet presAssocID="{E1EA22F1-D618-4343-B675-A721C5D178E7}" presName="hierRoot2" presStyleCnt="0">
        <dgm:presLayoutVars>
          <dgm:hierBranch val="init"/>
        </dgm:presLayoutVars>
      </dgm:prSet>
      <dgm:spPr/>
    </dgm:pt>
    <dgm:pt modelId="{6BAE22A5-79D6-4B22-82F3-2E31CE10B34A}" type="pres">
      <dgm:prSet presAssocID="{E1EA22F1-D618-4343-B675-A721C5D178E7}" presName="rootComposite" presStyleCnt="0"/>
      <dgm:spPr/>
    </dgm:pt>
    <dgm:pt modelId="{99087B15-3F74-42D9-A17D-77CF79113FF8}" type="pres">
      <dgm:prSet presAssocID="{E1EA22F1-D618-4343-B675-A721C5D178E7}" presName="rootText" presStyleLbl="node2" presStyleIdx="1" presStyleCnt="2" custScaleX="134995">
        <dgm:presLayoutVars>
          <dgm:chPref val="3"/>
        </dgm:presLayoutVars>
      </dgm:prSet>
      <dgm:spPr/>
    </dgm:pt>
    <dgm:pt modelId="{897991C3-44A1-4344-BEEB-23BACCAD37EE}" type="pres">
      <dgm:prSet presAssocID="{E1EA22F1-D618-4343-B675-A721C5D178E7}" presName="rootConnector" presStyleLbl="node2" presStyleIdx="1" presStyleCnt="2"/>
      <dgm:spPr/>
    </dgm:pt>
    <dgm:pt modelId="{EA9E24F4-CBB8-485E-BF59-0DBF5B10E0CF}" type="pres">
      <dgm:prSet presAssocID="{E1EA22F1-D618-4343-B675-A721C5D178E7}" presName="hierChild4" presStyleCnt="0"/>
      <dgm:spPr/>
    </dgm:pt>
    <dgm:pt modelId="{886D4CC4-6FA9-49BD-8BB4-2BF681E0F9B9}" type="pres">
      <dgm:prSet presAssocID="{FCE4176F-A6F4-4E0C-AE70-D2DB0321A84C}" presName="Name37" presStyleLbl="parChTrans1D3" presStyleIdx="4" presStyleCnt="7"/>
      <dgm:spPr/>
    </dgm:pt>
    <dgm:pt modelId="{CA8E7B25-43EA-4363-A8AC-A9DF2A9E9BF2}" type="pres">
      <dgm:prSet presAssocID="{819A4F87-6EE7-4D60-A0ED-3EEE58E96262}" presName="hierRoot2" presStyleCnt="0">
        <dgm:presLayoutVars>
          <dgm:hierBranch val="init"/>
        </dgm:presLayoutVars>
      </dgm:prSet>
      <dgm:spPr/>
    </dgm:pt>
    <dgm:pt modelId="{8F065D4B-8F1D-4A7C-A79A-4DD46164D624}" type="pres">
      <dgm:prSet presAssocID="{819A4F87-6EE7-4D60-A0ED-3EEE58E96262}" presName="rootComposite" presStyleCnt="0"/>
      <dgm:spPr/>
    </dgm:pt>
    <dgm:pt modelId="{D6CDC8CB-F9D4-4D55-B3F2-873B0455A68D}" type="pres">
      <dgm:prSet presAssocID="{819A4F87-6EE7-4D60-A0ED-3EEE58E96262}" presName="rootText" presStyleLbl="node3" presStyleIdx="4" presStyleCnt="7">
        <dgm:presLayoutVars>
          <dgm:chPref val="3"/>
        </dgm:presLayoutVars>
      </dgm:prSet>
      <dgm:spPr/>
    </dgm:pt>
    <dgm:pt modelId="{53A282FC-08A7-4242-8EAA-651C0AB483EA}" type="pres">
      <dgm:prSet presAssocID="{819A4F87-6EE7-4D60-A0ED-3EEE58E96262}" presName="rootConnector" presStyleLbl="node3" presStyleIdx="4" presStyleCnt="7"/>
      <dgm:spPr/>
    </dgm:pt>
    <dgm:pt modelId="{B8783F89-05EE-46CE-B76A-07B96258D923}" type="pres">
      <dgm:prSet presAssocID="{819A4F87-6EE7-4D60-A0ED-3EEE58E96262}" presName="hierChild4" presStyleCnt="0"/>
      <dgm:spPr/>
    </dgm:pt>
    <dgm:pt modelId="{141C2A80-93E8-4668-8751-405B4940D466}" type="pres">
      <dgm:prSet presAssocID="{819A4F87-6EE7-4D60-A0ED-3EEE58E96262}" presName="hierChild5" presStyleCnt="0"/>
      <dgm:spPr/>
    </dgm:pt>
    <dgm:pt modelId="{693EC783-5F1D-42A3-9013-74E92446D7F4}" type="pres">
      <dgm:prSet presAssocID="{556F4199-8B8F-45D0-B13B-5A6292E54D5C}" presName="Name37" presStyleLbl="parChTrans1D3" presStyleIdx="5" presStyleCnt="7"/>
      <dgm:spPr/>
    </dgm:pt>
    <dgm:pt modelId="{44FE6836-EF3C-4A06-8E4E-AE1FD83563CE}" type="pres">
      <dgm:prSet presAssocID="{D8EB7081-676C-47CA-874A-E5A971D8B6C1}" presName="hierRoot2" presStyleCnt="0">
        <dgm:presLayoutVars>
          <dgm:hierBranch val="init"/>
        </dgm:presLayoutVars>
      </dgm:prSet>
      <dgm:spPr/>
    </dgm:pt>
    <dgm:pt modelId="{7209B913-FCCF-4908-8829-45A00D7283D6}" type="pres">
      <dgm:prSet presAssocID="{D8EB7081-676C-47CA-874A-E5A971D8B6C1}" presName="rootComposite" presStyleCnt="0"/>
      <dgm:spPr/>
    </dgm:pt>
    <dgm:pt modelId="{C293B5C6-6118-4F32-8B42-E7FC4121E1A7}" type="pres">
      <dgm:prSet presAssocID="{D8EB7081-676C-47CA-874A-E5A971D8B6C1}" presName="rootText" presStyleLbl="node3" presStyleIdx="5" presStyleCnt="7">
        <dgm:presLayoutVars>
          <dgm:chPref val="3"/>
        </dgm:presLayoutVars>
      </dgm:prSet>
      <dgm:spPr/>
    </dgm:pt>
    <dgm:pt modelId="{B947D29F-3A6A-4AE5-B1A3-7120172C4957}" type="pres">
      <dgm:prSet presAssocID="{D8EB7081-676C-47CA-874A-E5A971D8B6C1}" presName="rootConnector" presStyleLbl="node3" presStyleIdx="5" presStyleCnt="7"/>
      <dgm:spPr/>
    </dgm:pt>
    <dgm:pt modelId="{B51EFDD0-9FDF-4926-AEA6-B11BEE94FEB9}" type="pres">
      <dgm:prSet presAssocID="{D8EB7081-676C-47CA-874A-E5A971D8B6C1}" presName="hierChild4" presStyleCnt="0"/>
      <dgm:spPr/>
    </dgm:pt>
    <dgm:pt modelId="{8E5C579F-7F81-4F23-891E-E711012D2074}" type="pres">
      <dgm:prSet presAssocID="{D8EB7081-676C-47CA-874A-E5A971D8B6C1}" presName="hierChild5" presStyleCnt="0"/>
      <dgm:spPr/>
    </dgm:pt>
    <dgm:pt modelId="{DB5FA72E-626C-44DF-A02E-27487D12E9E6}" type="pres">
      <dgm:prSet presAssocID="{36863FAA-92E5-480A-A928-CFDBED5FAB50}" presName="Name37" presStyleLbl="parChTrans1D3" presStyleIdx="6" presStyleCnt="7"/>
      <dgm:spPr/>
    </dgm:pt>
    <dgm:pt modelId="{524E09EA-FE99-4170-82D5-CFE4965F6CC6}" type="pres">
      <dgm:prSet presAssocID="{3BFF3306-5A6F-440E-A2D2-830CC901FE86}" presName="hierRoot2" presStyleCnt="0">
        <dgm:presLayoutVars>
          <dgm:hierBranch val="init"/>
        </dgm:presLayoutVars>
      </dgm:prSet>
      <dgm:spPr/>
    </dgm:pt>
    <dgm:pt modelId="{0FC59C2F-0868-4837-86C6-92F37311EA59}" type="pres">
      <dgm:prSet presAssocID="{3BFF3306-5A6F-440E-A2D2-830CC901FE86}" presName="rootComposite" presStyleCnt="0"/>
      <dgm:spPr/>
    </dgm:pt>
    <dgm:pt modelId="{54298148-541B-4488-B3DA-15A8C777A88B}" type="pres">
      <dgm:prSet presAssocID="{3BFF3306-5A6F-440E-A2D2-830CC901FE86}" presName="rootText" presStyleLbl="node3" presStyleIdx="6" presStyleCnt="7">
        <dgm:presLayoutVars>
          <dgm:chPref val="3"/>
        </dgm:presLayoutVars>
      </dgm:prSet>
      <dgm:spPr/>
    </dgm:pt>
    <dgm:pt modelId="{29E6AC38-E2A1-4B67-90B1-BFD0AF225ECF}" type="pres">
      <dgm:prSet presAssocID="{3BFF3306-5A6F-440E-A2D2-830CC901FE86}" presName="rootConnector" presStyleLbl="node3" presStyleIdx="6" presStyleCnt="7"/>
      <dgm:spPr/>
    </dgm:pt>
    <dgm:pt modelId="{4A27A67D-CB8E-43E7-B120-D0418EA657BD}" type="pres">
      <dgm:prSet presAssocID="{3BFF3306-5A6F-440E-A2D2-830CC901FE86}" presName="hierChild4" presStyleCnt="0"/>
      <dgm:spPr/>
    </dgm:pt>
    <dgm:pt modelId="{1FC40F64-AC16-4572-A850-E76491305019}" type="pres">
      <dgm:prSet presAssocID="{3BFF3306-5A6F-440E-A2D2-830CC901FE86}" presName="hierChild5" presStyleCnt="0"/>
      <dgm:spPr/>
    </dgm:pt>
    <dgm:pt modelId="{B8785C96-2FE9-475E-B1A8-0A87BFE87AA7}" type="pres">
      <dgm:prSet presAssocID="{E1EA22F1-D618-4343-B675-A721C5D178E7}" presName="hierChild5" presStyleCnt="0"/>
      <dgm:spPr/>
    </dgm:pt>
    <dgm:pt modelId="{FB1652C2-CEAD-4553-89E7-16C8F5998E4C}" type="pres">
      <dgm:prSet presAssocID="{FA600237-4CB9-42C6-B174-0DDDFCDFB86B}" presName="hierChild3" presStyleCnt="0"/>
      <dgm:spPr/>
    </dgm:pt>
  </dgm:ptLst>
  <dgm:cxnLst>
    <dgm:cxn modelId="{B79C7C0A-3246-4932-900D-659210E41B3F}" srcId="{A292A765-DF3D-44F1-93F8-091B74E0AC67}" destId="{B51D290E-137F-4EC9-BE23-931584EB4074}" srcOrd="0" destOrd="0" parTransId="{E5C1D34A-9211-422E-B029-E4F3BE423724}" sibTransId="{D608CAD4-6861-4630-9798-5F8A6E19ACF1}"/>
    <dgm:cxn modelId="{BEE20611-EE10-47EB-BCD5-9064D6D228FB}" type="presOf" srcId="{8A08F307-C79C-4150-9906-FCB16483BC62}" destId="{D6CA1FD9-4886-4F92-928B-21CA24083EF2}" srcOrd="0" destOrd="0" presId="urn:microsoft.com/office/officeart/2005/8/layout/orgChart1"/>
    <dgm:cxn modelId="{6B19B717-6258-4B6C-BF2E-C67B48D6EAF2}" type="presOf" srcId="{3BFF3306-5A6F-440E-A2D2-830CC901FE86}" destId="{54298148-541B-4488-B3DA-15A8C777A88B}" srcOrd="0" destOrd="0" presId="urn:microsoft.com/office/officeart/2005/8/layout/orgChart1"/>
    <dgm:cxn modelId="{D8265D20-E4DD-4E4E-9105-14A5215FA0F9}" type="presOf" srcId="{D04BE352-6FB7-4BD5-BF56-D3EB628B452D}" destId="{CBAE04D5-BE48-400C-B1C2-7F13391BCBE5}" srcOrd="0" destOrd="0" presId="urn:microsoft.com/office/officeart/2005/8/layout/orgChart1"/>
    <dgm:cxn modelId="{2EB74C22-F1DB-4CDE-BDD2-6D9734961F59}" type="presOf" srcId="{FA600237-4CB9-42C6-B174-0DDDFCDFB86B}" destId="{499B64B5-2108-4AC2-93B4-D1A950C8539A}" srcOrd="0" destOrd="0" presId="urn:microsoft.com/office/officeart/2005/8/layout/orgChart1"/>
    <dgm:cxn modelId="{2514E324-875F-4209-824B-E76300D77856}" type="presOf" srcId="{A6861B2F-8DAC-4467-B793-5255D6D7C0A6}" destId="{EA16F2AA-0FAB-456E-AEC9-56CF85A19433}" srcOrd="0" destOrd="0" presId="urn:microsoft.com/office/officeart/2005/8/layout/orgChart1"/>
    <dgm:cxn modelId="{1ACB412B-0FCA-469A-8054-B0684BC9FB40}" type="presOf" srcId="{A00DDED0-92C2-4D33-9C95-C4E533B35203}" destId="{A414A257-E902-45CE-897F-8CC84DF0D655}" srcOrd="0" destOrd="0" presId="urn:microsoft.com/office/officeart/2005/8/layout/orgChart1"/>
    <dgm:cxn modelId="{651C792D-0410-412B-9711-D5A799A6BBC2}" type="presOf" srcId="{FA600237-4CB9-42C6-B174-0DDDFCDFB86B}" destId="{05243D44-7EFC-4582-8754-D27CDE606178}" srcOrd="1" destOrd="0" presId="urn:microsoft.com/office/officeart/2005/8/layout/orgChart1"/>
    <dgm:cxn modelId="{41DE592D-0B55-47C0-8C0E-9E78348D5FEA}" type="presOf" srcId="{819A4F87-6EE7-4D60-A0ED-3EEE58E96262}" destId="{53A282FC-08A7-4242-8EAA-651C0AB483EA}" srcOrd="1" destOrd="0" presId="urn:microsoft.com/office/officeart/2005/8/layout/orgChart1"/>
    <dgm:cxn modelId="{AE5D273A-218F-4305-9592-1D8610C5D111}" srcId="{E1EA22F1-D618-4343-B675-A721C5D178E7}" destId="{D8EB7081-676C-47CA-874A-E5A971D8B6C1}" srcOrd="1" destOrd="0" parTransId="{556F4199-8B8F-45D0-B13B-5A6292E54D5C}" sibTransId="{188E34E6-24B3-4F02-9BCE-21039B28B54D}"/>
    <dgm:cxn modelId="{35C6B33A-2A5B-4DA5-8478-DD19FF902881}" srcId="{A292A765-DF3D-44F1-93F8-091B74E0AC67}" destId="{7FEB1219-6592-4F35-B4E0-19065DCA339B}" srcOrd="2" destOrd="0" parTransId="{8A08F307-C79C-4150-9906-FCB16483BC62}" sibTransId="{380F5394-8268-4905-9AC1-6B1B32030905}"/>
    <dgm:cxn modelId="{90643B3D-460F-4F3D-BF86-1EDA1B73623C}" srcId="{FA600237-4CB9-42C6-B174-0DDDFCDFB86B}" destId="{A292A765-DF3D-44F1-93F8-091B74E0AC67}" srcOrd="0" destOrd="0" parTransId="{0A437267-EBCC-41E9-B22D-91397DEB0CFF}" sibTransId="{CB3DDD1C-A7C8-46A0-9907-57A3536D160B}"/>
    <dgm:cxn modelId="{8E7FB744-42BB-4B7E-9827-4823A577AF99}" type="presOf" srcId="{D8EB7081-676C-47CA-874A-E5A971D8B6C1}" destId="{B947D29F-3A6A-4AE5-B1A3-7120172C4957}" srcOrd="1" destOrd="0" presId="urn:microsoft.com/office/officeart/2005/8/layout/orgChart1"/>
    <dgm:cxn modelId="{7583DF64-F764-4306-AAA0-C56A07339556}" type="presOf" srcId="{A292A765-DF3D-44F1-93F8-091B74E0AC67}" destId="{D949C70E-5010-439B-A235-30DCD8405E91}" srcOrd="0" destOrd="0" presId="urn:microsoft.com/office/officeart/2005/8/layout/orgChart1"/>
    <dgm:cxn modelId="{B4A62C6A-7E67-4075-83F1-9A6D3D043EFF}" type="presOf" srcId="{819A4F87-6EE7-4D60-A0ED-3EEE58E96262}" destId="{D6CDC8CB-F9D4-4D55-B3F2-873B0455A68D}" srcOrd="0" destOrd="0" presId="urn:microsoft.com/office/officeart/2005/8/layout/orgChart1"/>
    <dgm:cxn modelId="{F2601B6C-504E-40E6-BE08-F529BCA23D9E}" type="presOf" srcId="{B51D290E-137F-4EC9-BE23-931584EB4074}" destId="{B98AE535-C6FC-4C85-B5FC-C776BC321356}" srcOrd="1" destOrd="0" presId="urn:microsoft.com/office/officeart/2005/8/layout/orgChart1"/>
    <dgm:cxn modelId="{8DEA7B4F-B1C5-4271-A450-F1A2E7043F7B}" type="presOf" srcId="{84D61D92-C8AB-4BFE-972C-EE843E0A94FE}" destId="{193E9B95-A3AF-4248-8A6C-BE2B0D933B06}" srcOrd="1" destOrd="0" presId="urn:microsoft.com/office/officeart/2005/8/layout/orgChart1"/>
    <dgm:cxn modelId="{648DB473-8ECB-41DB-B98B-76F3280A70C8}" srcId="{FA600237-4CB9-42C6-B174-0DDDFCDFB86B}" destId="{E1EA22F1-D618-4343-B675-A721C5D178E7}" srcOrd="1" destOrd="0" parTransId="{D04BE352-6FB7-4BD5-BF56-D3EB628B452D}" sibTransId="{4680DE32-2931-4F50-BCC2-240187ABB26F}"/>
    <dgm:cxn modelId="{B902AC76-814A-4E83-A641-8943BD5E1BE2}" type="presOf" srcId="{7FEB1219-6592-4F35-B4E0-19065DCA339B}" destId="{C4621CC7-0552-41BC-A908-63C436255526}" srcOrd="1" destOrd="0" presId="urn:microsoft.com/office/officeart/2005/8/layout/orgChart1"/>
    <dgm:cxn modelId="{0615AA7D-3C61-485D-94DF-3C9DBBDC833A}" type="presOf" srcId="{B51D290E-137F-4EC9-BE23-931584EB4074}" destId="{E587F7AD-3601-427F-8EDE-2CC6FB4EEDA3}" srcOrd="0" destOrd="0" presId="urn:microsoft.com/office/officeart/2005/8/layout/orgChart1"/>
    <dgm:cxn modelId="{EE034080-D025-409A-97C6-3BA066B5C5EE}" srcId="{E1EA22F1-D618-4343-B675-A721C5D178E7}" destId="{819A4F87-6EE7-4D60-A0ED-3EEE58E96262}" srcOrd="0" destOrd="0" parTransId="{FCE4176F-A6F4-4E0C-AE70-D2DB0321A84C}" sibTransId="{F0BD11DB-DF1B-4ABD-85A6-46E429CF18DC}"/>
    <dgm:cxn modelId="{1EABB080-7BA6-4205-B001-8EB68289BED1}" type="presOf" srcId="{A00DDED0-92C2-4D33-9C95-C4E533B35203}" destId="{649A53A1-55CE-4071-8991-57FE5C992680}" srcOrd="1" destOrd="0" presId="urn:microsoft.com/office/officeart/2005/8/layout/orgChart1"/>
    <dgm:cxn modelId="{D628B58C-247F-4F8F-8FB3-668E075E41A7}" type="presOf" srcId="{3BFF3306-5A6F-440E-A2D2-830CC901FE86}" destId="{29E6AC38-E2A1-4B67-90B1-BFD0AF225ECF}" srcOrd="1" destOrd="0" presId="urn:microsoft.com/office/officeart/2005/8/layout/orgChart1"/>
    <dgm:cxn modelId="{9E1830A1-25B0-4DD5-B1D1-792A7DEB3698}" srcId="{A292A765-DF3D-44F1-93F8-091B74E0AC67}" destId="{A00DDED0-92C2-4D33-9C95-C4E533B35203}" srcOrd="1" destOrd="0" parTransId="{E3A26D2A-BD95-4389-9374-88684028A683}" sibTransId="{0374ABAA-D5A5-46D1-A843-C7FCCA976762}"/>
    <dgm:cxn modelId="{1683DDA9-2866-4E22-9D24-1D3E3689F7C2}" type="presOf" srcId="{E5C1D34A-9211-422E-B029-E4F3BE423724}" destId="{45D2F1A8-99CF-4105-B48E-F3D1DF72CB75}" srcOrd="0" destOrd="0" presId="urn:microsoft.com/office/officeart/2005/8/layout/orgChart1"/>
    <dgm:cxn modelId="{7F8DFDB2-0729-4095-9E90-31AD97A7F8B1}" type="presOf" srcId="{E1EA22F1-D618-4343-B675-A721C5D178E7}" destId="{897991C3-44A1-4344-BEEB-23BACCAD37EE}" srcOrd="1" destOrd="0" presId="urn:microsoft.com/office/officeart/2005/8/layout/orgChart1"/>
    <dgm:cxn modelId="{98C41FB5-3F97-4D4C-9E5E-B21B514A4770}" type="presOf" srcId="{556F4199-8B8F-45D0-B13B-5A6292E54D5C}" destId="{693EC783-5F1D-42A3-9013-74E92446D7F4}" srcOrd="0" destOrd="0" presId="urn:microsoft.com/office/officeart/2005/8/layout/orgChart1"/>
    <dgm:cxn modelId="{CD34D2B9-9EC6-4533-A7DC-7AFD97856CF0}" type="presOf" srcId="{0A437267-EBCC-41E9-B22D-91397DEB0CFF}" destId="{4A98736B-FA49-4D0F-ABDB-C9429F27B332}" srcOrd="0" destOrd="0" presId="urn:microsoft.com/office/officeart/2005/8/layout/orgChart1"/>
    <dgm:cxn modelId="{877811C6-9DB0-4D01-9F2B-45C714CF8579}" type="presOf" srcId="{84D61D92-C8AB-4BFE-972C-EE843E0A94FE}" destId="{6A965E77-07F8-403B-B081-3DB09BE9B4E8}" srcOrd="0" destOrd="0" presId="urn:microsoft.com/office/officeart/2005/8/layout/orgChart1"/>
    <dgm:cxn modelId="{B71DBDC8-1337-4393-B842-BC7DB2E766BD}" type="presOf" srcId="{E1EA22F1-D618-4343-B675-A721C5D178E7}" destId="{99087B15-3F74-42D9-A17D-77CF79113FF8}" srcOrd="0" destOrd="0" presId="urn:microsoft.com/office/officeart/2005/8/layout/orgChart1"/>
    <dgm:cxn modelId="{468BE7CB-53B4-4AEC-AEB5-8E3AB888B9DD}" type="presOf" srcId="{E3A26D2A-BD95-4389-9374-88684028A683}" destId="{982C3187-DB1F-45A0-AB16-BAA75DBB6A18}" srcOrd="0" destOrd="0" presId="urn:microsoft.com/office/officeart/2005/8/layout/orgChart1"/>
    <dgm:cxn modelId="{DC1532CC-A35C-4FE9-9E5D-7349342BDEDE}" srcId="{A292A765-DF3D-44F1-93F8-091B74E0AC67}" destId="{84D61D92-C8AB-4BFE-972C-EE843E0A94FE}" srcOrd="3" destOrd="0" parTransId="{A6861B2F-8DAC-4467-B793-5255D6D7C0A6}" sibTransId="{4A88B251-6EB9-42A0-BD3E-49111D2AE772}"/>
    <dgm:cxn modelId="{13ECBDD0-C5BC-4593-B848-81210631FA94}" type="presOf" srcId="{36863FAA-92E5-480A-A928-CFDBED5FAB50}" destId="{DB5FA72E-626C-44DF-A02E-27487D12E9E6}" srcOrd="0" destOrd="0" presId="urn:microsoft.com/office/officeart/2005/8/layout/orgChart1"/>
    <dgm:cxn modelId="{331106D9-92A3-41EE-B488-8AB9601D6738}" srcId="{E1EA22F1-D618-4343-B675-A721C5D178E7}" destId="{3BFF3306-5A6F-440E-A2D2-830CC901FE86}" srcOrd="2" destOrd="0" parTransId="{36863FAA-92E5-480A-A928-CFDBED5FAB50}" sibTransId="{69E9EF60-124C-4C32-9422-C4247A62517C}"/>
    <dgm:cxn modelId="{C7BB68DD-5195-4773-8051-6C0836413A28}" srcId="{4E61CBDB-7799-4442-9177-AE40C23E2E82}" destId="{FA600237-4CB9-42C6-B174-0DDDFCDFB86B}" srcOrd="0" destOrd="0" parTransId="{A465C8D0-1110-4511-9F3D-650AD077D37C}" sibTransId="{4F82449C-448A-41E8-8751-C189C7583061}"/>
    <dgm:cxn modelId="{07ECE6E6-A7FB-436E-A59F-F13B97939D51}" type="presOf" srcId="{4E61CBDB-7799-4442-9177-AE40C23E2E82}" destId="{642A7045-5B0B-496C-8537-9E4AA0A53E22}" srcOrd="0" destOrd="0" presId="urn:microsoft.com/office/officeart/2005/8/layout/orgChart1"/>
    <dgm:cxn modelId="{B4A3AEF0-974C-42C5-B4F6-3C7245CA7112}" type="presOf" srcId="{D8EB7081-676C-47CA-874A-E5A971D8B6C1}" destId="{C293B5C6-6118-4F32-8B42-E7FC4121E1A7}" srcOrd="0" destOrd="0" presId="urn:microsoft.com/office/officeart/2005/8/layout/orgChart1"/>
    <dgm:cxn modelId="{8907CFF7-0CD0-4A22-B7BB-0FFE757A3B70}" type="presOf" srcId="{FCE4176F-A6F4-4E0C-AE70-D2DB0321A84C}" destId="{886D4CC4-6FA9-49BD-8BB4-2BF681E0F9B9}" srcOrd="0" destOrd="0" presId="urn:microsoft.com/office/officeart/2005/8/layout/orgChart1"/>
    <dgm:cxn modelId="{844807FA-79C8-4E8E-9BA1-6418BFA56DC3}" type="presOf" srcId="{7FEB1219-6592-4F35-B4E0-19065DCA339B}" destId="{9B235E11-C381-46CF-87A7-80E8005417B6}" srcOrd="0" destOrd="0" presId="urn:microsoft.com/office/officeart/2005/8/layout/orgChart1"/>
    <dgm:cxn modelId="{97266BFE-36A4-4428-B96D-44B11FE55135}" type="presOf" srcId="{A292A765-DF3D-44F1-93F8-091B74E0AC67}" destId="{D4E1B202-051E-49EC-90A7-2331C6233FAA}" srcOrd="1" destOrd="0" presId="urn:microsoft.com/office/officeart/2005/8/layout/orgChart1"/>
    <dgm:cxn modelId="{624DC5C5-4B6E-4DF5-8F28-AD4416017187}" type="presParOf" srcId="{642A7045-5B0B-496C-8537-9E4AA0A53E22}" destId="{95A94A55-B2E1-46AD-AE8F-ABCC24426D9D}" srcOrd="0" destOrd="0" presId="urn:microsoft.com/office/officeart/2005/8/layout/orgChart1"/>
    <dgm:cxn modelId="{2FE534BC-5C9E-4683-9527-A5EF4676307D}" type="presParOf" srcId="{95A94A55-B2E1-46AD-AE8F-ABCC24426D9D}" destId="{DAECBD34-5BC5-45FB-BC6D-7E738386ECB4}" srcOrd="0" destOrd="0" presId="urn:microsoft.com/office/officeart/2005/8/layout/orgChart1"/>
    <dgm:cxn modelId="{BD436A6F-9B18-408A-B567-8E2DEFBE600C}" type="presParOf" srcId="{DAECBD34-5BC5-45FB-BC6D-7E738386ECB4}" destId="{499B64B5-2108-4AC2-93B4-D1A950C8539A}" srcOrd="0" destOrd="0" presId="urn:microsoft.com/office/officeart/2005/8/layout/orgChart1"/>
    <dgm:cxn modelId="{B3AC55FF-649B-44A2-8062-26E81660F505}" type="presParOf" srcId="{DAECBD34-5BC5-45FB-BC6D-7E738386ECB4}" destId="{05243D44-7EFC-4582-8754-D27CDE606178}" srcOrd="1" destOrd="0" presId="urn:microsoft.com/office/officeart/2005/8/layout/orgChart1"/>
    <dgm:cxn modelId="{E4735F62-DF68-4FC0-9D3A-65AA8FE4D1B5}" type="presParOf" srcId="{95A94A55-B2E1-46AD-AE8F-ABCC24426D9D}" destId="{BFF36488-9A81-4177-BAFE-73287CDD1EE6}" srcOrd="1" destOrd="0" presId="urn:microsoft.com/office/officeart/2005/8/layout/orgChart1"/>
    <dgm:cxn modelId="{8B89E205-814A-4FC4-9E4D-67A6F11071CD}" type="presParOf" srcId="{BFF36488-9A81-4177-BAFE-73287CDD1EE6}" destId="{4A98736B-FA49-4D0F-ABDB-C9429F27B332}" srcOrd="0" destOrd="0" presId="urn:microsoft.com/office/officeart/2005/8/layout/orgChart1"/>
    <dgm:cxn modelId="{F34C5ABF-A6AA-4643-88EA-50911A47E62B}" type="presParOf" srcId="{BFF36488-9A81-4177-BAFE-73287CDD1EE6}" destId="{FCB4A987-F56F-45A6-9A97-B33337C57FD6}" srcOrd="1" destOrd="0" presId="urn:microsoft.com/office/officeart/2005/8/layout/orgChart1"/>
    <dgm:cxn modelId="{CA66C6AF-6BDF-40A2-ABD3-10D42EA8BDF3}" type="presParOf" srcId="{FCB4A987-F56F-45A6-9A97-B33337C57FD6}" destId="{B41C07FA-DC96-4AA9-B4A6-7074EA2AC264}" srcOrd="0" destOrd="0" presId="urn:microsoft.com/office/officeart/2005/8/layout/orgChart1"/>
    <dgm:cxn modelId="{C5189F70-95E4-48CA-8DDF-3B3C03132953}" type="presParOf" srcId="{B41C07FA-DC96-4AA9-B4A6-7074EA2AC264}" destId="{D949C70E-5010-439B-A235-30DCD8405E91}" srcOrd="0" destOrd="0" presId="urn:microsoft.com/office/officeart/2005/8/layout/orgChart1"/>
    <dgm:cxn modelId="{41E84890-C5A9-42FF-8F9B-BB6A635A38AE}" type="presParOf" srcId="{B41C07FA-DC96-4AA9-B4A6-7074EA2AC264}" destId="{D4E1B202-051E-49EC-90A7-2331C6233FAA}" srcOrd="1" destOrd="0" presId="urn:microsoft.com/office/officeart/2005/8/layout/orgChart1"/>
    <dgm:cxn modelId="{C975DB1A-D09C-45C6-851E-501F10C89967}" type="presParOf" srcId="{FCB4A987-F56F-45A6-9A97-B33337C57FD6}" destId="{7C0E994D-495F-4A7F-80D7-3A7A58864317}" srcOrd="1" destOrd="0" presId="urn:microsoft.com/office/officeart/2005/8/layout/orgChart1"/>
    <dgm:cxn modelId="{09DC0FC7-BFCB-407A-B552-F67C7885B595}" type="presParOf" srcId="{7C0E994D-495F-4A7F-80D7-3A7A58864317}" destId="{45D2F1A8-99CF-4105-B48E-F3D1DF72CB75}" srcOrd="0" destOrd="0" presId="urn:microsoft.com/office/officeart/2005/8/layout/orgChart1"/>
    <dgm:cxn modelId="{048C5623-002D-4A12-9CCF-AE1B27F425EA}" type="presParOf" srcId="{7C0E994D-495F-4A7F-80D7-3A7A58864317}" destId="{B06C5D80-8243-482E-A645-10879E5CC856}" srcOrd="1" destOrd="0" presId="urn:microsoft.com/office/officeart/2005/8/layout/orgChart1"/>
    <dgm:cxn modelId="{C928E536-AE22-411A-BEBD-33B6F305D012}" type="presParOf" srcId="{B06C5D80-8243-482E-A645-10879E5CC856}" destId="{B372FFD2-3618-4E76-BB81-3D981563DB7B}" srcOrd="0" destOrd="0" presId="urn:microsoft.com/office/officeart/2005/8/layout/orgChart1"/>
    <dgm:cxn modelId="{C32104E9-B0FF-4014-874E-B8929F35C48E}" type="presParOf" srcId="{B372FFD2-3618-4E76-BB81-3D981563DB7B}" destId="{E587F7AD-3601-427F-8EDE-2CC6FB4EEDA3}" srcOrd="0" destOrd="0" presId="urn:microsoft.com/office/officeart/2005/8/layout/orgChart1"/>
    <dgm:cxn modelId="{96E1716D-079A-4FD7-AEEF-69E0F191B3E7}" type="presParOf" srcId="{B372FFD2-3618-4E76-BB81-3D981563DB7B}" destId="{B98AE535-C6FC-4C85-B5FC-C776BC321356}" srcOrd="1" destOrd="0" presId="urn:microsoft.com/office/officeart/2005/8/layout/orgChart1"/>
    <dgm:cxn modelId="{B070B10C-A9F3-4238-8ECE-3E170FC05A6C}" type="presParOf" srcId="{B06C5D80-8243-482E-A645-10879E5CC856}" destId="{24A89362-16BF-40F7-8C70-F91E913E62D2}" srcOrd="1" destOrd="0" presId="urn:microsoft.com/office/officeart/2005/8/layout/orgChart1"/>
    <dgm:cxn modelId="{3BE843D6-01EC-45E0-98C1-938A2FA69691}" type="presParOf" srcId="{B06C5D80-8243-482E-A645-10879E5CC856}" destId="{223E458E-8871-4AC7-ACE8-624C0477ECF9}" srcOrd="2" destOrd="0" presId="urn:microsoft.com/office/officeart/2005/8/layout/orgChart1"/>
    <dgm:cxn modelId="{0C36AB73-02D2-463A-87A2-36D27EF3AD32}" type="presParOf" srcId="{7C0E994D-495F-4A7F-80D7-3A7A58864317}" destId="{982C3187-DB1F-45A0-AB16-BAA75DBB6A18}" srcOrd="2" destOrd="0" presId="urn:microsoft.com/office/officeart/2005/8/layout/orgChart1"/>
    <dgm:cxn modelId="{3A196417-50C6-47C2-904F-AD982ED699DD}" type="presParOf" srcId="{7C0E994D-495F-4A7F-80D7-3A7A58864317}" destId="{838F763A-C715-4AC3-BD08-64B3035D5792}" srcOrd="3" destOrd="0" presId="urn:microsoft.com/office/officeart/2005/8/layout/orgChart1"/>
    <dgm:cxn modelId="{10DF7B5A-D8FB-4F47-98E4-2864852CAFCA}" type="presParOf" srcId="{838F763A-C715-4AC3-BD08-64B3035D5792}" destId="{60A1F5A5-48FB-489B-AB7D-7F119E8B626D}" srcOrd="0" destOrd="0" presId="urn:microsoft.com/office/officeart/2005/8/layout/orgChart1"/>
    <dgm:cxn modelId="{10A6F861-13E5-4AC4-B50C-6ECB2401D30B}" type="presParOf" srcId="{60A1F5A5-48FB-489B-AB7D-7F119E8B626D}" destId="{A414A257-E902-45CE-897F-8CC84DF0D655}" srcOrd="0" destOrd="0" presId="urn:microsoft.com/office/officeart/2005/8/layout/orgChart1"/>
    <dgm:cxn modelId="{0288ECCC-E23B-4408-9010-D6CAACCFFD75}" type="presParOf" srcId="{60A1F5A5-48FB-489B-AB7D-7F119E8B626D}" destId="{649A53A1-55CE-4071-8991-57FE5C992680}" srcOrd="1" destOrd="0" presId="urn:microsoft.com/office/officeart/2005/8/layout/orgChart1"/>
    <dgm:cxn modelId="{A43E8D2F-6343-45C4-A70B-08321692AA6B}" type="presParOf" srcId="{838F763A-C715-4AC3-BD08-64B3035D5792}" destId="{A5B4FDAF-3C5D-4F09-B873-481EE391ED2E}" srcOrd="1" destOrd="0" presId="urn:microsoft.com/office/officeart/2005/8/layout/orgChart1"/>
    <dgm:cxn modelId="{7B701251-D376-4128-B660-DDFC8CD6B00B}" type="presParOf" srcId="{838F763A-C715-4AC3-BD08-64B3035D5792}" destId="{5A8DC8DC-886F-447D-860B-0DE6239E945F}" srcOrd="2" destOrd="0" presId="urn:microsoft.com/office/officeart/2005/8/layout/orgChart1"/>
    <dgm:cxn modelId="{66633168-7344-4CCA-9B11-D45E83FF5D1A}" type="presParOf" srcId="{7C0E994D-495F-4A7F-80D7-3A7A58864317}" destId="{D6CA1FD9-4886-4F92-928B-21CA24083EF2}" srcOrd="4" destOrd="0" presId="urn:microsoft.com/office/officeart/2005/8/layout/orgChart1"/>
    <dgm:cxn modelId="{B2039CF7-E1F4-4C0B-95BA-27AAD19B3BCF}" type="presParOf" srcId="{7C0E994D-495F-4A7F-80D7-3A7A58864317}" destId="{C5F51096-E414-42E8-A7A8-E6765E5B1A77}" srcOrd="5" destOrd="0" presId="urn:microsoft.com/office/officeart/2005/8/layout/orgChart1"/>
    <dgm:cxn modelId="{4A223C2E-B839-41F7-92FB-7E038CB92427}" type="presParOf" srcId="{C5F51096-E414-42E8-A7A8-E6765E5B1A77}" destId="{7DFF9D03-2B55-45D0-AA63-E9BE77310A76}" srcOrd="0" destOrd="0" presId="urn:microsoft.com/office/officeart/2005/8/layout/orgChart1"/>
    <dgm:cxn modelId="{62285820-E175-4145-AE4F-2B0F4C2EE1D7}" type="presParOf" srcId="{7DFF9D03-2B55-45D0-AA63-E9BE77310A76}" destId="{9B235E11-C381-46CF-87A7-80E8005417B6}" srcOrd="0" destOrd="0" presId="urn:microsoft.com/office/officeart/2005/8/layout/orgChart1"/>
    <dgm:cxn modelId="{F9B6A338-1271-4AC3-BB5D-3E3CF476D9CE}" type="presParOf" srcId="{7DFF9D03-2B55-45D0-AA63-E9BE77310A76}" destId="{C4621CC7-0552-41BC-A908-63C436255526}" srcOrd="1" destOrd="0" presId="urn:microsoft.com/office/officeart/2005/8/layout/orgChart1"/>
    <dgm:cxn modelId="{0F4B41C4-601C-4F7E-A8B7-943E2E1D3A8A}" type="presParOf" srcId="{C5F51096-E414-42E8-A7A8-E6765E5B1A77}" destId="{379A431E-641A-4AAF-B4BD-5D1945110873}" srcOrd="1" destOrd="0" presId="urn:microsoft.com/office/officeart/2005/8/layout/orgChart1"/>
    <dgm:cxn modelId="{E171CE21-EFF1-4284-BA10-64FABF8698C2}" type="presParOf" srcId="{C5F51096-E414-42E8-A7A8-E6765E5B1A77}" destId="{F4EAB300-F8D9-414D-A30B-376CC06640E1}" srcOrd="2" destOrd="0" presId="urn:microsoft.com/office/officeart/2005/8/layout/orgChart1"/>
    <dgm:cxn modelId="{F40D803E-175F-4472-A0C4-CB570A9019EF}" type="presParOf" srcId="{7C0E994D-495F-4A7F-80D7-3A7A58864317}" destId="{EA16F2AA-0FAB-456E-AEC9-56CF85A19433}" srcOrd="6" destOrd="0" presId="urn:microsoft.com/office/officeart/2005/8/layout/orgChart1"/>
    <dgm:cxn modelId="{E685D040-FC33-4C96-B3F1-7CCDAF2B2AE0}" type="presParOf" srcId="{7C0E994D-495F-4A7F-80D7-3A7A58864317}" destId="{198DBBB4-7143-4A84-B9FD-760CB6FE9EA7}" srcOrd="7" destOrd="0" presId="urn:microsoft.com/office/officeart/2005/8/layout/orgChart1"/>
    <dgm:cxn modelId="{A543AFB3-F803-4C43-A83D-5231D30E4746}" type="presParOf" srcId="{198DBBB4-7143-4A84-B9FD-760CB6FE9EA7}" destId="{61E40693-4867-4A12-ACB2-D5137DC447AB}" srcOrd="0" destOrd="0" presId="urn:microsoft.com/office/officeart/2005/8/layout/orgChart1"/>
    <dgm:cxn modelId="{A2F4B724-EF5F-4BA4-9220-66D8501D4C5C}" type="presParOf" srcId="{61E40693-4867-4A12-ACB2-D5137DC447AB}" destId="{6A965E77-07F8-403B-B081-3DB09BE9B4E8}" srcOrd="0" destOrd="0" presId="urn:microsoft.com/office/officeart/2005/8/layout/orgChart1"/>
    <dgm:cxn modelId="{9E15D6B0-7214-46A6-AE0A-895B838CFD24}" type="presParOf" srcId="{61E40693-4867-4A12-ACB2-D5137DC447AB}" destId="{193E9B95-A3AF-4248-8A6C-BE2B0D933B06}" srcOrd="1" destOrd="0" presId="urn:microsoft.com/office/officeart/2005/8/layout/orgChart1"/>
    <dgm:cxn modelId="{F18CF188-9BEC-4007-BDE4-4D7999657775}" type="presParOf" srcId="{198DBBB4-7143-4A84-B9FD-760CB6FE9EA7}" destId="{F56A4539-D413-4F89-B9C6-D59C18154B54}" srcOrd="1" destOrd="0" presId="urn:microsoft.com/office/officeart/2005/8/layout/orgChart1"/>
    <dgm:cxn modelId="{C2E88B8D-50D2-4D2F-A6D5-E455C6A83934}" type="presParOf" srcId="{198DBBB4-7143-4A84-B9FD-760CB6FE9EA7}" destId="{529BF036-4139-48B0-8A11-7B6632CF5F05}" srcOrd="2" destOrd="0" presId="urn:microsoft.com/office/officeart/2005/8/layout/orgChart1"/>
    <dgm:cxn modelId="{3C97EBDE-C870-412F-B713-E9235B762B31}" type="presParOf" srcId="{FCB4A987-F56F-45A6-9A97-B33337C57FD6}" destId="{B5E1EA1F-6FF7-4B7C-8A32-A03AD28E5C86}" srcOrd="2" destOrd="0" presId="urn:microsoft.com/office/officeart/2005/8/layout/orgChart1"/>
    <dgm:cxn modelId="{7400A024-3B86-435E-B028-3F6308E38082}" type="presParOf" srcId="{BFF36488-9A81-4177-BAFE-73287CDD1EE6}" destId="{CBAE04D5-BE48-400C-B1C2-7F13391BCBE5}" srcOrd="2" destOrd="0" presId="urn:microsoft.com/office/officeart/2005/8/layout/orgChart1"/>
    <dgm:cxn modelId="{E008EA1C-374B-48F9-A466-0B74E26D5F4A}" type="presParOf" srcId="{BFF36488-9A81-4177-BAFE-73287CDD1EE6}" destId="{D25ACCB4-806D-4044-A8A2-520A7E669847}" srcOrd="3" destOrd="0" presId="urn:microsoft.com/office/officeart/2005/8/layout/orgChart1"/>
    <dgm:cxn modelId="{7A3348D8-2A29-4EDA-8B4C-995989233BFE}" type="presParOf" srcId="{D25ACCB4-806D-4044-A8A2-520A7E669847}" destId="{6BAE22A5-79D6-4B22-82F3-2E31CE10B34A}" srcOrd="0" destOrd="0" presId="urn:microsoft.com/office/officeart/2005/8/layout/orgChart1"/>
    <dgm:cxn modelId="{AC72604E-262D-40B8-A075-AE73A9263EDD}" type="presParOf" srcId="{6BAE22A5-79D6-4B22-82F3-2E31CE10B34A}" destId="{99087B15-3F74-42D9-A17D-77CF79113FF8}" srcOrd="0" destOrd="0" presId="urn:microsoft.com/office/officeart/2005/8/layout/orgChart1"/>
    <dgm:cxn modelId="{04117129-2506-45D3-AF3B-41E3D00B0691}" type="presParOf" srcId="{6BAE22A5-79D6-4B22-82F3-2E31CE10B34A}" destId="{897991C3-44A1-4344-BEEB-23BACCAD37EE}" srcOrd="1" destOrd="0" presId="urn:microsoft.com/office/officeart/2005/8/layout/orgChart1"/>
    <dgm:cxn modelId="{0BE40E10-B0F0-45B8-B683-728AEF9A5C36}" type="presParOf" srcId="{D25ACCB4-806D-4044-A8A2-520A7E669847}" destId="{EA9E24F4-CBB8-485E-BF59-0DBF5B10E0CF}" srcOrd="1" destOrd="0" presId="urn:microsoft.com/office/officeart/2005/8/layout/orgChart1"/>
    <dgm:cxn modelId="{EB764B6B-CC9A-45A5-B0ED-C5F9E4C3EE20}" type="presParOf" srcId="{EA9E24F4-CBB8-485E-BF59-0DBF5B10E0CF}" destId="{886D4CC4-6FA9-49BD-8BB4-2BF681E0F9B9}" srcOrd="0" destOrd="0" presId="urn:microsoft.com/office/officeart/2005/8/layout/orgChart1"/>
    <dgm:cxn modelId="{B2030877-8FA8-4ED4-9BD7-4F6079BBDB38}" type="presParOf" srcId="{EA9E24F4-CBB8-485E-BF59-0DBF5B10E0CF}" destId="{CA8E7B25-43EA-4363-A8AC-A9DF2A9E9BF2}" srcOrd="1" destOrd="0" presId="urn:microsoft.com/office/officeart/2005/8/layout/orgChart1"/>
    <dgm:cxn modelId="{8951B712-18A2-48BF-B3EF-8A9EA626BF20}" type="presParOf" srcId="{CA8E7B25-43EA-4363-A8AC-A9DF2A9E9BF2}" destId="{8F065D4B-8F1D-4A7C-A79A-4DD46164D624}" srcOrd="0" destOrd="0" presId="urn:microsoft.com/office/officeart/2005/8/layout/orgChart1"/>
    <dgm:cxn modelId="{9692CECC-EEF9-4EF9-A096-2E54D8C918ED}" type="presParOf" srcId="{8F065D4B-8F1D-4A7C-A79A-4DD46164D624}" destId="{D6CDC8CB-F9D4-4D55-B3F2-873B0455A68D}" srcOrd="0" destOrd="0" presId="urn:microsoft.com/office/officeart/2005/8/layout/orgChart1"/>
    <dgm:cxn modelId="{12DE97E1-C513-489F-A7D2-03BD53FB83C2}" type="presParOf" srcId="{8F065D4B-8F1D-4A7C-A79A-4DD46164D624}" destId="{53A282FC-08A7-4242-8EAA-651C0AB483EA}" srcOrd="1" destOrd="0" presId="urn:microsoft.com/office/officeart/2005/8/layout/orgChart1"/>
    <dgm:cxn modelId="{8A897C7C-02CB-40B2-BCC9-1B2A231273C6}" type="presParOf" srcId="{CA8E7B25-43EA-4363-A8AC-A9DF2A9E9BF2}" destId="{B8783F89-05EE-46CE-B76A-07B96258D923}" srcOrd="1" destOrd="0" presId="urn:microsoft.com/office/officeart/2005/8/layout/orgChart1"/>
    <dgm:cxn modelId="{2159FDC2-3F12-47CD-AD58-CAC45F32E1C2}" type="presParOf" srcId="{CA8E7B25-43EA-4363-A8AC-A9DF2A9E9BF2}" destId="{141C2A80-93E8-4668-8751-405B4940D466}" srcOrd="2" destOrd="0" presId="urn:microsoft.com/office/officeart/2005/8/layout/orgChart1"/>
    <dgm:cxn modelId="{B624C690-6CD6-4658-889B-E90CF3F3FEEE}" type="presParOf" srcId="{EA9E24F4-CBB8-485E-BF59-0DBF5B10E0CF}" destId="{693EC783-5F1D-42A3-9013-74E92446D7F4}" srcOrd="2" destOrd="0" presId="urn:microsoft.com/office/officeart/2005/8/layout/orgChart1"/>
    <dgm:cxn modelId="{035C2F6F-486D-47AE-A961-7600C434ACF7}" type="presParOf" srcId="{EA9E24F4-CBB8-485E-BF59-0DBF5B10E0CF}" destId="{44FE6836-EF3C-4A06-8E4E-AE1FD83563CE}" srcOrd="3" destOrd="0" presId="urn:microsoft.com/office/officeart/2005/8/layout/orgChart1"/>
    <dgm:cxn modelId="{D78537B6-0628-4298-9C06-1CBD551723FE}" type="presParOf" srcId="{44FE6836-EF3C-4A06-8E4E-AE1FD83563CE}" destId="{7209B913-FCCF-4908-8829-45A00D7283D6}" srcOrd="0" destOrd="0" presId="urn:microsoft.com/office/officeart/2005/8/layout/orgChart1"/>
    <dgm:cxn modelId="{2A2A4D2C-07FC-4F9C-81FD-F954C391A267}" type="presParOf" srcId="{7209B913-FCCF-4908-8829-45A00D7283D6}" destId="{C293B5C6-6118-4F32-8B42-E7FC4121E1A7}" srcOrd="0" destOrd="0" presId="urn:microsoft.com/office/officeart/2005/8/layout/orgChart1"/>
    <dgm:cxn modelId="{A3B7C4D6-38BC-490D-B357-F16ED0E88B77}" type="presParOf" srcId="{7209B913-FCCF-4908-8829-45A00D7283D6}" destId="{B947D29F-3A6A-4AE5-B1A3-7120172C4957}" srcOrd="1" destOrd="0" presId="urn:microsoft.com/office/officeart/2005/8/layout/orgChart1"/>
    <dgm:cxn modelId="{525A946F-7C91-409F-B3FF-394DB01B7BC4}" type="presParOf" srcId="{44FE6836-EF3C-4A06-8E4E-AE1FD83563CE}" destId="{B51EFDD0-9FDF-4926-AEA6-B11BEE94FEB9}" srcOrd="1" destOrd="0" presId="urn:microsoft.com/office/officeart/2005/8/layout/orgChart1"/>
    <dgm:cxn modelId="{78D39BDA-F630-4E3C-A9C7-72BC6B38204C}" type="presParOf" srcId="{44FE6836-EF3C-4A06-8E4E-AE1FD83563CE}" destId="{8E5C579F-7F81-4F23-891E-E711012D2074}" srcOrd="2" destOrd="0" presId="urn:microsoft.com/office/officeart/2005/8/layout/orgChart1"/>
    <dgm:cxn modelId="{0DBE29C7-3FE1-4B7B-AFD1-06722E4042D8}" type="presParOf" srcId="{EA9E24F4-CBB8-485E-BF59-0DBF5B10E0CF}" destId="{DB5FA72E-626C-44DF-A02E-27487D12E9E6}" srcOrd="4" destOrd="0" presId="urn:microsoft.com/office/officeart/2005/8/layout/orgChart1"/>
    <dgm:cxn modelId="{FBD641C7-BC17-4FC7-B080-C4E8822E1D14}" type="presParOf" srcId="{EA9E24F4-CBB8-485E-BF59-0DBF5B10E0CF}" destId="{524E09EA-FE99-4170-82D5-CFE4965F6CC6}" srcOrd="5" destOrd="0" presId="urn:microsoft.com/office/officeart/2005/8/layout/orgChart1"/>
    <dgm:cxn modelId="{4D8ECAD0-C81C-4A61-8754-5188872883BF}" type="presParOf" srcId="{524E09EA-FE99-4170-82D5-CFE4965F6CC6}" destId="{0FC59C2F-0868-4837-86C6-92F37311EA59}" srcOrd="0" destOrd="0" presId="urn:microsoft.com/office/officeart/2005/8/layout/orgChart1"/>
    <dgm:cxn modelId="{1A20FC6E-9F2D-4DFD-827C-A649BFF35C10}" type="presParOf" srcId="{0FC59C2F-0868-4837-86C6-92F37311EA59}" destId="{54298148-541B-4488-B3DA-15A8C777A88B}" srcOrd="0" destOrd="0" presId="urn:microsoft.com/office/officeart/2005/8/layout/orgChart1"/>
    <dgm:cxn modelId="{A4602C9C-8802-4C55-B55B-912B166CCC6D}" type="presParOf" srcId="{0FC59C2F-0868-4837-86C6-92F37311EA59}" destId="{29E6AC38-E2A1-4B67-90B1-BFD0AF225ECF}" srcOrd="1" destOrd="0" presId="urn:microsoft.com/office/officeart/2005/8/layout/orgChart1"/>
    <dgm:cxn modelId="{92EEB6D4-1BB8-4821-967D-BF411487920D}" type="presParOf" srcId="{524E09EA-FE99-4170-82D5-CFE4965F6CC6}" destId="{4A27A67D-CB8E-43E7-B120-D0418EA657BD}" srcOrd="1" destOrd="0" presId="urn:microsoft.com/office/officeart/2005/8/layout/orgChart1"/>
    <dgm:cxn modelId="{A10C5C78-4962-4593-84A9-A8CF02CD8B89}" type="presParOf" srcId="{524E09EA-FE99-4170-82D5-CFE4965F6CC6}" destId="{1FC40F64-AC16-4572-A850-E76491305019}" srcOrd="2" destOrd="0" presId="urn:microsoft.com/office/officeart/2005/8/layout/orgChart1"/>
    <dgm:cxn modelId="{67B5C5EE-7999-476C-8138-0F527C85788B}" type="presParOf" srcId="{D25ACCB4-806D-4044-A8A2-520A7E669847}" destId="{B8785C96-2FE9-475E-B1A8-0A87BFE87AA7}" srcOrd="2" destOrd="0" presId="urn:microsoft.com/office/officeart/2005/8/layout/orgChart1"/>
    <dgm:cxn modelId="{7EE45FEC-723E-42CB-AF3A-8499D6CFF052}" type="presParOf" srcId="{95A94A55-B2E1-46AD-AE8F-ABCC24426D9D}" destId="{FB1652C2-CEAD-4553-89E7-16C8F5998E4C}" srcOrd="2" destOrd="0" presId="urn:microsoft.com/office/officeart/2005/8/layout/orgChart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2D4271-9AAC-465A-AE84-3E1C56F8930C}">
      <dsp:nvSpPr>
        <dsp:cNvPr id="0" name=""/>
        <dsp:cNvSpPr/>
      </dsp:nvSpPr>
      <dsp:spPr>
        <a:xfrm>
          <a:off x="973190" y="891473"/>
          <a:ext cx="1264141" cy="1264141"/>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C4B70D-1649-4BC7-8EDD-83053F35ABC4}">
      <dsp:nvSpPr>
        <dsp:cNvPr id="0" name=""/>
        <dsp:cNvSpPr/>
      </dsp:nvSpPr>
      <dsp:spPr>
        <a:xfrm>
          <a:off x="1242597" y="1160880"/>
          <a:ext cx="725326" cy="725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7B8F60-AD5B-4035-9B18-BC53F16E739A}">
      <dsp:nvSpPr>
        <dsp:cNvPr id="0" name=""/>
        <dsp:cNvSpPr/>
      </dsp:nvSpPr>
      <dsp:spPr>
        <a:xfrm>
          <a:off x="569079" y="2549363"/>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Background/Context</a:t>
          </a:r>
        </a:p>
      </dsp:txBody>
      <dsp:txXfrm>
        <a:off x="569079" y="2549363"/>
        <a:ext cx="2072362" cy="720000"/>
      </dsp:txXfrm>
    </dsp:sp>
    <dsp:sp modelId="{20BC086C-55FB-43D3-AAD7-92CEB0BD9043}">
      <dsp:nvSpPr>
        <dsp:cNvPr id="0" name=""/>
        <dsp:cNvSpPr/>
      </dsp:nvSpPr>
      <dsp:spPr>
        <a:xfrm>
          <a:off x="3408216" y="891473"/>
          <a:ext cx="1264141" cy="1264141"/>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DED99E-C2A0-4C7D-B9B6-A386434F3838}">
      <dsp:nvSpPr>
        <dsp:cNvPr id="0" name=""/>
        <dsp:cNvSpPr/>
      </dsp:nvSpPr>
      <dsp:spPr>
        <a:xfrm>
          <a:off x="3677623" y="1160880"/>
          <a:ext cx="725326" cy="7253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D2668D-9158-46BF-94EB-D735F32AD563}">
      <dsp:nvSpPr>
        <dsp:cNvPr id="0" name=""/>
        <dsp:cNvSpPr/>
      </dsp:nvSpPr>
      <dsp:spPr>
        <a:xfrm>
          <a:off x="3004105" y="2549363"/>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Getting familiar with Atliq’s Business – Their Markets and Product lines</a:t>
          </a:r>
        </a:p>
      </dsp:txBody>
      <dsp:txXfrm>
        <a:off x="3004105" y="2549363"/>
        <a:ext cx="2072362" cy="720000"/>
      </dsp:txXfrm>
    </dsp:sp>
    <dsp:sp modelId="{705DCB38-E670-4988-9269-9B08EB3CDA4C}">
      <dsp:nvSpPr>
        <dsp:cNvPr id="0" name=""/>
        <dsp:cNvSpPr/>
      </dsp:nvSpPr>
      <dsp:spPr>
        <a:xfrm>
          <a:off x="5843242" y="891473"/>
          <a:ext cx="1264141" cy="1264141"/>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D04C36-38B0-4D49-9087-1BC0AC380081}">
      <dsp:nvSpPr>
        <dsp:cNvPr id="0" name=""/>
        <dsp:cNvSpPr/>
      </dsp:nvSpPr>
      <dsp:spPr>
        <a:xfrm>
          <a:off x="6112649" y="1160880"/>
          <a:ext cx="725326" cy="7253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F1CD0D-77E3-4D13-8DC1-1BA80981189C}">
      <dsp:nvSpPr>
        <dsp:cNvPr id="0" name=""/>
        <dsp:cNvSpPr/>
      </dsp:nvSpPr>
      <dsp:spPr>
        <a:xfrm>
          <a:off x="5439131" y="2549363"/>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Getting familiar with the input data</a:t>
          </a:r>
        </a:p>
      </dsp:txBody>
      <dsp:txXfrm>
        <a:off x="5439131" y="2549363"/>
        <a:ext cx="2072362" cy="720000"/>
      </dsp:txXfrm>
    </dsp:sp>
    <dsp:sp modelId="{65AF4F33-DFCB-4796-A952-29E4630D1DF5}">
      <dsp:nvSpPr>
        <dsp:cNvPr id="0" name=""/>
        <dsp:cNvSpPr/>
      </dsp:nvSpPr>
      <dsp:spPr>
        <a:xfrm>
          <a:off x="8278268" y="891473"/>
          <a:ext cx="1264141" cy="1264141"/>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34225F-B304-4F69-8288-A9A97C87C5B6}">
      <dsp:nvSpPr>
        <dsp:cNvPr id="0" name=""/>
        <dsp:cNvSpPr/>
      </dsp:nvSpPr>
      <dsp:spPr>
        <a:xfrm>
          <a:off x="8547675" y="1160880"/>
          <a:ext cx="725326" cy="725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B0521D-6869-4B4A-8786-2C8A4E4CAF81}">
      <dsp:nvSpPr>
        <dsp:cNvPr id="0" name=""/>
        <dsp:cNvSpPr/>
      </dsp:nvSpPr>
      <dsp:spPr>
        <a:xfrm>
          <a:off x="7874157" y="2549363"/>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Ad-hoc requests along with the queried results, visualizations and Insights</a:t>
          </a:r>
        </a:p>
      </dsp:txBody>
      <dsp:txXfrm>
        <a:off x="7874157" y="2549363"/>
        <a:ext cx="2072362"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2FC39C-6C51-4965-8CB6-86C26D08EE87}">
      <dsp:nvSpPr>
        <dsp:cNvPr id="0" name=""/>
        <dsp:cNvSpPr/>
      </dsp:nvSpPr>
      <dsp:spPr>
        <a:xfrm>
          <a:off x="2361" y="1923"/>
          <a:ext cx="4835287" cy="925257"/>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100000"/>
            </a:lnSpc>
            <a:spcBef>
              <a:spcPct val="0"/>
            </a:spcBef>
            <a:spcAft>
              <a:spcPct val="35000"/>
            </a:spcAft>
            <a:buNone/>
          </a:pPr>
          <a:r>
            <a:rPr lang="en-US" sz="1000" b="1" kern="1200"/>
            <a:t>Our Company </a:t>
          </a:r>
        </a:p>
        <a:p>
          <a:pPr marL="0" lvl="0" indent="0" algn="ctr" defTabSz="444500">
            <a:lnSpc>
              <a:spcPct val="100000"/>
            </a:lnSpc>
            <a:spcBef>
              <a:spcPct val="0"/>
            </a:spcBef>
            <a:spcAft>
              <a:spcPct val="35000"/>
            </a:spcAft>
            <a:buNone/>
          </a:pPr>
          <a:r>
            <a:rPr lang="en-US" sz="1000" b="0" i="0" kern="1200"/>
            <a:t>Atliq Hardware, an imaginary company, stands out as a premier producer of computer hardware in India.</a:t>
          </a:r>
          <a:r>
            <a:rPr lang="en-US" sz="1000" kern="1200"/>
            <a:t> </a:t>
          </a:r>
        </a:p>
        <a:p>
          <a:pPr marL="0" lvl="0" indent="0" algn="ctr" defTabSz="444500">
            <a:spcBef>
              <a:spcPct val="0"/>
            </a:spcBef>
            <a:spcAft>
              <a:spcPct val="35000"/>
            </a:spcAft>
            <a:buNone/>
          </a:pPr>
          <a:endParaRPr lang="en-US" sz="1000" kern="1200" dirty="0"/>
        </a:p>
      </dsp:txBody>
      <dsp:txXfrm>
        <a:off x="47528" y="47090"/>
        <a:ext cx="4744953" cy="834923"/>
      </dsp:txXfrm>
    </dsp:sp>
    <dsp:sp modelId="{855EA272-94EC-4934-A125-CF75C31CFCB9}">
      <dsp:nvSpPr>
        <dsp:cNvPr id="0" name=""/>
        <dsp:cNvSpPr/>
      </dsp:nvSpPr>
      <dsp:spPr>
        <a:xfrm>
          <a:off x="2361" y="973444"/>
          <a:ext cx="4835287" cy="925257"/>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100000"/>
            </a:lnSpc>
            <a:spcBef>
              <a:spcPct val="0"/>
            </a:spcBef>
            <a:spcAft>
              <a:spcPct val="35000"/>
            </a:spcAft>
            <a:buNone/>
          </a:pPr>
          <a:r>
            <a:rPr lang="en-US" sz="1000" b="1" kern="1200"/>
            <a:t>Background</a:t>
          </a:r>
        </a:p>
        <a:p>
          <a:pPr marL="0" lvl="0" indent="0" algn="ctr" defTabSz="444500">
            <a:lnSpc>
              <a:spcPct val="100000"/>
            </a:lnSpc>
            <a:spcBef>
              <a:spcPct val="0"/>
            </a:spcBef>
            <a:spcAft>
              <a:spcPct val="35000"/>
            </a:spcAft>
            <a:buNone/>
          </a:pPr>
          <a:r>
            <a:rPr lang="en-US" sz="1000" b="0" i="0" kern="1200"/>
            <a:t>The leadership observed a lack of sufficient insights for making prompt and intelligent decisions based on data.</a:t>
          </a:r>
          <a:endParaRPr lang="en-US" sz="1000" kern="1200"/>
        </a:p>
        <a:p>
          <a:pPr marL="0" lvl="0" indent="0" algn="ctr" defTabSz="444500">
            <a:spcBef>
              <a:spcPct val="0"/>
            </a:spcBef>
            <a:spcAft>
              <a:spcPct val="35000"/>
            </a:spcAft>
            <a:buNone/>
          </a:pPr>
          <a:endParaRPr lang="en-US" sz="1000" kern="1200" dirty="0"/>
        </a:p>
      </dsp:txBody>
      <dsp:txXfrm>
        <a:off x="47528" y="1018611"/>
        <a:ext cx="4744953" cy="834923"/>
      </dsp:txXfrm>
    </dsp:sp>
    <dsp:sp modelId="{17EB0C34-3F0B-449A-8F1C-85C4B9FBF68F}">
      <dsp:nvSpPr>
        <dsp:cNvPr id="0" name=""/>
        <dsp:cNvSpPr/>
      </dsp:nvSpPr>
      <dsp:spPr>
        <a:xfrm>
          <a:off x="2361" y="1944964"/>
          <a:ext cx="4835287" cy="925257"/>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100000"/>
            </a:lnSpc>
            <a:spcBef>
              <a:spcPct val="0"/>
            </a:spcBef>
            <a:spcAft>
              <a:spcPct val="35000"/>
            </a:spcAft>
            <a:buNone/>
          </a:pPr>
          <a:r>
            <a:rPr lang="en-US" sz="1000" b="1" kern="1200"/>
            <a:t>Problem </a:t>
          </a:r>
        </a:p>
        <a:p>
          <a:pPr marL="0" lvl="0" indent="0" algn="ctr" defTabSz="444500">
            <a:lnSpc>
              <a:spcPct val="100000"/>
            </a:lnSpc>
            <a:spcBef>
              <a:spcPct val="0"/>
            </a:spcBef>
            <a:spcAft>
              <a:spcPct val="35000"/>
            </a:spcAft>
            <a:buNone/>
          </a:pPr>
          <a:r>
            <a:rPr lang="en-US" sz="1000" b="0" i="0" kern="1200"/>
            <a:t>The company requires insights for 10 ad-hoc requests.</a:t>
          </a:r>
          <a:endParaRPr lang="en-US" sz="1000" kern="1200" dirty="0"/>
        </a:p>
      </dsp:txBody>
      <dsp:txXfrm>
        <a:off x="47528" y="1990131"/>
        <a:ext cx="4744953" cy="834923"/>
      </dsp:txXfrm>
    </dsp:sp>
    <dsp:sp modelId="{59DB7A27-A207-45A8-8689-23E6F598FDCE}">
      <dsp:nvSpPr>
        <dsp:cNvPr id="0" name=""/>
        <dsp:cNvSpPr/>
      </dsp:nvSpPr>
      <dsp:spPr>
        <a:xfrm>
          <a:off x="2361" y="2916484"/>
          <a:ext cx="4835287" cy="925257"/>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100000"/>
            </a:lnSpc>
            <a:spcBef>
              <a:spcPct val="0"/>
            </a:spcBef>
            <a:spcAft>
              <a:spcPct val="35000"/>
            </a:spcAft>
            <a:buNone/>
          </a:pPr>
          <a:r>
            <a:rPr lang="en-US" sz="1000" b="1" kern="1200"/>
            <a:t>Approach</a:t>
          </a:r>
          <a:r>
            <a:rPr lang="en-US" sz="1000" kern="1200"/>
            <a:t> </a:t>
          </a:r>
        </a:p>
        <a:p>
          <a:pPr marL="0" lvl="0" indent="0" algn="ctr" defTabSz="444500">
            <a:lnSpc>
              <a:spcPct val="100000"/>
            </a:lnSpc>
            <a:spcBef>
              <a:spcPct val="0"/>
            </a:spcBef>
            <a:spcAft>
              <a:spcPct val="35000"/>
            </a:spcAft>
            <a:buNone/>
          </a:pPr>
          <a:r>
            <a:rPr lang="en-US" sz="1000" b="0" i="0" kern="1200"/>
            <a:t>Execute a SQL query to address these inquiries. Transform the results into visual representations and deliver the insights to the upper-level management.</a:t>
          </a:r>
          <a:endParaRPr lang="en-US" sz="1000" kern="1200" dirty="0"/>
        </a:p>
      </dsp:txBody>
      <dsp:txXfrm>
        <a:off x="47528" y="2961651"/>
        <a:ext cx="4744953" cy="8349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27099E-0E5E-46A8-95CE-9521975CBE6E}">
      <dsp:nvSpPr>
        <dsp:cNvPr id="0" name=""/>
        <dsp:cNvSpPr/>
      </dsp:nvSpPr>
      <dsp:spPr>
        <a:xfrm>
          <a:off x="1395846" y="1297843"/>
          <a:ext cx="178655" cy="1142070"/>
        </a:xfrm>
        <a:custGeom>
          <a:avLst/>
          <a:gdLst/>
          <a:ahLst/>
          <a:cxnLst/>
          <a:rect l="0" t="0" r="0" b="0"/>
          <a:pathLst>
            <a:path>
              <a:moveTo>
                <a:pt x="0" y="0"/>
              </a:moveTo>
              <a:lnTo>
                <a:pt x="0" y="1142070"/>
              </a:lnTo>
              <a:lnTo>
                <a:pt x="178655" y="114207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7598F2-571F-43DF-A8D5-378A399DE779}">
      <dsp:nvSpPr>
        <dsp:cNvPr id="0" name=""/>
        <dsp:cNvSpPr/>
      </dsp:nvSpPr>
      <dsp:spPr>
        <a:xfrm>
          <a:off x="1395846" y="1297843"/>
          <a:ext cx="178655" cy="410156"/>
        </a:xfrm>
        <a:custGeom>
          <a:avLst/>
          <a:gdLst/>
          <a:ahLst/>
          <a:cxnLst/>
          <a:rect l="0" t="0" r="0" b="0"/>
          <a:pathLst>
            <a:path>
              <a:moveTo>
                <a:pt x="0" y="0"/>
              </a:moveTo>
              <a:lnTo>
                <a:pt x="0" y="410156"/>
              </a:lnTo>
              <a:lnTo>
                <a:pt x="178655" y="4101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CF84BDE-C004-4209-9D96-77F8ED5D1000}">
      <dsp:nvSpPr>
        <dsp:cNvPr id="0" name=""/>
        <dsp:cNvSpPr/>
      </dsp:nvSpPr>
      <dsp:spPr>
        <a:xfrm>
          <a:off x="1160500" y="388729"/>
          <a:ext cx="666698" cy="369922"/>
        </a:xfrm>
        <a:custGeom>
          <a:avLst/>
          <a:gdLst/>
          <a:ahLst/>
          <a:cxnLst/>
          <a:rect l="0" t="0" r="0" b="0"/>
          <a:pathLst>
            <a:path>
              <a:moveTo>
                <a:pt x="0" y="0"/>
              </a:moveTo>
              <a:lnTo>
                <a:pt x="0" y="256692"/>
              </a:lnTo>
              <a:lnTo>
                <a:pt x="666698" y="256692"/>
              </a:lnTo>
              <a:lnTo>
                <a:pt x="666698" y="36992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A595459-C4B2-41A3-BB91-6A21759D7E26}">
      <dsp:nvSpPr>
        <dsp:cNvPr id="0" name=""/>
        <dsp:cNvSpPr/>
      </dsp:nvSpPr>
      <dsp:spPr>
        <a:xfrm>
          <a:off x="72481" y="1297843"/>
          <a:ext cx="91440" cy="410156"/>
        </a:xfrm>
        <a:custGeom>
          <a:avLst/>
          <a:gdLst/>
          <a:ahLst/>
          <a:cxnLst/>
          <a:rect l="0" t="0" r="0" b="0"/>
          <a:pathLst>
            <a:path>
              <a:moveTo>
                <a:pt x="45720" y="0"/>
              </a:moveTo>
              <a:lnTo>
                <a:pt x="45720" y="410156"/>
              </a:lnTo>
              <a:lnTo>
                <a:pt x="122479" y="4101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133A745-1418-4B77-84DE-7C4DB1F7DACF}">
      <dsp:nvSpPr>
        <dsp:cNvPr id="0" name=""/>
        <dsp:cNvSpPr/>
      </dsp:nvSpPr>
      <dsp:spPr>
        <a:xfrm>
          <a:off x="549553" y="388729"/>
          <a:ext cx="610946" cy="369922"/>
        </a:xfrm>
        <a:custGeom>
          <a:avLst/>
          <a:gdLst/>
          <a:ahLst/>
          <a:cxnLst/>
          <a:rect l="0" t="0" r="0" b="0"/>
          <a:pathLst>
            <a:path>
              <a:moveTo>
                <a:pt x="610946" y="0"/>
              </a:moveTo>
              <a:lnTo>
                <a:pt x="610946" y="256692"/>
              </a:lnTo>
              <a:lnTo>
                <a:pt x="0" y="256692"/>
              </a:lnTo>
              <a:lnTo>
                <a:pt x="0" y="36992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A370BC7-E0AB-47E4-80CB-FF84501FAE93}">
      <dsp:nvSpPr>
        <dsp:cNvPr id="0" name=""/>
        <dsp:cNvSpPr/>
      </dsp:nvSpPr>
      <dsp:spPr>
        <a:xfrm>
          <a:off x="621309" y="21239"/>
          <a:ext cx="1078381" cy="36749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IN" sz="1500" kern="1200" dirty="0"/>
            <a:t>N&amp;S</a:t>
          </a:r>
        </a:p>
      </dsp:txBody>
      <dsp:txXfrm>
        <a:off x="621309" y="21239"/>
        <a:ext cx="1078381" cy="367490"/>
      </dsp:txXfrm>
    </dsp:sp>
    <dsp:sp modelId="{7DBA0DB9-2FD3-402A-B935-82D49016B8F0}">
      <dsp:nvSpPr>
        <dsp:cNvPr id="0" name=""/>
        <dsp:cNvSpPr/>
      </dsp:nvSpPr>
      <dsp:spPr>
        <a:xfrm>
          <a:off x="10363" y="758652"/>
          <a:ext cx="1078381" cy="53919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IN" sz="1500" kern="1200" dirty="0"/>
            <a:t>Networking</a:t>
          </a:r>
        </a:p>
      </dsp:txBody>
      <dsp:txXfrm>
        <a:off x="10363" y="758652"/>
        <a:ext cx="1078381" cy="539190"/>
      </dsp:txXfrm>
    </dsp:sp>
    <dsp:sp modelId="{418EFFC8-9174-45FE-A87A-7AC5AEF56BEF}">
      <dsp:nvSpPr>
        <dsp:cNvPr id="0" name=""/>
        <dsp:cNvSpPr/>
      </dsp:nvSpPr>
      <dsp:spPr>
        <a:xfrm>
          <a:off x="194960" y="1438404"/>
          <a:ext cx="1078381" cy="53919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err="1"/>
            <a:t>Wifi</a:t>
          </a:r>
          <a:r>
            <a:rPr lang="en-IN" sz="1000" kern="1200" dirty="0"/>
            <a:t> Extender</a:t>
          </a:r>
        </a:p>
      </dsp:txBody>
      <dsp:txXfrm>
        <a:off x="194960" y="1438404"/>
        <a:ext cx="1078381" cy="539190"/>
      </dsp:txXfrm>
    </dsp:sp>
    <dsp:sp modelId="{0FEE99E9-5ECE-4DC3-B148-16766FD5D947}">
      <dsp:nvSpPr>
        <dsp:cNvPr id="0" name=""/>
        <dsp:cNvSpPr/>
      </dsp:nvSpPr>
      <dsp:spPr>
        <a:xfrm>
          <a:off x="1288007" y="758652"/>
          <a:ext cx="1078381" cy="53919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IN" sz="1500" kern="1200"/>
            <a:t>Storage</a:t>
          </a:r>
        </a:p>
      </dsp:txBody>
      <dsp:txXfrm>
        <a:off x="1288007" y="758652"/>
        <a:ext cx="1078381" cy="539190"/>
      </dsp:txXfrm>
    </dsp:sp>
    <dsp:sp modelId="{4CD71B4B-3C30-4E07-AD66-24BCF0316317}">
      <dsp:nvSpPr>
        <dsp:cNvPr id="0" name=""/>
        <dsp:cNvSpPr/>
      </dsp:nvSpPr>
      <dsp:spPr>
        <a:xfrm>
          <a:off x="1574501" y="1438404"/>
          <a:ext cx="1078381" cy="53919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External SSD</a:t>
          </a:r>
        </a:p>
      </dsp:txBody>
      <dsp:txXfrm>
        <a:off x="1574501" y="1438404"/>
        <a:ext cx="1078381" cy="539190"/>
      </dsp:txXfrm>
    </dsp:sp>
    <dsp:sp modelId="{293C6444-6657-4C36-8C53-F2E52D60B4F6}">
      <dsp:nvSpPr>
        <dsp:cNvPr id="0" name=""/>
        <dsp:cNvSpPr/>
      </dsp:nvSpPr>
      <dsp:spPr>
        <a:xfrm>
          <a:off x="1574501" y="2170318"/>
          <a:ext cx="1078381" cy="53919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USB Flash drives</a:t>
          </a:r>
        </a:p>
      </dsp:txBody>
      <dsp:txXfrm>
        <a:off x="1574501" y="2170318"/>
        <a:ext cx="1078381" cy="5391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A3BBE5-025D-4F22-ABB1-BD1ECB69DFDB}">
      <dsp:nvSpPr>
        <dsp:cNvPr id="0" name=""/>
        <dsp:cNvSpPr/>
      </dsp:nvSpPr>
      <dsp:spPr>
        <a:xfrm>
          <a:off x="1489807" y="1300332"/>
          <a:ext cx="160929" cy="1255250"/>
        </a:xfrm>
        <a:custGeom>
          <a:avLst/>
          <a:gdLst/>
          <a:ahLst/>
          <a:cxnLst/>
          <a:rect l="0" t="0" r="0" b="0"/>
          <a:pathLst>
            <a:path>
              <a:moveTo>
                <a:pt x="0" y="0"/>
              </a:moveTo>
              <a:lnTo>
                <a:pt x="0" y="1255250"/>
              </a:lnTo>
              <a:lnTo>
                <a:pt x="160929" y="125525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131F533-DD8A-4357-80B4-5B4CE5391C1B}">
      <dsp:nvSpPr>
        <dsp:cNvPr id="0" name=""/>
        <dsp:cNvSpPr/>
      </dsp:nvSpPr>
      <dsp:spPr>
        <a:xfrm>
          <a:off x="1489807" y="1300332"/>
          <a:ext cx="160929" cy="493517"/>
        </a:xfrm>
        <a:custGeom>
          <a:avLst/>
          <a:gdLst/>
          <a:ahLst/>
          <a:cxnLst/>
          <a:rect l="0" t="0" r="0" b="0"/>
          <a:pathLst>
            <a:path>
              <a:moveTo>
                <a:pt x="0" y="0"/>
              </a:moveTo>
              <a:lnTo>
                <a:pt x="0" y="493517"/>
              </a:lnTo>
              <a:lnTo>
                <a:pt x="160929" y="49351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0D3557F-78C1-4EC6-B930-DAD15A0138A3}">
      <dsp:nvSpPr>
        <dsp:cNvPr id="0" name=""/>
        <dsp:cNvSpPr/>
      </dsp:nvSpPr>
      <dsp:spPr>
        <a:xfrm>
          <a:off x="1269869" y="538599"/>
          <a:ext cx="649082" cy="225301"/>
        </a:xfrm>
        <a:custGeom>
          <a:avLst/>
          <a:gdLst/>
          <a:ahLst/>
          <a:cxnLst/>
          <a:rect l="0" t="0" r="0" b="0"/>
          <a:pathLst>
            <a:path>
              <a:moveTo>
                <a:pt x="0" y="0"/>
              </a:moveTo>
              <a:lnTo>
                <a:pt x="0" y="112650"/>
              </a:lnTo>
              <a:lnTo>
                <a:pt x="649082" y="112650"/>
              </a:lnTo>
              <a:lnTo>
                <a:pt x="649082" y="22530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E6E7736-C927-4158-96CD-D7CAC6A1380D}">
      <dsp:nvSpPr>
        <dsp:cNvPr id="0" name=""/>
        <dsp:cNvSpPr/>
      </dsp:nvSpPr>
      <dsp:spPr>
        <a:xfrm>
          <a:off x="191641" y="1300332"/>
          <a:ext cx="160929" cy="2016984"/>
        </a:xfrm>
        <a:custGeom>
          <a:avLst/>
          <a:gdLst/>
          <a:ahLst/>
          <a:cxnLst/>
          <a:rect l="0" t="0" r="0" b="0"/>
          <a:pathLst>
            <a:path>
              <a:moveTo>
                <a:pt x="0" y="0"/>
              </a:moveTo>
              <a:lnTo>
                <a:pt x="0" y="2016984"/>
              </a:lnTo>
              <a:lnTo>
                <a:pt x="160929" y="201698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8C41936-C7FC-4D87-A7B3-F90D7F4089F6}">
      <dsp:nvSpPr>
        <dsp:cNvPr id="0" name=""/>
        <dsp:cNvSpPr/>
      </dsp:nvSpPr>
      <dsp:spPr>
        <a:xfrm>
          <a:off x="191641" y="1300332"/>
          <a:ext cx="160929" cy="1255250"/>
        </a:xfrm>
        <a:custGeom>
          <a:avLst/>
          <a:gdLst/>
          <a:ahLst/>
          <a:cxnLst/>
          <a:rect l="0" t="0" r="0" b="0"/>
          <a:pathLst>
            <a:path>
              <a:moveTo>
                <a:pt x="0" y="0"/>
              </a:moveTo>
              <a:lnTo>
                <a:pt x="0" y="1255250"/>
              </a:lnTo>
              <a:lnTo>
                <a:pt x="160929" y="125525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69879E1-B8DB-4BD4-9AAB-907B3B6D9A8D}">
      <dsp:nvSpPr>
        <dsp:cNvPr id="0" name=""/>
        <dsp:cNvSpPr/>
      </dsp:nvSpPr>
      <dsp:spPr>
        <a:xfrm>
          <a:off x="191641" y="1300332"/>
          <a:ext cx="160929" cy="493517"/>
        </a:xfrm>
        <a:custGeom>
          <a:avLst/>
          <a:gdLst/>
          <a:ahLst/>
          <a:cxnLst/>
          <a:rect l="0" t="0" r="0" b="0"/>
          <a:pathLst>
            <a:path>
              <a:moveTo>
                <a:pt x="0" y="0"/>
              </a:moveTo>
              <a:lnTo>
                <a:pt x="0" y="493517"/>
              </a:lnTo>
              <a:lnTo>
                <a:pt x="160929" y="49351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7C21CC1-87D1-4D7F-BC09-FA30822A5F2F}">
      <dsp:nvSpPr>
        <dsp:cNvPr id="0" name=""/>
        <dsp:cNvSpPr/>
      </dsp:nvSpPr>
      <dsp:spPr>
        <a:xfrm>
          <a:off x="620787" y="538599"/>
          <a:ext cx="649082" cy="225301"/>
        </a:xfrm>
        <a:custGeom>
          <a:avLst/>
          <a:gdLst/>
          <a:ahLst/>
          <a:cxnLst/>
          <a:rect l="0" t="0" r="0" b="0"/>
          <a:pathLst>
            <a:path>
              <a:moveTo>
                <a:pt x="649082" y="0"/>
              </a:moveTo>
              <a:lnTo>
                <a:pt x="649082" y="112650"/>
              </a:lnTo>
              <a:lnTo>
                <a:pt x="0" y="112650"/>
              </a:lnTo>
              <a:lnTo>
                <a:pt x="0" y="22530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18E99E5-09F9-4C56-9F96-203DE7D1957D}">
      <dsp:nvSpPr>
        <dsp:cNvPr id="0" name=""/>
        <dsp:cNvSpPr/>
      </dsp:nvSpPr>
      <dsp:spPr>
        <a:xfrm>
          <a:off x="733437" y="2167"/>
          <a:ext cx="1072864" cy="53643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t>PC</a:t>
          </a:r>
        </a:p>
      </dsp:txBody>
      <dsp:txXfrm>
        <a:off x="733437" y="2167"/>
        <a:ext cx="1072864" cy="536432"/>
      </dsp:txXfrm>
    </dsp:sp>
    <dsp:sp modelId="{E341D958-FFD2-428C-BEBA-EFC2391EF408}">
      <dsp:nvSpPr>
        <dsp:cNvPr id="0" name=""/>
        <dsp:cNvSpPr/>
      </dsp:nvSpPr>
      <dsp:spPr>
        <a:xfrm>
          <a:off x="84355" y="763900"/>
          <a:ext cx="1072864" cy="53643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a:t>Notebook</a:t>
          </a:r>
        </a:p>
      </dsp:txBody>
      <dsp:txXfrm>
        <a:off x="84355" y="763900"/>
        <a:ext cx="1072864" cy="536432"/>
      </dsp:txXfrm>
    </dsp:sp>
    <dsp:sp modelId="{9FA3C8DE-C7AD-4711-B972-2ADA140A17F2}">
      <dsp:nvSpPr>
        <dsp:cNvPr id="0" name=""/>
        <dsp:cNvSpPr/>
      </dsp:nvSpPr>
      <dsp:spPr>
        <a:xfrm>
          <a:off x="352571" y="1525633"/>
          <a:ext cx="1072864" cy="53643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Gaming laptop</a:t>
          </a:r>
        </a:p>
      </dsp:txBody>
      <dsp:txXfrm>
        <a:off x="352571" y="1525633"/>
        <a:ext cx="1072864" cy="536432"/>
      </dsp:txXfrm>
    </dsp:sp>
    <dsp:sp modelId="{61665C70-1318-4582-B22E-8D7A619B8A97}">
      <dsp:nvSpPr>
        <dsp:cNvPr id="0" name=""/>
        <dsp:cNvSpPr/>
      </dsp:nvSpPr>
      <dsp:spPr>
        <a:xfrm>
          <a:off x="352571" y="2287367"/>
          <a:ext cx="1072864" cy="53643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Business laptop </a:t>
          </a:r>
        </a:p>
      </dsp:txBody>
      <dsp:txXfrm>
        <a:off x="352571" y="2287367"/>
        <a:ext cx="1072864" cy="536432"/>
      </dsp:txXfrm>
    </dsp:sp>
    <dsp:sp modelId="{3681C17C-7C07-4DCF-A423-1941717BDC48}">
      <dsp:nvSpPr>
        <dsp:cNvPr id="0" name=""/>
        <dsp:cNvSpPr/>
      </dsp:nvSpPr>
      <dsp:spPr>
        <a:xfrm>
          <a:off x="352571" y="3049100"/>
          <a:ext cx="1072864" cy="53643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Personal laptop </a:t>
          </a:r>
        </a:p>
      </dsp:txBody>
      <dsp:txXfrm>
        <a:off x="352571" y="3049100"/>
        <a:ext cx="1072864" cy="536432"/>
      </dsp:txXfrm>
    </dsp:sp>
    <dsp:sp modelId="{FDDB0456-3FF9-46AC-9C5A-5D9139A79554}">
      <dsp:nvSpPr>
        <dsp:cNvPr id="0" name=""/>
        <dsp:cNvSpPr/>
      </dsp:nvSpPr>
      <dsp:spPr>
        <a:xfrm>
          <a:off x="1382520" y="763900"/>
          <a:ext cx="1072864" cy="53643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a:t>Desktop</a:t>
          </a:r>
        </a:p>
      </dsp:txBody>
      <dsp:txXfrm>
        <a:off x="1382520" y="763900"/>
        <a:ext cx="1072864" cy="536432"/>
      </dsp:txXfrm>
    </dsp:sp>
    <dsp:sp modelId="{5043B59E-6D24-4B1D-BE12-2DF49F443D96}">
      <dsp:nvSpPr>
        <dsp:cNvPr id="0" name=""/>
        <dsp:cNvSpPr/>
      </dsp:nvSpPr>
      <dsp:spPr>
        <a:xfrm>
          <a:off x="1650736" y="1525633"/>
          <a:ext cx="1072864" cy="53643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Business laptop</a:t>
          </a:r>
        </a:p>
      </dsp:txBody>
      <dsp:txXfrm>
        <a:off x="1650736" y="1525633"/>
        <a:ext cx="1072864" cy="536432"/>
      </dsp:txXfrm>
    </dsp:sp>
    <dsp:sp modelId="{A2A6B905-5493-400A-8A29-D6E969641B44}">
      <dsp:nvSpPr>
        <dsp:cNvPr id="0" name=""/>
        <dsp:cNvSpPr/>
      </dsp:nvSpPr>
      <dsp:spPr>
        <a:xfrm>
          <a:off x="1650736" y="2287367"/>
          <a:ext cx="1072864" cy="53643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Personal laptop</a:t>
          </a:r>
        </a:p>
      </dsp:txBody>
      <dsp:txXfrm>
        <a:off x="1650736" y="2287367"/>
        <a:ext cx="1072864" cy="53643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5FA72E-626C-44DF-A02E-27487D12E9E6}">
      <dsp:nvSpPr>
        <dsp:cNvPr id="0" name=""/>
        <dsp:cNvSpPr/>
      </dsp:nvSpPr>
      <dsp:spPr>
        <a:xfrm>
          <a:off x="1995702" y="1071897"/>
          <a:ext cx="179374" cy="1665362"/>
        </a:xfrm>
        <a:custGeom>
          <a:avLst/>
          <a:gdLst/>
          <a:ahLst/>
          <a:cxnLst/>
          <a:rect l="0" t="0" r="0" b="0"/>
          <a:pathLst>
            <a:path>
              <a:moveTo>
                <a:pt x="0" y="0"/>
              </a:moveTo>
              <a:lnTo>
                <a:pt x="0" y="1665362"/>
              </a:lnTo>
              <a:lnTo>
                <a:pt x="179374" y="16653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3EC783-5F1D-42A3-9013-74E92446D7F4}">
      <dsp:nvSpPr>
        <dsp:cNvPr id="0" name=""/>
        <dsp:cNvSpPr/>
      </dsp:nvSpPr>
      <dsp:spPr>
        <a:xfrm>
          <a:off x="1995702" y="1071897"/>
          <a:ext cx="179374" cy="1036422"/>
        </a:xfrm>
        <a:custGeom>
          <a:avLst/>
          <a:gdLst/>
          <a:ahLst/>
          <a:cxnLst/>
          <a:rect l="0" t="0" r="0" b="0"/>
          <a:pathLst>
            <a:path>
              <a:moveTo>
                <a:pt x="0" y="0"/>
              </a:moveTo>
              <a:lnTo>
                <a:pt x="0" y="1036422"/>
              </a:lnTo>
              <a:lnTo>
                <a:pt x="179374" y="103642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86D4CC4-6FA9-49BD-8BB4-2BF681E0F9B9}">
      <dsp:nvSpPr>
        <dsp:cNvPr id="0" name=""/>
        <dsp:cNvSpPr/>
      </dsp:nvSpPr>
      <dsp:spPr>
        <a:xfrm>
          <a:off x="1995702" y="1071897"/>
          <a:ext cx="179374" cy="407482"/>
        </a:xfrm>
        <a:custGeom>
          <a:avLst/>
          <a:gdLst/>
          <a:ahLst/>
          <a:cxnLst/>
          <a:rect l="0" t="0" r="0" b="0"/>
          <a:pathLst>
            <a:path>
              <a:moveTo>
                <a:pt x="0" y="0"/>
              </a:moveTo>
              <a:lnTo>
                <a:pt x="0" y="407482"/>
              </a:lnTo>
              <a:lnTo>
                <a:pt x="179374" y="40748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BAE04D5-BE48-400C-B1C2-7F13391BCBE5}">
      <dsp:nvSpPr>
        <dsp:cNvPr id="0" name=""/>
        <dsp:cNvSpPr/>
      </dsp:nvSpPr>
      <dsp:spPr>
        <a:xfrm>
          <a:off x="1638088" y="442957"/>
          <a:ext cx="835945" cy="186024"/>
        </a:xfrm>
        <a:custGeom>
          <a:avLst/>
          <a:gdLst/>
          <a:ahLst/>
          <a:cxnLst/>
          <a:rect l="0" t="0" r="0" b="0"/>
          <a:pathLst>
            <a:path>
              <a:moveTo>
                <a:pt x="0" y="0"/>
              </a:moveTo>
              <a:lnTo>
                <a:pt x="0" y="93012"/>
              </a:lnTo>
              <a:lnTo>
                <a:pt x="835945" y="93012"/>
              </a:lnTo>
              <a:lnTo>
                <a:pt x="835945" y="18602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A16F2AA-0FAB-456E-AEC9-56CF85A19433}">
      <dsp:nvSpPr>
        <dsp:cNvPr id="0" name=""/>
        <dsp:cNvSpPr/>
      </dsp:nvSpPr>
      <dsp:spPr>
        <a:xfrm>
          <a:off x="352815" y="1071897"/>
          <a:ext cx="222880" cy="2294303"/>
        </a:xfrm>
        <a:custGeom>
          <a:avLst/>
          <a:gdLst/>
          <a:ahLst/>
          <a:cxnLst/>
          <a:rect l="0" t="0" r="0" b="0"/>
          <a:pathLst>
            <a:path>
              <a:moveTo>
                <a:pt x="0" y="0"/>
              </a:moveTo>
              <a:lnTo>
                <a:pt x="0" y="2294303"/>
              </a:lnTo>
              <a:lnTo>
                <a:pt x="222880" y="22943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6CA1FD9-4886-4F92-928B-21CA24083EF2}">
      <dsp:nvSpPr>
        <dsp:cNvPr id="0" name=""/>
        <dsp:cNvSpPr/>
      </dsp:nvSpPr>
      <dsp:spPr>
        <a:xfrm>
          <a:off x="352815" y="1071897"/>
          <a:ext cx="222880" cy="1665362"/>
        </a:xfrm>
        <a:custGeom>
          <a:avLst/>
          <a:gdLst/>
          <a:ahLst/>
          <a:cxnLst/>
          <a:rect l="0" t="0" r="0" b="0"/>
          <a:pathLst>
            <a:path>
              <a:moveTo>
                <a:pt x="0" y="0"/>
              </a:moveTo>
              <a:lnTo>
                <a:pt x="0" y="1665362"/>
              </a:lnTo>
              <a:lnTo>
                <a:pt x="222880" y="16653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82C3187-DB1F-45A0-AB16-BAA75DBB6A18}">
      <dsp:nvSpPr>
        <dsp:cNvPr id="0" name=""/>
        <dsp:cNvSpPr/>
      </dsp:nvSpPr>
      <dsp:spPr>
        <a:xfrm>
          <a:off x="352815" y="1071897"/>
          <a:ext cx="222880" cy="1036422"/>
        </a:xfrm>
        <a:custGeom>
          <a:avLst/>
          <a:gdLst/>
          <a:ahLst/>
          <a:cxnLst/>
          <a:rect l="0" t="0" r="0" b="0"/>
          <a:pathLst>
            <a:path>
              <a:moveTo>
                <a:pt x="0" y="0"/>
              </a:moveTo>
              <a:lnTo>
                <a:pt x="0" y="1036422"/>
              </a:lnTo>
              <a:lnTo>
                <a:pt x="222880" y="103642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5D2F1A8-99CF-4105-B48E-F3D1DF72CB75}">
      <dsp:nvSpPr>
        <dsp:cNvPr id="0" name=""/>
        <dsp:cNvSpPr/>
      </dsp:nvSpPr>
      <dsp:spPr>
        <a:xfrm>
          <a:off x="352815" y="1071897"/>
          <a:ext cx="222880" cy="407482"/>
        </a:xfrm>
        <a:custGeom>
          <a:avLst/>
          <a:gdLst/>
          <a:ahLst/>
          <a:cxnLst/>
          <a:rect l="0" t="0" r="0" b="0"/>
          <a:pathLst>
            <a:path>
              <a:moveTo>
                <a:pt x="0" y="0"/>
              </a:moveTo>
              <a:lnTo>
                <a:pt x="0" y="407482"/>
              </a:lnTo>
              <a:lnTo>
                <a:pt x="222880" y="40748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A98736B-FA49-4D0F-ABDB-C9429F27B332}">
      <dsp:nvSpPr>
        <dsp:cNvPr id="0" name=""/>
        <dsp:cNvSpPr/>
      </dsp:nvSpPr>
      <dsp:spPr>
        <a:xfrm>
          <a:off x="947161" y="442957"/>
          <a:ext cx="690926" cy="186024"/>
        </a:xfrm>
        <a:custGeom>
          <a:avLst/>
          <a:gdLst/>
          <a:ahLst/>
          <a:cxnLst/>
          <a:rect l="0" t="0" r="0" b="0"/>
          <a:pathLst>
            <a:path>
              <a:moveTo>
                <a:pt x="690926" y="0"/>
              </a:moveTo>
              <a:lnTo>
                <a:pt x="690926" y="93012"/>
              </a:lnTo>
              <a:lnTo>
                <a:pt x="0" y="93012"/>
              </a:lnTo>
              <a:lnTo>
                <a:pt x="0" y="18602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99B64B5-2108-4AC2-93B4-D1A950C8539A}">
      <dsp:nvSpPr>
        <dsp:cNvPr id="0" name=""/>
        <dsp:cNvSpPr/>
      </dsp:nvSpPr>
      <dsp:spPr>
        <a:xfrm>
          <a:off x="1195172" y="41"/>
          <a:ext cx="885831" cy="44291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t>P&amp;A</a:t>
          </a:r>
        </a:p>
      </dsp:txBody>
      <dsp:txXfrm>
        <a:off x="1195172" y="41"/>
        <a:ext cx="885831" cy="442915"/>
      </dsp:txXfrm>
    </dsp:sp>
    <dsp:sp modelId="{D949C70E-5010-439B-A235-30DCD8405E91}">
      <dsp:nvSpPr>
        <dsp:cNvPr id="0" name=""/>
        <dsp:cNvSpPr/>
      </dsp:nvSpPr>
      <dsp:spPr>
        <a:xfrm>
          <a:off x="204228" y="628981"/>
          <a:ext cx="1485866" cy="44291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t>Peripherals</a:t>
          </a:r>
        </a:p>
      </dsp:txBody>
      <dsp:txXfrm>
        <a:off x="204228" y="628981"/>
        <a:ext cx="1485866" cy="442915"/>
      </dsp:txXfrm>
    </dsp:sp>
    <dsp:sp modelId="{E587F7AD-3601-427F-8EDE-2CC6FB4EEDA3}">
      <dsp:nvSpPr>
        <dsp:cNvPr id="0" name=""/>
        <dsp:cNvSpPr/>
      </dsp:nvSpPr>
      <dsp:spPr>
        <a:xfrm>
          <a:off x="575695" y="1257922"/>
          <a:ext cx="885831" cy="44291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Graphic card</a:t>
          </a:r>
        </a:p>
      </dsp:txBody>
      <dsp:txXfrm>
        <a:off x="575695" y="1257922"/>
        <a:ext cx="885831" cy="442915"/>
      </dsp:txXfrm>
    </dsp:sp>
    <dsp:sp modelId="{A414A257-E902-45CE-897F-8CC84DF0D655}">
      <dsp:nvSpPr>
        <dsp:cNvPr id="0" name=""/>
        <dsp:cNvSpPr/>
      </dsp:nvSpPr>
      <dsp:spPr>
        <a:xfrm>
          <a:off x="575695" y="1886862"/>
          <a:ext cx="885831" cy="44291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a:t>Internal HDD</a:t>
          </a:r>
        </a:p>
      </dsp:txBody>
      <dsp:txXfrm>
        <a:off x="575695" y="1886862"/>
        <a:ext cx="885831" cy="442915"/>
      </dsp:txXfrm>
    </dsp:sp>
    <dsp:sp modelId="{9B235E11-C381-46CF-87A7-80E8005417B6}">
      <dsp:nvSpPr>
        <dsp:cNvPr id="0" name=""/>
        <dsp:cNvSpPr/>
      </dsp:nvSpPr>
      <dsp:spPr>
        <a:xfrm>
          <a:off x="575695" y="2515802"/>
          <a:ext cx="885831" cy="44291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a:t>MotherBoard</a:t>
          </a:r>
        </a:p>
      </dsp:txBody>
      <dsp:txXfrm>
        <a:off x="575695" y="2515802"/>
        <a:ext cx="885831" cy="442915"/>
      </dsp:txXfrm>
    </dsp:sp>
    <dsp:sp modelId="{6A965E77-07F8-403B-B081-3DB09BE9B4E8}">
      <dsp:nvSpPr>
        <dsp:cNvPr id="0" name=""/>
        <dsp:cNvSpPr/>
      </dsp:nvSpPr>
      <dsp:spPr>
        <a:xfrm>
          <a:off x="575695" y="3144742"/>
          <a:ext cx="885831" cy="44291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a:t>Processors</a:t>
          </a:r>
        </a:p>
      </dsp:txBody>
      <dsp:txXfrm>
        <a:off x="575695" y="3144742"/>
        <a:ext cx="885831" cy="442915"/>
      </dsp:txXfrm>
    </dsp:sp>
    <dsp:sp modelId="{99087B15-3F74-42D9-A17D-77CF79113FF8}">
      <dsp:nvSpPr>
        <dsp:cNvPr id="0" name=""/>
        <dsp:cNvSpPr/>
      </dsp:nvSpPr>
      <dsp:spPr>
        <a:xfrm>
          <a:off x="1876119" y="628981"/>
          <a:ext cx="1195827" cy="44291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t>Accessories</a:t>
          </a:r>
        </a:p>
      </dsp:txBody>
      <dsp:txXfrm>
        <a:off x="1876119" y="628981"/>
        <a:ext cx="1195827" cy="442915"/>
      </dsp:txXfrm>
    </dsp:sp>
    <dsp:sp modelId="{D6CDC8CB-F9D4-4D55-B3F2-873B0455A68D}">
      <dsp:nvSpPr>
        <dsp:cNvPr id="0" name=""/>
        <dsp:cNvSpPr/>
      </dsp:nvSpPr>
      <dsp:spPr>
        <a:xfrm>
          <a:off x="2175076" y="1257922"/>
          <a:ext cx="885831" cy="44291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Batteries</a:t>
          </a:r>
        </a:p>
      </dsp:txBody>
      <dsp:txXfrm>
        <a:off x="2175076" y="1257922"/>
        <a:ext cx="885831" cy="442915"/>
      </dsp:txXfrm>
    </dsp:sp>
    <dsp:sp modelId="{C293B5C6-6118-4F32-8B42-E7FC4121E1A7}">
      <dsp:nvSpPr>
        <dsp:cNvPr id="0" name=""/>
        <dsp:cNvSpPr/>
      </dsp:nvSpPr>
      <dsp:spPr>
        <a:xfrm>
          <a:off x="2175076" y="1886862"/>
          <a:ext cx="885831" cy="44291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a:t>Keyboard</a:t>
          </a:r>
        </a:p>
      </dsp:txBody>
      <dsp:txXfrm>
        <a:off x="2175076" y="1886862"/>
        <a:ext cx="885831" cy="442915"/>
      </dsp:txXfrm>
    </dsp:sp>
    <dsp:sp modelId="{54298148-541B-4488-B3DA-15A8C777A88B}">
      <dsp:nvSpPr>
        <dsp:cNvPr id="0" name=""/>
        <dsp:cNvSpPr/>
      </dsp:nvSpPr>
      <dsp:spPr>
        <a:xfrm>
          <a:off x="2175076" y="2515802"/>
          <a:ext cx="885831" cy="44291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a:t>Mouse</a:t>
          </a:r>
        </a:p>
      </dsp:txBody>
      <dsp:txXfrm>
        <a:off x="2175076" y="2515802"/>
        <a:ext cx="885831" cy="442915"/>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11/14/2023</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55217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11/14/2023</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43514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11/14/2023</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384123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11/14/2023</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36985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11/14/2023</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565487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11/14/2023</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50168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11/14/2023</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14955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11/14/2023</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65637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11/14/2023</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26717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11/14/2023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77907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11/14/2023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24335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11/14/2023</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717379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11/14/2023</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195407426"/>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3.jpeg"/><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4.xml"/><Relationship Id="rId13" Type="http://schemas.openxmlformats.org/officeDocument/2006/relationships/diagramData" Target="../diagrams/data5.xml"/><Relationship Id="rId3" Type="http://schemas.openxmlformats.org/officeDocument/2006/relationships/diagramLayout" Target="../diagrams/layout3.xml"/><Relationship Id="rId7" Type="http://schemas.openxmlformats.org/officeDocument/2006/relationships/diagramData" Target="../diagrams/data4.xml"/><Relationship Id="rId12" Type="http://schemas.openxmlformats.org/officeDocument/2006/relationships/image" Target="../media/image15.png"/><Relationship Id="rId17" Type="http://schemas.microsoft.com/office/2007/relationships/diagramDrawing" Target="../diagrams/drawing5.xml"/><Relationship Id="rId2" Type="http://schemas.openxmlformats.org/officeDocument/2006/relationships/diagramData" Target="../diagrams/data3.xml"/><Relationship Id="rId16" Type="http://schemas.openxmlformats.org/officeDocument/2006/relationships/diagramColors" Target="../diagrams/colors5.xml"/><Relationship Id="rId1" Type="http://schemas.openxmlformats.org/officeDocument/2006/relationships/slideLayout" Target="../slideLayouts/slideLayout4.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5" Type="http://schemas.openxmlformats.org/officeDocument/2006/relationships/diagramQuickStyle" Target="../diagrams/quickStyle5.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 Id="rId14" Type="http://schemas.openxmlformats.org/officeDocument/2006/relationships/diagramLayout" Target="../diagrams/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6728A2E8-187B-4D00-BD0C-7D2D1C9CF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Freeform: Shape 3080">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rgbClr val="D739AE">
              <a:alpha val="20000"/>
            </a:srgbClr>
          </a:solidFill>
          <a:ln w="32707" cap="flat">
            <a:noFill/>
            <a:prstDash val="solid"/>
            <a:miter/>
          </a:ln>
        </p:spPr>
        <p:txBody>
          <a:bodyPr wrap="square" rtlCol="0" anchor="ctr">
            <a:noAutofit/>
          </a:bodyPr>
          <a:lstStyle/>
          <a:p>
            <a:endParaRPr lang="en-US"/>
          </a:p>
        </p:txBody>
      </p:sp>
      <p:sp>
        <p:nvSpPr>
          <p:cNvPr id="5" name="Title 4">
            <a:extLst>
              <a:ext uri="{FF2B5EF4-FFF2-40B4-BE49-F238E27FC236}">
                <a16:creationId xmlns:a16="http://schemas.microsoft.com/office/drawing/2014/main" id="{073C2B83-57BF-1F91-5A33-72B4F089959F}"/>
              </a:ext>
            </a:extLst>
          </p:cNvPr>
          <p:cNvSpPr>
            <a:spLocks noGrp="1"/>
          </p:cNvSpPr>
          <p:nvPr>
            <p:ph type="ctrTitle"/>
          </p:nvPr>
        </p:nvSpPr>
        <p:spPr>
          <a:xfrm>
            <a:off x="5751094" y="750668"/>
            <a:ext cx="5602705" cy="2585538"/>
          </a:xfrm>
        </p:spPr>
        <p:txBody>
          <a:bodyPr anchor="b">
            <a:normAutofit/>
          </a:bodyPr>
          <a:lstStyle/>
          <a:p>
            <a:r>
              <a:rPr lang="en-US" sz="6000"/>
              <a:t>Consumer Goods Analytics</a:t>
            </a:r>
            <a:endParaRPr lang="en-IN" sz="6000"/>
          </a:p>
        </p:txBody>
      </p:sp>
      <p:sp>
        <p:nvSpPr>
          <p:cNvPr id="6" name="Subtitle 5">
            <a:extLst>
              <a:ext uri="{FF2B5EF4-FFF2-40B4-BE49-F238E27FC236}">
                <a16:creationId xmlns:a16="http://schemas.microsoft.com/office/drawing/2014/main" id="{999BEEF9-CCC8-126E-D17A-5188A3EAD640}"/>
              </a:ext>
            </a:extLst>
          </p:cNvPr>
          <p:cNvSpPr>
            <a:spLocks noGrp="1"/>
          </p:cNvSpPr>
          <p:nvPr>
            <p:ph type="subTitle" idx="1"/>
          </p:nvPr>
        </p:nvSpPr>
        <p:spPr>
          <a:xfrm>
            <a:off x="5751094" y="3572614"/>
            <a:ext cx="5602705" cy="1281924"/>
          </a:xfrm>
        </p:spPr>
        <p:txBody>
          <a:bodyPr anchor="t">
            <a:normAutofit/>
          </a:bodyPr>
          <a:lstStyle/>
          <a:p>
            <a:r>
              <a:rPr lang="en-US"/>
              <a:t>SQL Project</a:t>
            </a:r>
            <a:endParaRPr lang="en-IN"/>
          </a:p>
        </p:txBody>
      </p:sp>
      <p:pic>
        <p:nvPicPr>
          <p:cNvPr id="7" name="Picture 6">
            <a:extLst>
              <a:ext uri="{FF2B5EF4-FFF2-40B4-BE49-F238E27FC236}">
                <a16:creationId xmlns:a16="http://schemas.microsoft.com/office/drawing/2014/main" id="{8BA37F4E-D913-C198-2DE6-D0101159FD84}"/>
              </a:ext>
            </a:extLst>
          </p:cNvPr>
          <p:cNvPicPr>
            <a:picLocks noChangeAspect="1"/>
          </p:cNvPicPr>
          <p:nvPr/>
        </p:nvPicPr>
        <p:blipFill rotWithShape="1">
          <a:blip r:embed="rId2"/>
          <a:srcRect l="23148" r="25298" b="2"/>
          <a:stretch/>
        </p:blipFill>
        <p:spPr>
          <a:xfrm>
            <a:off x="542265" y="746036"/>
            <a:ext cx="2024446" cy="2454228"/>
          </a:xfrm>
          <a:prstGeom prst="rect">
            <a:avLst/>
          </a:prstGeom>
        </p:spPr>
      </p:pic>
      <p:pic>
        <p:nvPicPr>
          <p:cNvPr id="8" name="Picture 7" descr="A colorful light bulb with business icons">
            <a:extLst>
              <a:ext uri="{FF2B5EF4-FFF2-40B4-BE49-F238E27FC236}">
                <a16:creationId xmlns:a16="http://schemas.microsoft.com/office/drawing/2014/main" id="{E987F41C-BF51-667D-3E60-C07A8682ED0C}"/>
              </a:ext>
            </a:extLst>
          </p:cNvPr>
          <p:cNvPicPr>
            <a:picLocks noChangeAspect="1"/>
          </p:cNvPicPr>
          <p:nvPr/>
        </p:nvPicPr>
        <p:blipFill rotWithShape="1">
          <a:blip r:embed="rId3"/>
          <a:srcRect l="21645" r="24758" b="-2"/>
          <a:stretch/>
        </p:blipFill>
        <p:spPr>
          <a:xfrm>
            <a:off x="2910851" y="676166"/>
            <a:ext cx="1979633" cy="2585538"/>
          </a:xfrm>
          <a:prstGeom prst="rect">
            <a:avLst/>
          </a:prstGeom>
        </p:spPr>
      </p:pic>
      <p:pic>
        <p:nvPicPr>
          <p:cNvPr id="3074" name="Picture 2" descr="codebasics - YouTube">
            <a:extLst>
              <a:ext uri="{FF2B5EF4-FFF2-40B4-BE49-F238E27FC236}">
                <a16:creationId xmlns:a16="http://schemas.microsoft.com/office/drawing/2014/main" id="{F7A8CD37-19A3-8791-C9D0-9B3D0CAD71FD}"/>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42265" y="3870308"/>
            <a:ext cx="2024446" cy="202444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22395A58-6F9C-3AF7-8AA4-E5547528A45D}"/>
              </a:ext>
            </a:extLst>
          </p:cNvPr>
          <p:cNvPicPr>
            <a:picLocks noChangeAspect="1"/>
          </p:cNvPicPr>
          <p:nvPr/>
        </p:nvPicPr>
        <p:blipFill rotWithShape="1">
          <a:blip r:embed="rId5"/>
          <a:srcRect t="16349" r="-1" b="291"/>
          <a:stretch/>
        </p:blipFill>
        <p:spPr>
          <a:xfrm>
            <a:off x="2895601" y="4034213"/>
            <a:ext cx="2017290" cy="1681596"/>
          </a:xfrm>
          <a:prstGeom prst="rect">
            <a:avLst/>
          </a:prstGeom>
        </p:spPr>
      </p:pic>
      <p:sp>
        <p:nvSpPr>
          <p:cNvPr id="3" name="Footer Placeholder 2">
            <a:extLst>
              <a:ext uri="{FF2B5EF4-FFF2-40B4-BE49-F238E27FC236}">
                <a16:creationId xmlns:a16="http://schemas.microsoft.com/office/drawing/2014/main" id="{ED10C681-AB75-E829-6F07-18C75115F54E}"/>
              </a:ext>
            </a:extLst>
          </p:cNvPr>
          <p:cNvSpPr>
            <a:spLocks noGrp="1"/>
          </p:cNvSpPr>
          <p:nvPr>
            <p:ph type="ftr" sz="quarter" idx="11"/>
          </p:nvPr>
        </p:nvSpPr>
        <p:spPr>
          <a:xfrm>
            <a:off x="838200" y="6356350"/>
            <a:ext cx="4114800" cy="365125"/>
          </a:xfrm>
        </p:spPr>
        <p:txBody>
          <a:bodyPr>
            <a:normAutofit/>
          </a:bodyPr>
          <a:lstStyle/>
          <a:p>
            <a:pPr algn="l">
              <a:spcAft>
                <a:spcPts val="600"/>
              </a:spcAft>
            </a:pPr>
            <a:r>
              <a:rPr lang="en-US"/>
              <a:t>Created By Ankit Singh</a:t>
            </a:r>
          </a:p>
        </p:txBody>
      </p:sp>
      <p:sp>
        <p:nvSpPr>
          <p:cNvPr id="4" name="Slide Number Placeholder 3">
            <a:extLst>
              <a:ext uri="{FF2B5EF4-FFF2-40B4-BE49-F238E27FC236}">
                <a16:creationId xmlns:a16="http://schemas.microsoft.com/office/drawing/2014/main" id="{13E1C5DA-1A5A-7B17-350D-94E8EC25E315}"/>
              </a:ext>
            </a:extLst>
          </p:cNvPr>
          <p:cNvSpPr>
            <a:spLocks noGrp="1"/>
          </p:cNvSpPr>
          <p:nvPr>
            <p:ph type="sldNum" sz="quarter" idx="12"/>
          </p:nvPr>
        </p:nvSpPr>
        <p:spPr>
          <a:xfrm>
            <a:off x="10774212" y="6356350"/>
            <a:ext cx="579587" cy="365125"/>
          </a:xfrm>
        </p:spPr>
        <p:txBody>
          <a:bodyPr>
            <a:normAutofit/>
          </a:bodyPr>
          <a:lstStyle/>
          <a:p>
            <a:pPr>
              <a:spcAft>
                <a:spcPts val="600"/>
              </a:spcAft>
            </a:pPr>
            <a:fld id="{7BE69E03-4804-4553-A1EC-F089884EF50F}" type="slidenum">
              <a:rPr lang="en-US" smtClean="0"/>
              <a:pPr>
                <a:spcAft>
                  <a:spcPts val="600"/>
                </a:spcAft>
              </a:pPr>
              <a:t>1</a:t>
            </a:fld>
            <a:endParaRPr lang="en-US"/>
          </a:p>
        </p:txBody>
      </p:sp>
    </p:spTree>
    <p:extLst>
      <p:ext uri="{BB962C8B-B14F-4D97-AF65-F5344CB8AC3E}">
        <p14:creationId xmlns:p14="http://schemas.microsoft.com/office/powerpoint/2010/main" val="460929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400"/>
                                        <p:tgtEl>
                                          <p:spTgt spid="5"/>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4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13B7BB51-92B8-4089-8DAB-1202A4D1C6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315111"/>
            <a:ext cx="3021543" cy="1435442"/>
          </a:xfrm>
          <a:custGeom>
            <a:avLst/>
            <a:gdLst/>
            <a:ahLst/>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useBgFill="1">
        <p:nvSpPr>
          <p:cNvPr id="18" name="Rectangle 17">
            <a:extLst>
              <a:ext uri="{FF2B5EF4-FFF2-40B4-BE49-F238E27FC236}">
                <a16:creationId xmlns:a16="http://schemas.microsoft.com/office/drawing/2014/main" id="{DA8886A6-5426-494B-96D8-D962D2BA0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AA3ED336-C09E-46E8-9774-B977D15FC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2347"/>
            <a:ext cx="12191999" cy="6105653"/>
          </a:xfrm>
          <a:custGeom>
            <a:avLst/>
            <a:gdLst>
              <a:gd name="connsiteX0" fmla="*/ 7538181 w 12191999"/>
              <a:gd name="connsiteY0" fmla="*/ 484 h 6105653"/>
              <a:gd name="connsiteX1" fmla="*/ 7569993 w 12191999"/>
              <a:gd name="connsiteY1" fmla="*/ 5527 h 6105653"/>
              <a:gd name="connsiteX2" fmla="*/ 7587853 w 12191999"/>
              <a:gd name="connsiteY2" fmla="*/ 84028 h 6105653"/>
              <a:gd name="connsiteX3" fmla="*/ 7559278 w 12191999"/>
              <a:gd name="connsiteY3" fmla="*/ 325347 h 6105653"/>
              <a:gd name="connsiteX4" fmla="*/ 7795021 w 12191999"/>
              <a:gd name="connsiteY4" fmla="*/ 25878 h 6105653"/>
              <a:gd name="connsiteX5" fmla="*/ 7759302 w 12191999"/>
              <a:gd name="connsiteY5" fmla="*/ 249752 h 6105653"/>
              <a:gd name="connsiteX6" fmla="*/ 7852171 w 12191999"/>
              <a:gd name="connsiteY6" fmla="*/ 313717 h 6105653"/>
              <a:gd name="connsiteX7" fmla="*/ 8002190 w 12191999"/>
              <a:gd name="connsiteY7" fmla="*/ 418385 h 6105653"/>
              <a:gd name="connsiteX8" fmla="*/ 8084343 w 12191999"/>
              <a:gd name="connsiteY8" fmla="*/ 491072 h 6105653"/>
              <a:gd name="connsiteX9" fmla="*/ 8348662 w 12191999"/>
              <a:gd name="connsiteY9" fmla="*/ 520146 h 6105653"/>
              <a:gd name="connsiteX10" fmla="*/ 8637984 w 12191999"/>
              <a:gd name="connsiteY10" fmla="*/ 459090 h 6105653"/>
              <a:gd name="connsiteX11" fmla="*/ 8784431 w 12191999"/>
              <a:gd name="connsiteY11" fmla="*/ 290457 h 6105653"/>
              <a:gd name="connsiteX12" fmla="*/ 8948737 w 12191999"/>
              <a:gd name="connsiteY12" fmla="*/ 339884 h 6105653"/>
              <a:gd name="connsiteX13" fmla="*/ 8848725 w 12191999"/>
              <a:gd name="connsiteY13" fmla="*/ 697501 h 6105653"/>
              <a:gd name="connsiteX14" fmla="*/ 9238059 w 12191999"/>
              <a:gd name="connsiteY14" fmla="*/ 165437 h 6105653"/>
              <a:gd name="connsiteX15" fmla="*/ 9255919 w 12191999"/>
              <a:gd name="connsiteY15" fmla="*/ 255567 h 6105653"/>
              <a:gd name="connsiteX16" fmla="*/ 9477374 w 12191999"/>
              <a:gd name="connsiteY16" fmla="*/ 578295 h 6105653"/>
              <a:gd name="connsiteX17" fmla="*/ 9488091 w 12191999"/>
              <a:gd name="connsiteY17" fmla="*/ 595740 h 6105653"/>
              <a:gd name="connsiteX18" fmla="*/ 9627393 w 12191999"/>
              <a:gd name="connsiteY18" fmla="*/ 650981 h 6105653"/>
              <a:gd name="connsiteX19" fmla="*/ 9648824 w 12191999"/>
              <a:gd name="connsiteY19" fmla="*/ 825429 h 6105653"/>
              <a:gd name="connsiteX20" fmla="*/ 9616678 w 12191999"/>
              <a:gd name="connsiteY20" fmla="*/ 970802 h 6105653"/>
              <a:gd name="connsiteX21" fmla="*/ 9655968 w 12191999"/>
              <a:gd name="connsiteY21" fmla="*/ 1127805 h 6105653"/>
              <a:gd name="connsiteX22" fmla="*/ 9638109 w 12191999"/>
              <a:gd name="connsiteY22" fmla="*/ 1267362 h 6105653"/>
              <a:gd name="connsiteX23" fmla="*/ 9663111 w 12191999"/>
              <a:gd name="connsiteY23" fmla="*/ 1386568 h 6105653"/>
              <a:gd name="connsiteX24" fmla="*/ 9780984 w 12191999"/>
              <a:gd name="connsiteY24" fmla="*/ 1270269 h 6105653"/>
              <a:gd name="connsiteX25" fmla="*/ 9780984 w 12191999"/>
              <a:gd name="connsiteY25" fmla="*/ 1107452 h 6105653"/>
              <a:gd name="connsiteX26" fmla="*/ 9855993 w 12191999"/>
              <a:gd name="connsiteY26" fmla="*/ 991154 h 6105653"/>
              <a:gd name="connsiteX27" fmla="*/ 9991724 w 12191999"/>
              <a:gd name="connsiteY27" fmla="*/ 880670 h 6105653"/>
              <a:gd name="connsiteX28" fmla="*/ 10209609 w 12191999"/>
              <a:gd name="connsiteY28" fmla="*/ 491071 h 6105653"/>
              <a:gd name="connsiteX29" fmla="*/ 10291762 w 12191999"/>
              <a:gd name="connsiteY29" fmla="*/ 421292 h 6105653"/>
              <a:gd name="connsiteX30" fmla="*/ 9973865 w 12191999"/>
              <a:gd name="connsiteY30" fmla="*/ 1531941 h 6105653"/>
              <a:gd name="connsiteX31" fmla="*/ 10106024 w 12191999"/>
              <a:gd name="connsiteY31" fmla="*/ 1188861 h 6105653"/>
              <a:gd name="connsiteX32" fmla="*/ 10081022 w 12191999"/>
              <a:gd name="connsiteY32" fmla="*/ 1421458 h 6105653"/>
              <a:gd name="connsiteX33" fmla="*/ 10170318 w 12191999"/>
              <a:gd name="connsiteY33" fmla="*/ 1549385 h 6105653"/>
              <a:gd name="connsiteX34" fmla="*/ 10198893 w 12191999"/>
              <a:gd name="connsiteY34" fmla="*/ 1549385 h 6105653"/>
              <a:gd name="connsiteX35" fmla="*/ 10281046 w 12191999"/>
              <a:gd name="connsiteY35" fmla="*/ 1453439 h 6105653"/>
              <a:gd name="connsiteX36" fmla="*/ 10334625 w 12191999"/>
              <a:gd name="connsiteY36" fmla="*/ 1398198 h 6105653"/>
              <a:gd name="connsiteX37" fmla="*/ 10527506 w 12191999"/>
              <a:gd name="connsiteY37" fmla="*/ 1247010 h 6105653"/>
              <a:gd name="connsiteX38" fmla="*/ 10548937 w 12191999"/>
              <a:gd name="connsiteY38" fmla="*/ 1354586 h 6105653"/>
              <a:gd name="connsiteX39" fmla="*/ 10588228 w 12191999"/>
              <a:gd name="connsiteY39" fmla="*/ 1395290 h 6105653"/>
              <a:gd name="connsiteX40" fmla="*/ 10645378 w 12191999"/>
              <a:gd name="connsiteY40" fmla="*/ 1366216 h 6105653"/>
              <a:gd name="connsiteX41" fmla="*/ 10820400 w 12191999"/>
              <a:gd name="connsiteY41" fmla="*/ 1031858 h 6105653"/>
              <a:gd name="connsiteX42" fmla="*/ 10956131 w 12191999"/>
              <a:gd name="connsiteY42" fmla="*/ 1005691 h 6105653"/>
              <a:gd name="connsiteX43" fmla="*/ 10977562 w 12191999"/>
              <a:gd name="connsiteY43" fmla="*/ 1069655 h 6105653"/>
              <a:gd name="connsiteX44" fmla="*/ 10966847 w 12191999"/>
              <a:gd name="connsiteY44" fmla="*/ 1142341 h 6105653"/>
              <a:gd name="connsiteX45" fmla="*/ 11074003 w 12191999"/>
              <a:gd name="connsiteY45" fmla="*/ 1084192 h 6105653"/>
              <a:gd name="connsiteX46" fmla="*/ 11181159 w 12191999"/>
              <a:gd name="connsiteY46" fmla="*/ 848688 h 6105653"/>
              <a:gd name="connsiteX47" fmla="*/ 11238309 w 12191999"/>
              <a:gd name="connsiteY47" fmla="*/ 805077 h 6105653"/>
              <a:gd name="connsiteX48" fmla="*/ 11266884 w 12191999"/>
              <a:gd name="connsiteY48" fmla="*/ 863226 h 6105653"/>
              <a:gd name="connsiteX49" fmla="*/ 11277600 w 12191999"/>
              <a:gd name="connsiteY49" fmla="*/ 906838 h 6105653"/>
              <a:gd name="connsiteX50" fmla="*/ 11724084 w 12191999"/>
              <a:gd name="connsiteY50" fmla="*/ 5527 h 6105653"/>
              <a:gd name="connsiteX51" fmla="*/ 11727656 w 12191999"/>
              <a:gd name="connsiteY51" fmla="*/ 209048 h 6105653"/>
              <a:gd name="connsiteX52" fmla="*/ 11656218 w 12191999"/>
              <a:gd name="connsiteY52" fmla="*/ 409663 h 6105653"/>
              <a:gd name="connsiteX53" fmla="*/ 11666934 w 12191999"/>
              <a:gd name="connsiteY53" fmla="*/ 621907 h 6105653"/>
              <a:gd name="connsiteX54" fmla="*/ 11631215 w 12191999"/>
              <a:gd name="connsiteY54" fmla="*/ 822521 h 6105653"/>
              <a:gd name="connsiteX55" fmla="*/ 11631215 w 12191999"/>
              <a:gd name="connsiteY55" fmla="*/ 996969 h 6105653"/>
              <a:gd name="connsiteX56" fmla="*/ 11684793 w 12191999"/>
              <a:gd name="connsiteY56" fmla="*/ 834151 h 6105653"/>
              <a:gd name="connsiteX57" fmla="*/ 11774090 w 12191999"/>
              <a:gd name="connsiteY57" fmla="*/ 773095 h 6105653"/>
              <a:gd name="connsiteX58" fmla="*/ 11856243 w 12191999"/>
              <a:gd name="connsiteY58" fmla="*/ 793447 h 6105653"/>
              <a:gd name="connsiteX59" fmla="*/ 11831240 w 12191999"/>
              <a:gd name="connsiteY59" fmla="*/ 860319 h 6105653"/>
              <a:gd name="connsiteX60" fmla="*/ 11738371 w 12191999"/>
              <a:gd name="connsiteY60" fmla="*/ 938820 h 6105653"/>
              <a:gd name="connsiteX61" fmla="*/ 11795521 w 12191999"/>
              <a:gd name="connsiteY61" fmla="*/ 956264 h 6105653"/>
              <a:gd name="connsiteX62" fmla="*/ 11838384 w 12191999"/>
              <a:gd name="connsiteY62" fmla="*/ 1002784 h 6105653"/>
              <a:gd name="connsiteX63" fmla="*/ 11816952 w 12191999"/>
              <a:gd name="connsiteY63" fmla="*/ 1270269 h 6105653"/>
              <a:gd name="connsiteX64" fmla="*/ 11999118 w 12191999"/>
              <a:gd name="connsiteY64" fmla="*/ 1092915 h 6105653"/>
              <a:gd name="connsiteX65" fmla="*/ 12027693 w 12191999"/>
              <a:gd name="connsiteY65" fmla="*/ 979524 h 6105653"/>
              <a:gd name="connsiteX66" fmla="*/ 12102703 w 12191999"/>
              <a:gd name="connsiteY66" fmla="*/ 953357 h 6105653"/>
              <a:gd name="connsiteX67" fmla="*/ 12120562 w 12191999"/>
              <a:gd name="connsiteY67" fmla="*/ 1005691 h 6105653"/>
              <a:gd name="connsiteX68" fmla="*/ 12056268 w 12191999"/>
              <a:gd name="connsiteY68" fmla="*/ 1267362 h 6105653"/>
              <a:gd name="connsiteX69" fmla="*/ 12081272 w 12191999"/>
              <a:gd name="connsiteY69" fmla="*/ 1310974 h 6105653"/>
              <a:gd name="connsiteX70" fmla="*/ 12191999 w 12191999"/>
              <a:gd name="connsiteY70" fmla="*/ 1008598 h 6105653"/>
              <a:gd name="connsiteX71" fmla="*/ 12191999 w 12191999"/>
              <a:gd name="connsiteY71" fmla="*/ 6105653 h 6105653"/>
              <a:gd name="connsiteX72" fmla="*/ 0 w 12191999"/>
              <a:gd name="connsiteY72" fmla="*/ 6105653 h 6105653"/>
              <a:gd name="connsiteX73" fmla="*/ 0 w 12191999"/>
              <a:gd name="connsiteY73" fmla="*/ 927116 h 6105653"/>
              <a:gd name="connsiteX74" fmla="*/ 61930 w 12191999"/>
              <a:gd name="connsiteY74" fmla="*/ 902578 h 6105653"/>
              <a:gd name="connsiteX75" fmla="*/ 155971 w 12191999"/>
              <a:gd name="connsiteY75" fmla="*/ 883588 h 6105653"/>
              <a:gd name="connsiteX76" fmla="*/ 277414 w 12191999"/>
              <a:gd name="connsiteY76" fmla="*/ 802179 h 6105653"/>
              <a:gd name="connsiteX77" fmla="*/ 638174 w 12191999"/>
              <a:gd name="connsiteY77" fmla="*/ 430025 h 6105653"/>
              <a:gd name="connsiteX78" fmla="*/ 477440 w 12191999"/>
              <a:gd name="connsiteY78" fmla="*/ 784735 h 6105653"/>
              <a:gd name="connsiteX79" fmla="*/ 827483 w 12191999"/>
              <a:gd name="connsiteY79" fmla="*/ 418395 h 6105653"/>
              <a:gd name="connsiteX80" fmla="*/ 956071 w 12191999"/>
              <a:gd name="connsiteY80" fmla="*/ 241040 h 6105653"/>
              <a:gd name="connsiteX81" fmla="*/ 999268 w 12191999"/>
              <a:gd name="connsiteY81" fmla="*/ 192386 h 6105653"/>
              <a:gd name="connsiteX82" fmla="*/ 1031080 w 12191999"/>
              <a:gd name="connsiteY82" fmla="*/ 197429 h 6105653"/>
              <a:gd name="connsiteX83" fmla="*/ 1048940 w 12191999"/>
              <a:gd name="connsiteY83" fmla="*/ 275930 h 6105653"/>
              <a:gd name="connsiteX84" fmla="*/ 1020365 w 12191999"/>
              <a:gd name="connsiteY84" fmla="*/ 517249 h 6105653"/>
              <a:gd name="connsiteX85" fmla="*/ 1256108 w 12191999"/>
              <a:gd name="connsiteY85" fmla="*/ 217780 h 6105653"/>
              <a:gd name="connsiteX86" fmla="*/ 1220389 w 12191999"/>
              <a:gd name="connsiteY86" fmla="*/ 441654 h 6105653"/>
              <a:gd name="connsiteX87" fmla="*/ 1313258 w 12191999"/>
              <a:gd name="connsiteY87" fmla="*/ 505619 h 6105653"/>
              <a:gd name="connsiteX88" fmla="*/ 1463277 w 12191999"/>
              <a:gd name="connsiteY88" fmla="*/ 610287 h 6105653"/>
              <a:gd name="connsiteX89" fmla="*/ 1545430 w 12191999"/>
              <a:gd name="connsiteY89" fmla="*/ 682974 h 6105653"/>
              <a:gd name="connsiteX90" fmla="*/ 1809749 w 12191999"/>
              <a:gd name="connsiteY90" fmla="*/ 712048 h 6105653"/>
              <a:gd name="connsiteX91" fmla="*/ 2099071 w 12191999"/>
              <a:gd name="connsiteY91" fmla="*/ 650992 h 6105653"/>
              <a:gd name="connsiteX92" fmla="*/ 2245518 w 12191999"/>
              <a:gd name="connsiteY92" fmla="*/ 482359 h 6105653"/>
              <a:gd name="connsiteX93" fmla="*/ 2409824 w 12191999"/>
              <a:gd name="connsiteY93" fmla="*/ 531786 h 6105653"/>
              <a:gd name="connsiteX94" fmla="*/ 2309812 w 12191999"/>
              <a:gd name="connsiteY94" fmla="*/ 889403 h 6105653"/>
              <a:gd name="connsiteX95" fmla="*/ 2699146 w 12191999"/>
              <a:gd name="connsiteY95" fmla="*/ 357339 h 6105653"/>
              <a:gd name="connsiteX96" fmla="*/ 2717006 w 12191999"/>
              <a:gd name="connsiteY96" fmla="*/ 447469 h 6105653"/>
              <a:gd name="connsiteX97" fmla="*/ 2938461 w 12191999"/>
              <a:gd name="connsiteY97" fmla="*/ 770197 h 6105653"/>
              <a:gd name="connsiteX98" fmla="*/ 2949178 w 12191999"/>
              <a:gd name="connsiteY98" fmla="*/ 787642 h 6105653"/>
              <a:gd name="connsiteX99" fmla="*/ 3088480 w 12191999"/>
              <a:gd name="connsiteY99" fmla="*/ 842883 h 6105653"/>
              <a:gd name="connsiteX100" fmla="*/ 3109911 w 12191999"/>
              <a:gd name="connsiteY100" fmla="*/ 1017331 h 6105653"/>
              <a:gd name="connsiteX101" fmla="*/ 3077765 w 12191999"/>
              <a:gd name="connsiteY101" fmla="*/ 1162704 h 6105653"/>
              <a:gd name="connsiteX102" fmla="*/ 3117055 w 12191999"/>
              <a:gd name="connsiteY102" fmla="*/ 1319707 h 6105653"/>
              <a:gd name="connsiteX103" fmla="*/ 3099196 w 12191999"/>
              <a:gd name="connsiteY103" fmla="*/ 1459264 h 6105653"/>
              <a:gd name="connsiteX104" fmla="*/ 3124198 w 12191999"/>
              <a:gd name="connsiteY104" fmla="*/ 1578470 h 6105653"/>
              <a:gd name="connsiteX105" fmla="*/ 3242071 w 12191999"/>
              <a:gd name="connsiteY105" fmla="*/ 1462171 h 6105653"/>
              <a:gd name="connsiteX106" fmla="*/ 3242071 w 12191999"/>
              <a:gd name="connsiteY106" fmla="*/ 1299354 h 6105653"/>
              <a:gd name="connsiteX107" fmla="*/ 3317080 w 12191999"/>
              <a:gd name="connsiteY107" fmla="*/ 1183056 h 6105653"/>
              <a:gd name="connsiteX108" fmla="*/ 3452811 w 12191999"/>
              <a:gd name="connsiteY108" fmla="*/ 1072572 h 6105653"/>
              <a:gd name="connsiteX109" fmla="*/ 3670696 w 12191999"/>
              <a:gd name="connsiteY109" fmla="*/ 682973 h 6105653"/>
              <a:gd name="connsiteX110" fmla="*/ 3752849 w 12191999"/>
              <a:gd name="connsiteY110" fmla="*/ 613194 h 6105653"/>
              <a:gd name="connsiteX111" fmla="*/ 3434952 w 12191999"/>
              <a:gd name="connsiteY111" fmla="*/ 1723843 h 6105653"/>
              <a:gd name="connsiteX112" fmla="*/ 3567111 w 12191999"/>
              <a:gd name="connsiteY112" fmla="*/ 1380763 h 6105653"/>
              <a:gd name="connsiteX113" fmla="*/ 3542109 w 12191999"/>
              <a:gd name="connsiteY113" fmla="*/ 1613360 h 6105653"/>
              <a:gd name="connsiteX114" fmla="*/ 3631405 w 12191999"/>
              <a:gd name="connsiteY114" fmla="*/ 1741287 h 6105653"/>
              <a:gd name="connsiteX115" fmla="*/ 3659980 w 12191999"/>
              <a:gd name="connsiteY115" fmla="*/ 1741287 h 6105653"/>
              <a:gd name="connsiteX116" fmla="*/ 3742133 w 12191999"/>
              <a:gd name="connsiteY116" fmla="*/ 1645341 h 6105653"/>
              <a:gd name="connsiteX117" fmla="*/ 3795712 w 12191999"/>
              <a:gd name="connsiteY117" fmla="*/ 1590100 h 6105653"/>
              <a:gd name="connsiteX118" fmla="*/ 3988593 w 12191999"/>
              <a:gd name="connsiteY118" fmla="*/ 1438912 h 6105653"/>
              <a:gd name="connsiteX119" fmla="*/ 4010024 w 12191999"/>
              <a:gd name="connsiteY119" fmla="*/ 1546488 h 6105653"/>
              <a:gd name="connsiteX120" fmla="*/ 4049315 w 12191999"/>
              <a:gd name="connsiteY120" fmla="*/ 1587192 h 6105653"/>
              <a:gd name="connsiteX121" fmla="*/ 4106465 w 12191999"/>
              <a:gd name="connsiteY121" fmla="*/ 1558118 h 6105653"/>
              <a:gd name="connsiteX122" fmla="*/ 4281487 w 12191999"/>
              <a:gd name="connsiteY122" fmla="*/ 1223760 h 6105653"/>
              <a:gd name="connsiteX123" fmla="*/ 4417219 w 12191999"/>
              <a:gd name="connsiteY123" fmla="*/ 1197593 h 6105653"/>
              <a:gd name="connsiteX124" fmla="*/ 4438649 w 12191999"/>
              <a:gd name="connsiteY124" fmla="*/ 1261557 h 6105653"/>
              <a:gd name="connsiteX125" fmla="*/ 4427935 w 12191999"/>
              <a:gd name="connsiteY125" fmla="*/ 1334243 h 6105653"/>
              <a:gd name="connsiteX126" fmla="*/ 4535090 w 12191999"/>
              <a:gd name="connsiteY126" fmla="*/ 1276094 h 6105653"/>
              <a:gd name="connsiteX127" fmla="*/ 4642246 w 12191999"/>
              <a:gd name="connsiteY127" fmla="*/ 1040590 h 6105653"/>
              <a:gd name="connsiteX128" fmla="*/ 4699396 w 12191999"/>
              <a:gd name="connsiteY128" fmla="*/ 996979 h 6105653"/>
              <a:gd name="connsiteX129" fmla="*/ 4727971 w 12191999"/>
              <a:gd name="connsiteY129" fmla="*/ 1055128 h 6105653"/>
              <a:gd name="connsiteX130" fmla="*/ 4738688 w 12191999"/>
              <a:gd name="connsiteY130" fmla="*/ 1098740 h 6105653"/>
              <a:gd name="connsiteX131" fmla="*/ 5185172 w 12191999"/>
              <a:gd name="connsiteY131" fmla="*/ 197429 h 6105653"/>
              <a:gd name="connsiteX132" fmla="*/ 5188744 w 12191999"/>
              <a:gd name="connsiteY132" fmla="*/ 400950 h 6105653"/>
              <a:gd name="connsiteX133" fmla="*/ 5117306 w 12191999"/>
              <a:gd name="connsiteY133" fmla="*/ 601565 h 6105653"/>
              <a:gd name="connsiteX134" fmla="*/ 5128021 w 12191999"/>
              <a:gd name="connsiteY134" fmla="*/ 813809 h 6105653"/>
              <a:gd name="connsiteX135" fmla="*/ 5092302 w 12191999"/>
              <a:gd name="connsiteY135" fmla="*/ 1014423 h 6105653"/>
              <a:gd name="connsiteX136" fmla="*/ 5092302 w 12191999"/>
              <a:gd name="connsiteY136" fmla="*/ 1188871 h 6105653"/>
              <a:gd name="connsiteX137" fmla="*/ 5145880 w 12191999"/>
              <a:gd name="connsiteY137" fmla="*/ 1026053 h 6105653"/>
              <a:gd name="connsiteX138" fmla="*/ 5235177 w 12191999"/>
              <a:gd name="connsiteY138" fmla="*/ 964997 h 6105653"/>
              <a:gd name="connsiteX139" fmla="*/ 5317331 w 12191999"/>
              <a:gd name="connsiteY139" fmla="*/ 985349 h 6105653"/>
              <a:gd name="connsiteX140" fmla="*/ 5292327 w 12191999"/>
              <a:gd name="connsiteY140" fmla="*/ 1052221 h 6105653"/>
              <a:gd name="connsiteX141" fmla="*/ 5199458 w 12191999"/>
              <a:gd name="connsiteY141" fmla="*/ 1130722 h 6105653"/>
              <a:gd name="connsiteX142" fmla="*/ 5256608 w 12191999"/>
              <a:gd name="connsiteY142" fmla="*/ 1148166 h 6105653"/>
              <a:gd name="connsiteX143" fmla="*/ 5299471 w 12191999"/>
              <a:gd name="connsiteY143" fmla="*/ 1194686 h 6105653"/>
              <a:gd name="connsiteX144" fmla="*/ 5278039 w 12191999"/>
              <a:gd name="connsiteY144" fmla="*/ 1462171 h 6105653"/>
              <a:gd name="connsiteX145" fmla="*/ 5460205 w 12191999"/>
              <a:gd name="connsiteY145" fmla="*/ 1284817 h 6105653"/>
              <a:gd name="connsiteX146" fmla="*/ 5488780 w 12191999"/>
              <a:gd name="connsiteY146" fmla="*/ 1171426 h 6105653"/>
              <a:gd name="connsiteX147" fmla="*/ 5539513 w 12191999"/>
              <a:gd name="connsiteY147" fmla="*/ 1140353 h 6105653"/>
              <a:gd name="connsiteX148" fmla="*/ 5552720 w 12191999"/>
              <a:gd name="connsiteY148" fmla="*/ 1143022 h 6105653"/>
              <a:gd name="connsiteX149" fmla="*/ 5574208 w 12191999"/>
              <a:gd name="connsiteY149" fmla="*/ 1115811 h 6105653"/>
              <a:gd name="connsiteX150" fmla="*/ 5734050 w 12191999"/>
              <a:gd name="connsiteY150" fmla="*/ 1075470 h 6105653"/>
              <a:gd name="connsiteX151" fmla="*/ 5798343 w 12191999"/>
              <a:gd name="connsiteY151" fmla="*/ 1020228 h 6105653"/>
              <a:gd name="connsiteX152" fmla="*/ 5884068 w 12191999"/>
              <a:gd name="connsiteY152" fmla="*/ 883578 h 6105653"/>
              <a:gd name="connsiteX153" fmla="*/ 6066234 w 12191999"/>
              <a:gd name="connsiteY153" fmla="*/ 645166 h 6105653"/>
              <a:gd name="connsiteX154" fmla="*/ 6109096 w 12191999"/>
              <a:gd name="connsiteY154" fmla="*/ 732391 h 6105653"/>
              <a:gd name="connsiteX155" fmla="*/ 5998368 w 12191999"/>
              <a:gd name="connsiteY155" fmla="*/ 985338 h 6105653"/>
              <a:gd name="connsiteX156" fmla="*/ 5969793 w 12191999"/>
              <a:gd name="connsiteY156" fmla="*/ 1168509 h 6105653"/>
              <a:gd name="connsiteX157" fmla="*/ 6162674 w 12191999"/>
              <a:gd name="connsiteY157" fmla="*/ 909745 h 6105653"/>
              <a:gd name="connsiteX158" fmla="*/ 6412705 w 12191999"/>
              <a:gd name="connsiteY158" fmla="*/ 659704 h 6105653"/>
              <a:gd name="connsiteX159" fmla="*/ 6366271 w 12191999"/>
              <a:gd name="connsiteY159" fmla="*/ 851596 h 6105653"/>
              <a:gd name="connsiteX160" fmla="*/ 6398418 w 12191999"/>
              <a:gd name="connsiteY160" fmla="*/ 860319 h 6105653"/>
              <a:gd name="connsiteX161" fmla="*/ 6694884 w 12191999"/>
              <a:gd name="connsiteY161" fmla="*/ 691686 h 6105653"/>
              <a:gd name="connsiteX162" fmla="*/ 6816327 w 12191999"/>
              <a:gd name="connsiteY162" fmla="*/ 610277 h 6105653"/>
              <a:gd name="connsiteX163" fmla="*/ 7177087 w 12191999"/>
              <a:gd name="connsiteY163" fmla="*/ 238123 h 6105653"/>
              <a:gd name="connsiteX164" fmla="*/ 7016353 w 12191999"/>
              <a:gd name="connsiteY164" fmla="*/ 592833 h 6105653"/>
              <a:gd name="connsiteX165" fmla="*/ 7366396 w 12191999"/>
              <a:gd name="connsiteY165" fmla="*/ 226493 h 6105653"/>
              <a:gd name="connsiteX166" fmla="*/ 7494984 w 12191999"/>
              <a:gd name="connsiteY166" fmla="*/ 49138 h 6105653"/>
              <a:gd name="connsiteX167" fmla="*/ 7538181 w 12191999"/>
              <a:gd name="connsiteY167" fmla="*/ 484 h 6105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Lst>
            <a:rect l="l" t="t" r="r" b="b"/>
            <a:pathLst>
              <a:path w="12191999" h="6105653">
                <a:moveTo>
                  <a:pt x="7538181" y="484"/>
                </a:moveTo>
                <a:cubicBezTo>
                  <a:pt x="7546999" y="-833"/>
                  <a:pt x="7557492" y="439"/>
                  <a:pt x="7569993" y="5527"/>
                </a:cubicBezTo>
                <a:cubicBezTo>
                  <a:pt x="7612855" y="22971"/>
                  <a:pt x="7598567" y="54953"/>
                  <a:pt x="7587853" y="84028"/>
                </a:cubicBezTo>
                <a:cubicBezTo>
                  <a:pt x="7559278" y="153806"/>
                  <a:pt x="7559278" y="229401"/>
                  <a:pt x="7559278" y="325347"/>
                </a:cubicBezTo>
                <a:cubicBezTo>
                  <a:pt x="7695009" y="243938"/>
                  <a:pt x="7652146" y="95658"/>
                  <a:pt x="7795021" y="25878"/>
                </a:cubicBezTo>
                <a:cubicBezTo>
                  <a:pt x="7820024" y="113102"/>
                  <a:pt x="7770018" y="179974"/>
                  <a:pt x="7759302" y="249752"/>
                </a:cubicBezTo>
                <a:cubicBezTo>
                  <a:pt x="7748587" y="313717"/>
                  <a:pt x="7773590" y="328254"/>
                  <a:pt x="7852171" y="313717"/>
                </a:cubicBezTo>
                <a:cubicBezTo>
                  <a:pt x="7973615" y="290457"/>
                  <a:pt x="8034337" y="325347"/>
                  <a:pt x="8002190" y="418385"/>
                </a:cubicBezTo>
                <a:cubicBezTo>
                  <a:pt x="7970043" y="505609"/>
                  <a:pt x="8016478" y="514331"/>
                  <a:pt x="8084343" y="491072"/>
                </a:cubicBezTo>
                <a:cubicBezTo>
                  <a:pt x="8184355" y="456182"/>
                  <a:pt x="8262937" y="493979"/>
                  <a:pt x="8348662" y="520146"/>
                </a:cubicBezTo>
                <a:cubicBezTo>
                  <a:pt x="8477249" y="560851"/>
                  <a:pt x="8541543" y="543406"/>
                  <a:pt x="8637984" y="459090"/>
                </a:cubicBezTo>
                <a:cubicBezTo>
                  <a:pt x="8691561" y="409663"/>
                  <a:pt x="8737996" y="360236"/>
                  <a:pt x="8784431" y="290457"/>
                </a:cubicBezTo>
                <a:cubicBezTo>
                  <a:pt x="8809434" y="450367"/>
                  <a:pt x="8895158" y="284642"/>
                  <a:pt x="8948737" y="339884"/>
                </a:cubicBezTo>
                <a:cubicBezTo>
                  <a:pt x="8970168" y="453274"/>
                  <a:pt x="8798717" y="543406"/>
                  <a:pt x="8848725" y="697501"/>
                </a:cubicBezTo>
                <a:cubicBezTo>
                  <a:pt x="8995171" y="511424"/>
                  <a:pt x="9041606" y="302087"/>
                  <a:pt x="9238059" y="165437"/>
                </a:cubicBezTo>
                <a:cubicBezTo>
                  <a:pt x="9280921" y="197419"/>
                  <a:pt x="9238059" y="229401"/>
                  <a:pt x="9255919" y="255567"/>
                </a:cubicBezTo>
                <a:cubicBezTo>
                  <a:pt x="9266634" y="255567"/>
                  <a:pt x="9198767" y="560851"/>
                  <a:pt x="9477374" y="578295"/>
                </a:cubicBezTo>
                <a:cubicBezTo>
                  <a:pt x="9477374" y="584110"/>
                  <a:pt x="9477374" y="589925"/>
                  <a:pt x="9488091" y="595740"/>
                </a:cubicBezTo>
                <a:cubicBezTo>
                  <a:pt x="9527380" y="627722"/>
                  <a:pt x="9620249" y="598648"/>
                  <a:pt x="9627393" y="650981"/>
                </a:cubicBezTo>
                <a:cubicBezTo>
                  <a:pt x="9634537" y="709131"/>
                  <a:pt x="9666684" y="764373"/>
                  <a:pt x="9648824" y="825429"/>
                </a:cubicBezTo>
                <a:cubicBezTo>
                  <a:pt x="9634537" y="871948"/>
                  <a:pt x="9616678" y="921374"/>
                  <a:pt x="9616678" y="970802"/>
                </a:cubicBezTo>
                <a:cubicBezTo>
                  <a:pt x="9616678" y="1023136"/>
                  <a:pt x="9495233" y="1095822"/>
                  <a:pt x="9655968" y="1127805"/>
                </a:cubicBezTo>
                <a:cubicBezTo>
                  <a:pt x="9663111" y="1127805"/>
                  <a:pt x="9645252" y="1217935"/>
                  <a:pt x="9638109" y="1267362"/>
                </a:cubicBezTo>
                <a:cubicBezTo>
                  <a:pt x="9630965" y="1308066"/>
                  <a:pt x="9598818" y="1357494"/>
                  <a:pt x="9663111" y="1386568"/>
                </a:cubicBezTo>
                <a:cubicBezTo>
                  <a:pt x="9702403" y="1401105"/>
                  <a:pt x="9773840" y="1331326"/>
                  <a:pt x="9780984" y="1270269"/>
                </a:cubicBezTo>
                <a:cubicBezTo>
                  <a:pt x="9788127" y="1215028"/>
                  <a:pt x="9795271" y="1159787"/>
                  <a:pt x="9780984" y="1107452"/>
                </a:cubicBezTo>
                <a:cubicBezTo>
                  <a:pt x="9763125" y="1043488"/>
                  <a:pt x="9791699" y="1008598"/>
                  <a:pt x="9855993" y="991154"/>
                </a:cubicBezTo>
                <a:cubicBezTo>
                  <a:pt x="9923858" y="970802"/>
                  <a:pt x="9959577" y="933005"/>
                  <a:pt x="9991724" y="880670"/>
                </a:cubicBezTo>
                <a:cubicBezTo>
                  <a:pt x="10070305" y="752742"/>
                  <a:pt x="10163174" y="630630"/>
                  <a:pt x="10209609" y="491071"/>
                </a:cubicBezTo>
                <a:cubicBezTo>
                  <a:pt x="10216753" y="464905"/>
                  <a:pt x="10231040" y="432923"/>
                  <a:pt x="10291762" y="421292"/>
                </a:cubicBezTo>
                <a:cubicBezTo>
                  <a:pt x="10198893" y="799262"/>
                  <a:pt x="9959577" y="1142341"/>
                  <a:pt x="9973865" y="1531941"/>
                </a:cubicBezTo>
                <a:cubicBezTo>
                  <a:pt x="10048874" y="1427272"/>
                  <a:pt x="10052446" y="1302252"/>
                  <a:pt x="10106024" y="1188861"/>
                </a:cubicBezTo>
                <a:cubicBezTo>
                  <a:pt x="10145315" y="1270269"/>
                  <a:pt x="10102453" y="1345863"/>
                  <a:pt x="10081022" y="1421458"/>
                </a:cubicBezTo>
                <a:cubicBezTo>
                  <a:pt x="10063162" y="1485421"/>
                  <a:pt x="10059590" y="1543570"/>
                  <a:pt x="10170318" y="1549385"/>
                </a:cubicBezTo>
                <a:cubicBezTo>
                  <a:pt x="10181034" y="1549385"/>
                  <a:pt x="10188178" y="1549385"/>
                  <a:pt x="10198893" y="1549385"/>
                </a:cubicBezTo>
                <a:cubicBezTo>
                  <a:pt x="10245327" y="1526126"/>
                  <a:pt x="10266759" y="1494144"/>
                  <a:pt x="10281046" y="1453439"/>
                </a:cubicBezTo>
                <a:cubicBezTo>
                  <a:pt x="10288190" y="1430180"/>
                  <a:pt x="10302477" y="1398198"/>
                  <a:pt x="10334625" y="1398198"/>
                </a:cubicBezTo>
                <a:cubicBezTo>
                  <a:pt x="10456068" y="1401105"/>
                  <a:pt x="10491787" y="1322604"/>
                  <a:pt x="10527506" y="1247010"/>
                </a:cubicBezTo>
                <a:cubicBezTo>
                  <a:pt x="10588228" y="1287714"/>
                  <a:pt x="10545365" y="1322604"/>
                  <a:pt x="10548937" y="1354586"/>
                </a:cubicBezTo>
                <a:cubicBezTo>
                  <a:pt x="10552509" y="1374938"/>
                  <a:pt x="10556080" y="1395290"/>
                  <a:pt x="10588228" y="1395290"/>
                </a:cubicBezTo>
                <a:cubicBezTo>
                  <a:pt x="10613230" y="1395290"/>
                  <a:pt x="10645378" y="1386568"/>
                  <a:pt x="10645378" y="1366216"/>
                </a:cubicBezTo>
                <a:cubicBezTo>
                  <a:pt x="10648949" y="1238288"/>
                  <a:pt x="10820400" y="1165601"/>
                  <a:pt x="10820400" y="1031858"/>
                </a:cubicBezTo>
                <a:cubicBezTo>
                  <a:pt x="10820400" y="950449"/>
                  <a:pt x="10916840" y="1072563"/>
                  <a:pt x="10956131" y="1005691"/>
                </a:cubicBezTo>
                <a:cubicBezTo>
                  <a:pt x="10966847" y="991154"/>
                  <a:pt x="10981133" y="1046395"/>
                  <a:pt x="10977562" y="1069655"/>
                </a:cubicBezTo>
                <a:cubicBezTo>
                  <a:pt x="10973991" y="1092915"/>
                  <a:pt x="10948987" y="1113267"/>
                  <a:pt x="10966847" y="1142341"/>
                </a:cubicBezTo>
                <a:cubicBezTo>
                  <a:pt x="11031140" y="1156879"/>
                  <a:pt x="11056143" y="1119081"/>
                  <a:pt x="11074003" y="1084192"/>
                </a:cubicBezTo>
                <a:cubicBezTo>
                  <a:pt x="11116865" y="1008598"/>
                  <a:pt x="11166871" y="933005"/>
                  <a:pt x="11181159" y="848688"/>
                </a:cubicBezTo>
                <a:cubicBezTo>
                  <a:pt x="11184730" y="819614"/>
                  <a:pt x="11202590" y="802169"/>
                  <a:pt x="11238309" y="805077"/>
                </a:cubicBezTo>
                <a:cubicBezTo>
                  <a:pt x="11284744" y="810891"/>
                  <a:pt x="11270456" y="839966"/>
                  <a:pt x="11266884" y="863226"/>
                </a:cubicBezTo>
                <a:cubicBezTo>
                  <a:pt x="11263312" y="877763"/>
                  <a:pt x="11252596" y="892300"/>
                  <a:pt x="11277600" y="906838"/>
                </a:cubicBezTo>
                <a:cubicBezTo>
                  <a:pt x="11531203" y="566666"/>
                  <a:pt x="11516915" y="386403"/>
                  <a:pt x="11724084" y="5527"/>
                </a:cubicBezTo>
                <a:cubicBezTo>
                  <a:pt x="11763375" y="89842"/>
                  <a:pt x="11734800" y="150899"/>
                  <a:pt x="11727656" y="209048"/>
                </a:cubicBezTo>
                <a:cubicBezTo>
                  <a:pt x="11709796" y="354421"/>
                  <a:pt x="11677649" y="264290"/>
                  <a:pt x="11656218" y="409663"/>
                </a:cubicBezTo>
                <a:cubicBezTo>
                  <a:pt x="11645503" y="479442"/>
                  <a:pt x="11609784" y="543406"/>
                  <a:pt x="11666934" y="621907"/>
                </a:cubicBezTo>
                <a:cubicBezTo>
                  <a:pt x="11706225" y="674241"/>
                  <a:pt x="11663362" y="758557"/>
                  <a:pt x="11631215" y="822521"/>
                </a:cubicBezTo>
                <a:cubicBezTo>
                  <a:pt x="11602640" y="874856"/>
                  <a:pt x="11595497" y="927190"/>
                  <a:pt x="11631215" y="996969"/>
                </a:cubicBezTo>
                <a:cubicBezTo>
                  <a:pt x="11652646" y="933005"/>
                  <a:pt x="11670505" y="883578"/>
                  <a:pt x="11684793" y="834151"/>
                </a:cubicBezTo>
                <a:cubicBezTo>
                  <a:pt x="11695509" y="793447"/>
                  <a:pt x="11720512" y="770187"/>
                  <a:pt x="11774090" y="773095"/>
                </a:cubicBezTo>
                <a:cubicBezTo>
                  <a:pt x="11802665" y="773095"/>
                  <a:pt x="11841956" y="764373"/>
                  <a:pt x="11856243" y="793447"/>
                </a:cubicBezTo>
                <a:cubicBezTo>
                  <a:pt x="11870531" y="816706"/>
                  <a:pt x="11856243" y="848688"/>
                  <a:pt x="11831240" y="860319"/>
                </a:cubicBezTo>
                <a:cubicBezTo>
                  <a:pt x="11784806" y="874856"/>
                  <a:pt x="11741944" y="889393"/>
                  <a:pt x="11738371" y="938820"/>
                </a:cubicBezTo>
                <a:cubicBezTo>
                  <a:pt x="11731228" y="1005691"/>
                  <a:pt x="11759802" y="967894"/>
                  <a:pt x="11795521" y="956264"/>
                </a:cubicBezTo>
                <a:cubicBezTo>
                  <a:pt x="11834812" y="944634"/>
                  <a:pt x="11845527" y="979524"/>
                  <a:pt x="11838384" y="1002784"/>
                </a:cubicBezTo>
                <a:cubicBezTo>
                  <a:pt x="11806237" y="1090007"/>
                  <a:pt x="11863387" y="1180138"/>
                  <a:pt x="11816952" y="1270269"/>
                </a:cubicBezTo>
                <a:cubicBezTo>
                  <a:pt x="11931252" y="1247010"/>
                  <a:pt x="11981259" y="1197583"/>
                  <a:pt x="11999118" y="1092915"/>
                </a:cubicBezTo>
                <a:cubicBezTo>
                  <a:pt x="12002690" y="1055118"/>
                  <a:pt x="11995547" y="1014413"/>
                  <a:pt x="12027693" y="979524"/>
                </a:cubicBezTo>
                <a:cubicBezTo>
                  <a:pt x="12045553" y="959172"/>
                  <a:pt x="12066984" y="938820"/>
                  <a:pt x="12102703" y="953357"/>
                </a:cubicBezTo>
                <a:cubicBezTo>
                  <a:pt x="12127705" y="962080"/>
                  <a:pt x="12127705" y="985338"/>
                  <a:pt x="12120562" y="1005691"/>
                </a:cubicBezTo>
                <a:cubicBezTo>
                  <a:pt x="12081272" y="1090007"/>
                  <a:pt x="12070555" y="1180138"/>
                  <a:pt x="12056268" y="1267362"/>
                </a:cubicBezTo>
                <a:cubicBezTo>
                  <a:pt x="12052697" y="1281899"/>
                  <a:pt x="12045553" y="1296437"/>
                  <a:pt x="12081272" y="1310974"/>
                </a:cubicBezTo>
                <a:cubicBezTo>
                  <a:pt x="12113418" y="1209213"/>
                  <a:pt x="12156280" y="1110359"/>
                  <a:pt x="12191999" y="1008598"/>
                </a:cubicBezTo>
                <a:lnTo>
                  <a:pt x="12191999" y="6105653"/>
                </a:lnTo>
                <a:lnTo>
                  <a:pt x="0" y="6105653"/>
                </a:lnTo>
                <a:lnTo>
                  <a:pt x="0" y="927116"/>
                </a:lnTo>
                <a:lnTo>
                  <a:pt x="61930" y="902578"/>
                </a:lnTo>
                <a:cubicBezTo>
                  <a:pt x="91454" y="894128"/>
                  <a:pt x="122931" y="887949"/>
                  <a:pt x="155971" y="883588"/>
                </a:cubicBezTo>
                <a:cubicBezTo>
                  <a:pt x="223837" y="877773"/>
                  <a:pt x="245268" y="839976"/>
                  <a:pt x="277414" y="802179"/>
                </a:cubicBezTo>
                <a:cubicBezTo>
                  <a:pt x="388143" y="674251"/>
                  <a:pt x="488155" y="537601"/>
                  <a:pt x="638174" y="430025"/>
                </a:cubicBezTo>
                <a:cubicBezTo>
                  <a:pt x="620315" y="555046"/>
                  <a:pt x="520302" y="653899"/>
                  <a:pt x="477440" y="784735"/>
                </a:cubicBezTo>
                <a:cubicBezTo>
                  <a:pt x="641746" y="680066"/>
                  <a:pt x="727471" y="543415"/>
                  <a:pt x="827483" y="418395"/>
                </a:cubicBezTo>
                <a:cubicBezTo>
                  <a:pt x="873917" y="360246"/>
                  <a:pt x="931068" y="307912"/>
                  <a:pt x="956071" y="241040"/>
                </a:cubicBezTo>
                <a:cubicBezTo>
                  <a:pt x="961429" y="223595"/>
                  <a:pt x="972814" y="196338"/>
                  <a:pt x="999268" y="192386"/>
                </a:cubicBezTo>
                <a:cubicBezTo>
                  <a:pt x="1008086" y="191069"/>
                  <a:pt x="1018579" y="192341"/>
                  <a:pt x="1031080" y="197429"/>
                </a:cubicBezTo>
                <a:cubicBezTo>
                  <a:pt x="1073942" y="214873"/>
                  <a:pt x="1059654" y="246855"/>
                  <a:pt x="1048940" y="275930"/>
                </a:cubicBezTo>
                <a:cubicBezTo>
                  <a:pt x="1020365" y="345708"/>
                  <a:pt x="1020365" y="421303"/>
                  <a:pt x="1020365" y="517249"/>
                </a:cubicBezTo>
                <a:cubicBezTo>
                  <a:pt x="1156096" y="435840"/>
                  <a:pt x="1113233" y="287560"/>
                  <a:pt x="1256108" y="217780"/>
                </a:cubicBezTo>
                <a:cubicBezTo>
                  <a:pt x="1281111" y="305004"/>
                  <a:pt x="1231105" y="371876"/>
                  <a:pt x="1220389" y="441654"/>
                </a:cubicBezTo>
                <a:cubicBezTo>
                  <a:pt x="1209674" y="505619"/>
                  <a:pt x="1234677" y="520156"/>
                  <a:pt x="1313258" y="505619"/>
                </a:cubicBezTo>
                <a:cubicBezTo>
                  <a:pt x="1434702" y="482359"/>
                  <a:pt x="1495424" y="517249"/>
                  <a:pt x="1463277" y="610287"/>
                </a:cubicBezTo>
                <a:cubicBezTo>
                  <a:pt x="1431130" y="697511"/>
                  <a:pt x="1477565" y="706233"/>
                  <a:pt x="1545430" y="682974"/>
                </a:cubicBezTo>
                <a:cubicBezTo>
                  <a:pt x="1645442" y="648084"/>
                  <a:pt x="1724024" y="685881"/>
                  <a:pt x="1809749" y="712048"/>
                </a:cubicBezTo>
                <a:cubicBezTo>
                  <a:pt x="1938336" y="752753"/>
                  <a:pt x="2002630" y="735308"/>
                  <a:pt x="2099071" y="650992"/>
                </a:cubicBezTo>
                <a:cubicBezTo>
                  <a:pt x="2152648" y="601565"/>
                  <a:pt x="2199083" y="552138"/>
                  <a:pt x="2245518" y="482359"/>
                </a:cubicBezTo>
                <a:cubicBezTo>
                  <a:pt x="2270521" y="642269"/>
                  <a:pt x="2356245" y="476544"/>
                  <a:pt x="2409824" y="531786"/>
                </a:cubicBezTo>
                <a:cubicBezTo>
                  <a:pt x="2431255" y="645176"/>
                  <a:pt x="2259804" y="735308"/>
                  <a:pt x="2309812" y="889403"/>
                </a:cubicBezTo>
                <a:cubicBezTo>
                  <a:pt x="2456258" y="703326"/>
                  <a:pt x="2502693" y="493989"/>
                  <a:pt x="2699146" y="357339"/>
                </a:cubicBezTo>
                <a:cubicBezTo>
                  <a:pt x="2742008" y="389321"/>
                  <a:pt x="2699146" y="421303"/>
                  <a:pt x="2717006" y="447469"/>
                </a:cubicBezTo>
                <a:cubicBezTo>
                  <a:pt x="2727721" y="447469"/>
                  <a:pt x="2659854" y="752753"/>
                  <a:pt x="2938461" y="770197"/>
                </a:cubicBezTo>
                <a:cubicBezTo>
                  <a:pt x="2938461" y="776012"/>
                  <a:pt x="2938461" y="781827"/>
                  <a:pt x="2949178" y="787642"/>
                </a:cubicBezTo>
                <a:cubicBezTo>
                  <a:pt x="2988467" y="819624"/>
                  <a:pt x="3081336" y="790550"/>
                  <a:pt x="3088480" y="842883"/>
                </a:cubicBezTo>
                <a:cubicBezTo>
                  <a:pt x="3095624" y="901033"/>
                  <a:pt x="3127771" y="956275"/>
                  <a:pt x="3109911" y="1017331"/>
                </a:cubicBezTo>
                <a:cubicBezTo>
                  <a:pt x="3095624" y="1063850"/>
                  <a:pt x="3077765" y="1113276"/>
                  <a:pt x="3077765" y="1162704"/>
                </a:cubicBezTo>
                <a:cubicBezTo>
                  <a:pt x="3077765" y="1215038"/>
                  <a:pt x="2956320" y="1287724"/>
                  <a:pt x="3117055" y="1319707"/>
                </a:cubicBezTo>
                <a:cubicBezTo>
                  <a:pt x="3124198" y="1319707"/>
                  <a:pt x="3106339" y="1409837"/>
                  <a:pt x="3099196" y="1459264"/>
                </a:cubicBezTo>
                <a:cubicBezTo>
                  <a:pt x="3092052" y="1499968"/>
                  <a:pt x="3059905" y="1549396"/>
                  <a:pt x="3124198" y="1578470"/>
                </a:cubicBezTo>
                <a:cubicBezTo>
                  <a:pt x="3163490" y="1593007"/>
                  <a:pt x="3234927" y="1523228"/>
                  <a:pt x="3242071" y="1462171"/>
                </a:cubicBezTo>
                <a:cubicBezTo>
                  <a:pt x="3249214" y="1406930"/>
                  <a:pt x="3256358" y="1351689"/>
                  <a:pt x="3242071" y="1299354"/>
                </a:cubicBezTo>
                <a:cubicBezTo>
                  <a:pt x="3224212" y="1235390"/>
                  <a:pt x="3252786" y="1200500"/>
                  <a:pt x="3317080" y="1183056"/>
                </a:cubicBezTo>
                <a:cubicBezTo>
                  <a:pt x="3384945" y="1162704"/>
                  <a:pt x="3420664" y="1124907"/>
                  <a:pt x="3452811" y="1072572"/>
                </a:cubicBezTo>
                <a:cubicBezTo>
                  <a:pt x="3531392" y="944644"/>
                  <a:pt x="3624261" y="822532"/>
                  <a:pt x="3670696" y="682973"/>
                </a:cubicBezTo>
                <a:cubicBezTo>
                  <a:pt x="3677840" y="656807"/>
                  <a:pt x="3692127" y="624825"/>
                  <a:pt x="3752849" y="613194"/>
                </a:cubicBezTo>
                <a:cubicBezTo>
                  <a:pt x="3659980" y="991164"/>
                  <a:pt x="3420664" y="1334243"/>
                  <a:pt x="3434952" y="1723843"/>
                </a:cubicBezTo>
                <a:cubicBezTo>
                  <a:pt x="3509961" y="1619174"/>
                  <a:pt x="3513533" y="1494154"/>
                  <a:pt x="3567111" y="1380763"/>
                </a:cubicBezTo>
                <a:cubicBezTo>
                  <a:pt x="3606402" y="1462171"/>
                  <a:pt x="3563540" y="1537765"/>
                  <a:pt x="3542109" y="1613360"/>
                </a:cubicBezTo>
                <a:cubicBezTo>
                  <a:pt x="3524249" y="1677323"/>
                  <a:pt x="3520677" y="1735472"/>
                  <a:pt x="3631405" y="1741287"/>
                </a:cubicBezTo>
                <a:cubicBezTo>
                  <a:pt x="3642121" y="1741287"/>
                  <a:pt x="3649265" y="1741287"/>
                  <a:pt x="3659980" y="1741287"/>
                </a:cubicBezTo>
                <a:cubicBezTo>
                  <a:pt x="3706414" y="1718028"/>
                  <a:pt x="3727846" y="1686046"/>
                  <a:pt x="3742133" y="1645341"/>
                </a:cubicBezTo>
                <a:cubicBezTo>
                  <a:pt x="3749277" y="1622082"/>
                  <a:pt x="3763564" y="1590100"/>
                  <a:pt x="3795712" y="1590100"/>
                </a:cubicBezTo>
                <a:cubicBezTo>
                  <a:pt x="3917155" y="1593007"/>
                  <a:pt x="3952874" y="1514506"/>
                  <a:pt x="3988593" y="1438912"/>
                </a:cubicBezTo>
                <a:cubicBezTo>
                  <a:pt x="4049315" y="1479616"/>
                  <a:pt x="4006452" y="1514506"/>
                  <a:pt x="4010024" y="1546488"/>
                </a:cubicBezTo>
                <a:cubicBezTo>
                  <a:pt x="4013596" y="1566840"/>
                  <a:pt x="4017167" y="1587192"/>
                  <a:pt x="4049315" y="1587192"/>
                </a:cubicBezTo>
                <a:cubicBezTo>
                  <a:pt x="4074317" y="1587192"/>
                  <a:pt x="4106465" y="1578470"/>
                  <a:pt x="4106465" y="1558118"/>
                </a:cubicBezTo>
                <a:cubicBezTo>
                  <a:pt x="4110036" y="1430190"/>
                  <a:pt x="4281487" y="1357503"/>
                  <a:pt x="4281487" y="1223760"/>
                </a:cubicBezTo>
                <a:cubicBezTo>
                  <a:pt x="4281487" y="1142351"/>
                  <a:pt x="4377927" y="1264465"/>
                  <a:pt x="4417219" y="1197593"/>
                </a:cubicBezTo>
                <a:cubicBezTo>
                  <a:pt x="4427935" y="1183056"/>
                  <a:pt x="4442220" y="1238297"/>
                  <a:pt x="4438649" y="1261557"/>
                </a:cubicBezTo>
                <a:cubicBezTo>
                  <a:pt x="4435078" y="1284817"/>
                  <a:pt x="4410074" y="1305169"/>
                  <a:pt x="4427935" y="1334243"/>
                </a:cubicBezTo>
                <a:cubicBezTo>
                  <a:pt x="4492228" y="1348781"/>
                  <a:pt x="4517230" y="1310983"/>
                  <a:pt x="4535090" y="1276094"/>
                </a:cubicBezTo>
                <a:cubicBezTo>
                  <a:pt x="4577952" y="1200500"/>
                  <a:pt x="4627958" y="1124907"/>
                  <a:pt x="4642246" y="1040590"/>
                </a:cubicBezTo>
                <a:cubicBezTo>
                  <a:pt x="4645817" y="1011516"/>
                  <a:pt x="4663677" y="994071"/>
                  <a:pt x="4699396" y="996979"/>
                </a:cubicBezTo>
                <a:cubicBezTo>
                  <a:pt x="4745832" y="1002793"/>
                  <a:pt x="4731544" y="1031868"/>
                  <a:pt x="4727971" y="1055128"/>
                </a:cubicBezTo>
                <a:cubicBezTo>
                  <a:pt x="4724399" y="1069665"/>
                  <a:pt x="4713683" y="1084202"/>
                  <a:pt x="4738688" y="1098740"/>
                </a:cubicBezTo>
                <a:cubicBezTo>
                  <a:pt x="4992291" y="758568"/>
                  <a:pt x="4978002" y="578305"/>
                  <a:pt x="5185172" y="197429"/>
                </a:cubicBezTo>
                <a:cubicBezTo>
                  <a:pt x="5224462" y="281744"/>
                  <a:pt x="5195887" y="342801"/>
                  <a:pt x="5188744" y="400950"/>
                </a:cubicBezTo>
                <a:cubicBezTo>
                  <a:pt x="5170883" y="546323"/>
                  <a:pt x="5138736" y="456192"/>
                  <a:pt x="5117306" y="601565"/>
                </a:cubicBezTo>
                <a:cubicBezTo>
                  <a:pt x="5106590" y="671344"/>
                  <a:pt x="5070871" y="735308"/>
                  <a:pt x="5128021" y="813809"/>
                </a:cubicBezTo>
                <a:cubicBezTo>
                  <a:pt x="5167312" y="866143"/>
                  <a:pt x="5124450" y="950459"/>
                  <a:pt x="5092302" y="1014423"/>
                </a:cubicBezTo>
                <a:cubicBezTo>
                  <a:pt x="5063727" y="1066758"/>
                  <a:pt x="5056585" y="1119092"/>
                  <a:pt x="5092302" y="1188871"/>
                </a:cubicBezTo>
                <a:cubicBezTo>
                  <a:pt x="5113734" y="1124907"/>
                  <a:pt x="5131592" y="1075480"/>
                  <a:pt x="5145880" y="1026053"/>
                </a:cubicBezTo>
                <a:cubicBezTo>
                  <a:pt x="5156596" y="985349"/>
                  <a:pt x="5181600" y="962089"/>
                  <a:pt x="5235177" y="964997"/>
                </a:cubicBezTo>
                <a:cubicBezTo>
                  <a:pt x="5263752" y="964997"/>
                  <a:pt x="5303044" y="956275"/>
                  <a:pt x="5317331" y="985349"/>
                </a:cubicBezTo>
                <a:cubicBezTo>
                  <a:pt x="5331618" y="1008608"/>
                  <a:pt x="5317331" y="1040590"/>
                  <a:pt x="5292327" y="1052221"/>
                </a:cubicBezTo>
                <a:cubicBezTo>
                  <a:pt x="5245894" y="1066758"/>
                  <a:pt x="5203031" y="1081295"/>
                  <a:pt x="5199458" y="1130722"/>
                </a:cubicBezTo>
                <a:cubicBezTo>
                  <a:pt x="5192315" y="1197593"/>
                  <a:pt x="5220889" y="1159796"/>
                  <a:pt x="5256608" y="1148166"/>
                </a:cubicBezTo>
                <a:cubicBezTo>
                  <a:pt x="5295899" y="1136536"/>
                  <a:pt x="5306616" y="1171426"/>
                  <a:pt x="5299471" y="1194686"/>
                </a:cubicBezTo>
                <a:cubicBezTo>
                  <a:pt x="5267324" y="1281909"/>
                  <a:pt x="5324474" y="1372040"/>
                  <a:pt x="5278039" y="1462171"/>
                </a:cubicBezTo>
                <a:cubicBezTo>
                  <a:pt x="5392339" y="1438912"/>
                  <a:pt x="5442347" y="1389485"/>
                  <a:pt x="5460205" y="1284817"/>
                </a:cubicBezTo>
                <a:cubicBezTo>
                  <a:pt x="5463777" y="1247020"/>
                  <a:pt x="5456634" y="1206315"/>
                  <a:pt x="5488780" y="1171426"/>
                </a:cubicBezTo>
                <a:cubicBezTo>
                  <a:pt x="5502175" y="1156162"/>
                  <a:pt x="5517579" y="1140898"/>
                  <a:pt x="5539513" y="1140353"/>
                </a:cubicBezTo>
                <a:lnTo>
                  <a:pt x="5552720" y="1143022"/>
                </a:lnTo>
                <a:lnTo>
                  <a:pt x="5574208" y="1115811"/>
                </a:lnTo>
                <a:cubicBezTo>
                  <a:pt x="5609034" y="1085646"/>
                  <a:pt x="5659040" y="1068202"/>
                  <a:pt x="5734050" y="1075470"/>
                </a:cubicBezTo>
                <a:cubicBezTo>
                  <a:pt x="5776912" y="1078377"/>
                  <a:pt x="5809058" y="1055118"/>
                  <a:pt x="5798343" y="1020228"/>
                </a:cubicBezTo>
                <a:cubicBezTo>
                  <a:pt x="5776912" y="953357"/>
                  <a:pt x="5837634" y="921375"/>
                  <a:pt x="5884068" y="883578"/>
                </a:cubicBezTo>
                <a:cubicBezTo>
                  <a:pt x="5966221" y="816706"/>
                  <a:pt x="6051947" y="752742"/>
                  <a:pt x="6066234" y="645166"/>
                </a:cubicBezTo>
                <a:cubicBezTo>
                  <a:pt x="6130528" y="665519"/>
                  <a:pt x="6123384" y="700408"/>
                  <a:pt x="6109096" y="732391"/>
                </a:cubicBezTo>
                <a:cubicBezTo>
                  <a:pt x="6073377" y="816706"/>
                  <a:pt x="6034087" y="901023"/>
                  <a:pt x="5998368" y="985338"/>
                </a:cubicBezTo>
                <a:cubicBezTo>
                  <a:pt x="5976937" y="1040581"/>
                  <a:pt x="5944790" y="1095822"/>
                  <a:pt x="5969793" y="1168509"/>
                </a:cubicBezTo>
                <a:cubicBezTo>
                  <a:pt x="6098380" y="1104545"/>
                  <a:pt x="6123384" y="996969"/>
                  <a:pt x="6162674" y="909745"/>
                </a:cubicBezTo>
                <a:cubicBezTo>
                  <a:pt x="6212681" y="802169"/>
                  <a:pt x="6305549" y="738205"/>
                  <a:pt x="6412705" y="659704"/>
                </a:cubicBezTo>
                <a:cubicBezTo>
                  <a:pt x="6441280" y="738205"/>
                  <a:pt x="6362699" y="787632"/>
                  <a:pt x="6366271" y="851596"/>
                </a:cubicBezTo>
                <a:cubicBezTo>
                  <a:pt x="6376987" y="854503"/>
                  <a:pt x="6398418" y="860319"/>
                  <a:pt x="6398418" y="860319"/>
                </a:cubicBezTo>
                <a:cubicBezTo>
                  <a:pt x="6455568" y="755650"/>
                  <a:pt x="6562724" y="709131"/>
                  <a:pt x="6694884" y="691686"/>
                </a:cubicBezTo>
                <a:cubicBezTo>
                  <a:pt x="6762750" y="685871"/>
                  <a:pt x="6784181" y="648074"/>
                  <a:pt x="6816327" y="610277"/>
                </a:cubicBezTo>
                <a:cubicBezTo>
                  <a:pt x="6927056" y="482349"/>
                  <a:pt x="7027068" y="345699"/>
                  <a:pt x="7177087" y="238123"/>
                </a:cubicBezTo>
                <a:cubicBezTo>
                  <a:pt x="7159228" y="363144"/>
                  <a:pt x="7059215" y="461997"/>
                  <a:pt x="7016353" y="592833"/>
                </a:cubicBezTo>
                <a:cubicBezTo>
                  <a:pt x="7180659" y="488164"/>
                  <a:pt x="7266384" y="351513"/>
                  <a:pt x="7366396" y="226493"/>
                </a:cubicBezTo>
                <a:cubicBezTo>
                  <a:pt x="7412830" y="168344"/>
                  <a:pt x="7469981" y="116010"/>
                  <a:pt x="7494984" y="49138"/>
                </a:cubicBezTo>
                <a:cubicBezTo>
                  <a:pt x="7500342" y="31693"/>
                  <a:pt x="7511727" y="4436"/>
                  <a:pt x="7538181" y="484"/>
                </a:cubicBezTo>
                <a:close/>
              </a:path>
            </a:pathLst>
          </a:custGeom>
          <a:solidFill>
            <a:srgbClr val="D739A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E2BFF0C-9265-1398-9ACC-319F3AAB9350}"/>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marL="742950" indent="-742950">
              <a:buFont typeface="+mj-lt"/>
              <a:buAutoNum type="arabicPeriod" startAt="2"/>
            </a:pPr>
            <a:r>
              <a:rPr lang="en-US" dirty="0"/>
              <a:t>Ad -hoc requests</a:t>
            </a:r>
          </a:p>
        </p:txBody>
      </p:sp>
      <p:sp>
        <p:nvSpPr>
          <p:cNvPr id="3" name="Content Placeholder 2">
            <a:extLst>
              <a:ext uri="{FF2B5EF4-FFF2-40B4-BE49-F238E27FC236}">
                <a16:creationId xmlns:a16="http://schemas.microsoft.com/office/drawing/2014/main" id="{0B6CD95E-65D2-CE4A-F60F-7114206B0D9D}"/>
              </a:ext>
            </a:extLst>
          </p:cNvPr>
          <p:cNvSpPr>
            <a:spLocks/>
          </p:cNvSpPr>
          <p:nvPr/>
        </p:nvSpPr>
        <p:spPr>
          <a:xfrm>
            <a:off x="1182712" y="2011363"/>
            <a:ext cx="4938136" cy="4160837"/>
          </a:xfrm>
          <a:prstGeom prst="rect">
            <a:avLst/>
          </a:prstGeom>
        </p:spPr>
        <p:txBody>
          <a:bodyPr/>
          <a:lstStyle/>
          <a:p>
            <a:pPr>
              <a:spcAft>
                <a:spcPts val="600"/>
              </a:spcAft>
            </a:pPr>
            <a:r>
              <a:rPr lang="en-US" sz="1800" kern="1200" dirty="0">
                <a:solidFill>
                  <a:schemeClr val="tx1"/>
                </a:solidFill>
                <a:latin typeface="+mn-lt"/>
                <a:ea typeface="+mn-ea"/>
                <a:cs typeface="+mn-cs"/>
              </a:rPr>
              <a:t>What is the percentage of unique product increase in 2021vs. 2020? </a:t>
            </a:r>
          </a:p>
          <a:p>
            <a:pPr>
              <a:spcAft>
                <a:spcPts val="600"/>
              </a:spcAft>
            </a:pPr>
            <a:r>
              <a:rPr lang="en-US" sz="1800" kern="1200" dirty="0">
                <a:solidFill>
                  <a:schemeClr val="tx1"/>
                </a:solidFill>
                <a:latin typeface="+mn-lt"/>
                <a:ea typeface="+mn-ea"/>
                <a:cs typeface="+mn-cs"/>
              </a:rPr>
              <a:t>The final output contains these fields:</a:t>
            </a:r>
          </a:p>
          <a:p>
            <a:pPr marL="742950" lvl="1" indent="-285750">
              <a:spcAft>
                <a:spcPts val="600"/>
              </a:spcAft>
              <a:buFont typeface="Arial" panose="020B0604020202020204" pitchFamily="34" charset="0"/>
              <a:buChar char="•"/>
            </a:pPr>
            <a:r>
              <a:rPr lang="en-US" sz="1800" kern="1200" dirty="0">
                <a:solidFill>
                  <a:schemeClr val="tx1"/>
                </a:solidFill>
                <a:latin typeface="+mn-lt"/>
                <a:ea typeface="+mn-ea"/>
                <a:cs typeface="+mn-cs"/>
              </a:rPr>
              <a:t>unique_products_2020</a:t>
            </a:r>
          </a:p>
          <a:p>
            <a:pPr marL="742950" lvl="1" indent="-285750">
              <a:spcAft>
                <a:spcPts val="600"/>
              </a:spcAft>
              <a:buFont typeface="Arial" panose="020B0604020202020204" pitchFamily="34" charset="0"/>
              <a:buChar char="•"/>
            </a:pPr>
            <a:r>
              <a:rPr lang="en-US" sz="1800" kern="1200" dirty="0">
                <a:solidFill>
                  <a:schemeClr val="tx1"/>
                </a:solidFill>
                <a:latin typeface="+mn-lt"/>
                <a:ea typeface="+mn-ea"/>
                <a:cs typeface="+mn-cs"/>
              </a:rPr>
              <a:t> unique_products_2021</a:t>
            </a:r>
          </a:p>
          <a:p>
            <a:pPr marL="742950" lvl="1" indent="-285750">
              <a:spcAft>
                <a:spcPts val="600"/>
              </a:spcAft>
              <a:buFont typeface="Arial" panose="020B0604020202020204" pitchFamily="34" charset="0"/>
              <a:buChar char="•"/>
            </a:pPr>
            <a:r>
              <a:rPr lang="en-US" sz="1800" kern="1200" dirty="0" err="1">
                <a:solidFill>
                  <a:schemeClr val="tx1"/>
                </a:solidFill>
                <a:latin typeface="+mn-lt"/>
                <a:ea typeface="+mn-ea"/>
                <a:cs typeface="+mn-cs"/>
              </a:rPr>
              <a:t>percentage_chg</a:t>
            </a:r>
            <a:endParaRPr lang="en-IN" dirty="0"/>
          </a:p>
        </p:txBody>
      </p:sp>
      <p:pic>
        <p:nvPicPr>
          <p:cNvPr id="6" name="Content Placeholder 5">
            <a:extLst>
              <a:ext uri="{FF2B5EF4-FFF2-40B4-BE49-F238E27FC236}">
                <a16:creationId xmlns:a16="http://schemas.microsoft.com/office/drawing/2014/main" id="{86D070B4-CFD8-F3D0-8BCA-EBC4C461DF88}"/>
              </a:ext>
            </a:extLst>
          </p:cNvPr>
          <p:cNvPicPr>
            <a:picLocks noChangeAspect="1"/>
          </p:cNvPicPr>
          <p:nvPr/>
        </p:nvPicPr>
        <p:blipFill>
          <a:blip r:embed="rId2"/>
          <a:stretch>
            <a:fillRect/>
          </a:stretch>
        </p:blipFill>
        <p:spPr>
          <a:xfrm>
            <a:off x="6461760" y="3200400"/>
            <a:ext cx="4938136" cy="1066511"/>
          </a:xfrm>
          <a:prstGeom prst="rect">
            <a:avLst/>
          </a:prstGeom>
        </p:spPr>
      </p:pic>
      <p:sp>
        <p:nvSpPr>
          <p:cNvPr id="7" name="Title 1">
            <a:extLst>
              <a:ext uri="{FF2B5EF4-FFF2-40B4-BE49-F238E27FC236}">
                <a16:creationId xmlns:a16="http://schemas.microsoft.com/office/drawing/2014/main" id="{81F45C4D-2FCA-E773-0851-AB06FD895019}"/>
              </a:ext>
            </a:extLst>
          </p:cNvPr>
          <p:cNvSpPr txBox="1">
            <a:spLocks/>
          </p:cNvSpPr>
          <p:nvPr/>
        </p:nvSpPr>
        <p:spPr>
          <a:xfrm>
            <a:off x="6462688" y="2651760"/>
            <a:ext cx="4546600" cy="5149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i="1" kern="1200">
                <a:solidFill>
                  <a:schemeClr val="tx1"/>
                </a:solidFill>
                <a:latin typeface="+mj-lt"/>
                <a:ea typeface="+mj-ea"/>
                <a:cs typeface="+mj-cs"/>
              </a:defRPr>
            </a:lvl1pPr>
          </a:lstStyle>
          <a:p>
            <a:r>
              <a:rPr lang="en-US" sz="2800" dirty="0"/>
              <a:t>Output</a:t>
            </a:r>
          </a:p>
        </p:txBody>
      </p:sp>
    </p:spTree>
    <p:extLst>
      <p:ext uri="{BB962C8B-B14F-4D97-AF65-F5344CB8AC3E}">
        <p14:creationId xmlns:p14="http://schemas.microsoft.com/office/powerpoint/2010/main" val="3535162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13B7BB51-92B8-4089-8DAB-1202A4D1C6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315111"/>
            <a:ext cx="3021543" cy="1435442"/>
          </a:xfrm>
          <a:custGeom>
            <a:avLst/>
            <a:gdLst/>
            <a:ahLst/>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useBgFill="1">
        <p:nvSpPr>
          <p:cNvPr id="28" name="Rectangle 27">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05286F1-0418-C5E2-8E69-E0B264593EBB}"/>
              </a:ext>
            </a:extLst>
          </p:cNvPr>
          <p:cNvSpPr>
            <a:spLocks noGrp="1"/>
          </p:cNvSpPr>
          <p:nvPr>
            <p:ph type="title"/>
          </p:nvPr>
        </p:nvSpPr>
        <p:spPr>
          <a:xfrm>
            <a:off x="838201" y="643467"/>
            <a:ext cx="3888526" cy="1800526"/>
          </a:xfrm>
        </p:spPr>
        <p:txBody>
          <a:bodyPr vert="horz" lIns="91440" tIns="45720" rIns="91440" bIns="45720" rtlCol="0" anchor="ctr">
            <a:normAutofit/>
          </a:bodyPr>
          <a:lstStyle/>
          <a:p>
            <a:r>
              <a:rPr lang="en-US"/>
              <a:t>Insights</a:t>
            </a:r>
          </a:p>
        </p:txBody>
      </p:sp>
      <p:sp>
        <p:nvSpPr>
          <p:cNvPr id="3" name="Content Placeholder 2">
            <a:extLst>
              <a:ext uri="{FF2B5EF4-FFF2-40B4-BE49-F238E27FC236}">
                <a16:creationId xmlns:a16="http://schemas.microsoft.com/office/drawing/2014/main" id="{CF6AE238-79E4-54DF-B667-CB5F7BA088F0}"/>
              </a:ext>
            </a:extLst>
          </p:cNvPr>
          <p:cNvSpPr>
            <a:spLocks noGrp="1"/>
          </p:cNvSpPr>
          <p:nvPr>
            <p:ph sz="half" idx="1"/>
          </p:nvPr>
        </p:nvSpPr>
        <p:spPr>
          <a:xfrm>
            <a:off x="838201" y="2623381"/>
            <a:ext cx="3888528" cy="3553581"/>
          </a:xfrm>
        </p:spPr>
        <p:txBody>
          <a:bodyPr vert="horz" lIns="91440" tIns="45720" rIns="91440" bIns="45720" rtlCol="0">
            <a:normAutofit/>
          </a:bodyPr>
          <a:lstStyle/>
          <a:p>
            <a:pPr>
              <a:lnSpc>
                <a:spcPct val="90000"/>
              </a:lnSpc>
            </a:pPr>
            <a:r>
              <a:rPr lang="en-US" sz="1900" b="0" i="0">
                <a:effectLst/>
              </a:rPr>
              <a:t>It's a positive indication of our commitment to innovation and product development that we consistently bring new offerings to the market. In the fiscal year 2020, our product lineup comprised 245 items. However, in fiscal year 2021, we experienced a notable surge, witnessing a 36% increase, resulting in a total of 334 products.</a:t>
            </a:r>
            <a:endParaRPr lang="en-US" sz="1900"/>
          </a:p>
        </p:txBody>
      </p:sp>
      <p:pic>
        <p:nvPicPr>
          <p:cNvPr id="11" name="Content Placeholder 10">
            <a:extLst>
              <a:ext uri="{FF2B5EF4-FFF2-40B4-BE49-F238E27FC236}">
                <a16:creationId xmlns:a16="http://schemas.microsoft.com/office/drawing/2014/main" id="{9D1FFBC7-C4E9-6068-9455-1C41FE687413}"/>
              </a:ext>
            </a:extLst>
          </p:cNvPr>
          <p:cNvPicPr>
            <a:picLocks noGrp="1" noChangeAspect="1"/>
          </p:cNvPicPr>
          <p:nvPr>
            <p:ph sz="half" idx="2"/>
          </p:nvPr>
        </p:nvPicPr>
        <p:blipFill>
          <a:blip r:embed="rId2"/>
          <a:stretch>
            <a:fillRect/>
          </a:stretch>
        </p:blipFill>
        <p:spPr>
          <a:xfrm>
            <a:off x="6800986" y="853440"/>
            <a:ext cx="4747547" cy="5323522"/>
          </a:xfrm>
          <a:prstGeom prst="rect">
            <a:avLst/>
          </a:prstGeom>
        </p:spPr>
      </p:pic>
    </p:spTree>
    <p:extLst>
      <p:ext uri="{BB962C8B-B14F-4D97-AF65-F5344CB8AC3E}">
        <p14:creationId xmlns:p14="http://schemas.microsoft.com/office/powerpoint/2010/main" val="2943381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13B7BB51-92B8-4089-8DAB-1202A4D1C6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315111"/>
            <a:ext cx="3021543" cy="1435442"/>
          </a:xfrm>
          <a:custGeom>
            <a:avLst/>
            <a:gdLst/>
            <a:ahLst/>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useBgFill="1">
        <p:nvSpPr>
          <p:cNvPr id="13" name="Rectangle 12">
            <a:extLst>
              <a:ext uri="{FF2B5EF4-FFF2-40B4-BE49-F238E27FC236}">
                <a16:creationId xmlns:a16="http://schemas.microsoft.com/office/drawing/2014/main" id="{9A002C20-86F6-46B0-8392-A37CAC548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E6B6B0-8AFA-171F-DDA3-E2E78BFFC3C9}"/>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marL="742950" indent="-742950">
              <a:buFont typeface="+mj-lt"/>
              <a:buAutoNum type="arabicPeriod" startAt="3"/>
            </a:pPr>
            <a:r>
              <a:rPr lang="en-US" dirty="0"/>
              <a:t>Ad -hoc requests</a:t>
            </a:r>
          </a:p>
        </p:txBody>
      </p:sp>
      <p:sp>
        <p:nvSpPr>
          <p:cNvPr id="3" name="Content Placeholder 2">
            <a:extLst>
              <a:ext uri="{FF2B5EF4-FFF2-40B4-BE49-F238E27FC236}">
                <a16:creationId xmlns:a16="http://schemas.microsoft.com/office/drawing/2014/main" id="{DF326987-D396-A9B0-8402-B1E9AE770A68}"/>
              </a:ext>
            </a:extLst>
          </p:cNvPr>
          <p:cNvSpPr>
            <a:spLocks noGrp="1"/>
          </p:cNvSpPr>
          <p:nvPr>
            <p:ph sz="half" idx="1"/>
          </p:nvPr>
        </p:nvSpPr>
        <p:spPr>
          <a:xfrm>
            <a:off x="838201" y="2013625"/>
            <a:ext cx="4614759" cy="4163337"/>
          </a:xfrm>
        </p:spPr>
        <p:txBody>
          <a:bodyPr vert="horz" lIns="91440" tIns="45720" rIns="91440" bIns="45720" rtlCol="0">
            <a:normAutofit/>
          </a:bodyPr>
          <a:lstStyle/>
          <a:p>
            <a:r>
              <a:rPr lang="en-US" sz="2000" dirty="0"/>
              <a:t>Provide a report with all the unique product counts for each segment and sort them in descending order of product counts. The final output contains 2 fields:</a:t>
            </a:r>
          </a:p>
          <a:p>
            <a:pPr lvl="1"/>
            <a:r>
              <a:rPr lang="en-US" sz="2000" dirty="0"/>
              <a:t>Segment</a:t>
            </a:r>
          </a:p>
          <a:p>
            <a:pPr lvl="1"/>
            <a:r>
              <a:rPr lang="en-US" sz="2000" dirty="0" err="1"/>
              <a:t>product_count</a:t>
            </a:r>
            <a:endParaRPr lang="en-US" sz="2000" dirty="0"/>
          </a:p>
        </p:txBody>
      </p:sp>
      <p:sp>
        <p:nvSpPr>
          <p:cNvPr id="15" name="Freeform: Shape 14">
            <a:extLst>
              <a:ext uri="{FF2B5EF4-FFF2-40B4-BE49-F238E27FC236}">
                <a16:creationId xmlns:a16="http://schemas.microsoft.com/office/drawing/2014/main" id="{C2972F54-37E5-4215-8174-927CD8DD41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45247" y="1844620"/>
            <a:ext cx="5004044" cy="4257439"/>
          </a:xfrm>
          <a:custGeom>
            <a:avLst/>
            <a:gdLst>
              <a:gd name="connsiteX0" fmla="*/ 4996703 w 5004044"/>
              <a:gd name="connsiteY0" fmla="*/ 1884419 h 4257439"/>
              <a:gd name="connsiteX1" fmla="*/ 4999558 w 5004044"/>
              <a:gd name="connsiteY1" fmla="*/ 1895448 h 4257439"/>
              <a:gd name="connsiteX2" fmla="*/ 4998919 w 5004044"/>
              <a:gd name="connsiteY2" fmla="*/ 1955002 h 4257439"/>
              <a:gd name="connsiteX3" fmla="*/ 4997257 w 5004044"/>
              <a:gd name="connsiteY3" fmla="*/ 1954563 h 4257439"/>
              <a:gd name="connsiteX4" fmla="*/ 4997288 w 5004044"/>
              <a:gd name="connsiteY4" fmla="*/ 1935420 h 4257439"/>
              <a:gd name="connsiteX5" fmla="*/ 4996971 w 5004044"/>
              <a:gd name="connsiteY5" fmla="*/ 1897199 h 4257439"/>
              <a:gd name="connsiteX6" fmla="*/ 4995619 w 5004044"/>
              <a:gd name="connsiteY6" fmla="*/ 1855413 h 4257439"/>
              <a:gd name="connsiteX7" fmla="*/ 4996377 w 5004044"/>
              <a:gd name="connsiteY7" fmla="*/ 1868871 h 4257439"/>
              <a:gd name="connsiteX8" fmla="*/ 4996703 w 5004044"/>
              <a:gd name="connsiteY8" fmla="*/ 1884419 h 4257439"/>
              <a:gd name="connsiteX9" fmla="*/ 4993479 w 5004044"/>
              <a:gd name="connsiteY9" fmla="*/ 1871969 h 4257439"/>
              <a:gd name="connsiteX10" fmla="*/ 4994448 w 5004044"/>
              <a:gd name="connsiteY10" fmla="*/ 1857988 h 4257439"/>
              <a:gd name="connsiteX11" fmla="*/ 4995619 w 5004044"/>
              <a:gd name="connsiteY11" fmla="*/ 1855413 h 4257439"/>
              <a:gd name="connsiteX12" fmla="*/ 561880 w 5004044"/>
              <a:gd name="connsiteY12" fmla="*/ 1402651 h 4257439"/>
              <a:gd name="connsiteX13" fmla="*/ 559343 w 5004044"/>
              <a:gd name="connsiteY13" fmla="*/ 1406893 h 4257439"/>
              <a:gd name="connsiteX14" fmla="*/ 576521 w 5004044"/>
              <a:gd name="connsiteY14" fmla="*/ 1419992 h 4257439"/>
              <a:gd name="connsiteX15" fmla="*/ 596259 w 5004044"/>
              <a:gd name="connsiteY15" fmla="*/ 1423150 h 4257439"/>
              <a:gd name="connsiteX16" fmla="*/ 561880 w 5004044"/>
              <a:gd name="connsiteY16" fmla="*/ 1402651 h 4257439"/>
              <a:gd name="connsiteX17" fmla="*/ 741490 w 5004044"/>
              <a:gd name="connsiteY17" fmla="*/ 927208 h 4257439"/>
              <a:gd name="connsiteX18" fmla="*/ 944973 w 5004044"/>
              <a:gd name="connsiteY18" fmla="*/ 1054807 h 4257439"/>
              <a:gd name="connsiteX19" fmla="*/ 947781 w 5004044"/>
              <a:gd name="connsiteY19" fmla="*/ 1050516 h 4257439"/>
              <a:gd name="connsiteX20" fmla="*/ 741490 w 5004044"/>
              <a:gd name="connsiteY20" fmla="*/ 927208 h 4257439"/>
              <a:gd name="connsiteX21" fmla="*/ 4437179 w 5004044"/>
              <a:gd name="connsiteY21" fmla="*/ 969 h 4257439"/>
              <a:gd name="connsiteX22" fmla="*/ 4444201 w 5004044"/>
              <a:gd name="connsiteY22" fmla="*/ 18389 h 4257439"/>
              <a:gd name="connsiteX23" fmla="*/ 4430319 w 5004044"/>
              <a:gd name="connsiteY23" fmla="*/ 49621 h 4257439"/>
              <a:gd name="connsiteX24" fmla="*/ 4455614 w 5004044"/>
              <a:gd name="connsiteY24" fmla="*/ 105249 h 4257439"/>
              <a:gd name="connsiteX25" fmla="*/ 4563529 w 5004044"/>
              <a:gd name="connsiteY25" fmla="*/ 89046 h 4257439"/>
              <a:gd name="connsiteX26" fmla="*/ 4575967 w 5004044"/>
              <a:gd name="connsiteY26" fmla="*/ 105828 h 4257439"/>
              <a:gd name="connsiteX27" fmla="*/ 4581177 w 5004044"/>
              <a:gd name="connsiteY27" fmla="*/ 187773 h 4257439"/>
              <a:gd name="connsiteX28" fmla="*/ 4586660 w 5004044"/>
              <a:gd name="connsiteY28" fmla="*/ 207364 h 4257439"/>
              <a:gd name="connsiteX29" fmla="*/ 4601641 w 5004044"/>
              <a:gd name="connsiteY29" fmla="*/ 294858 h 4257439"/>
              <a:gd name="connsiteX30" fmla="*/ 4662523 w 5004044"/>
              <a:gd name="connsiteY30" fmla="*/ 423590 h 4257439"/>
              <a:gd name="connsiteX31" fmla="*/ 4724560 w 5004044"/>
              <a:gd name="connsiteY31" fmla="*/ 497719 h 4257439"/>
              <a:gd name="connsiteX32" fmla="*/ 4732841 w 5004044"/>
              <a:gd name="connsiteY32" fmla="*/ 519029 h 4257439"/>
              <a:gd name="connsiteX33" fmla="*/ 4749643 w 5004044"/>
              <a:gd name="connsiteY33" fmla="*/ 604622 h 4257439"/>
              <a:gd name="connsiteX34" fmla="*/ 4744753 w 5004044"/>
              <a:gd name="connsiteY34" fmla="*/ 623512 h 4257439"/>
              <a:gd name="connsiteX35" fmla="*/ 4720006 w 5004044"/>
              <a:gd name="connsiteY35" fmla="*/ 649070 h 4257439"/>
              <a:gd name="connsiteX36" fmla="*/ 4700653 w 5004044"/>
              <a:gd name="connsiteY36" fmla="*/ 704672 h 4257439"/>
              <a:gd name="connsiteX37" fmla="*/ 4662297 w 5004044"/>
              <a:gd name="connsiteY37" fmla="*/ 786401 h 4257439"/>
              <a:gd name="connsiteX38" fmla="*/ 4642954 w 5004044"/>
              <a:gd name="connsiteY38" fmla="*/ 811006 h 4257439"/>
              <a:gd name="connsiteX39" fmla="*/ 4658781 w 5004044"/>
              <a:gd name="connsiteY39" fmla="*/ 824342 h 4257439"/>
              <a:gd name="connsiteX40" fmla="*/ 4713981 w 5004044"/>
              <a:gd name="connsiteY40" fmla="*/ 916441 h 4257439"/>
              <a:gd name="connsiteX41" fmla="*/ 4642145 w 5004044"/>
              <a:gd name="connsiteY41" fmla="*/ 1035706 h 4257439"/>
              <a:gd name="connsiteX42" fmla="*/ 4604059 w 5004044"/>
              <a:gd name="connsiteY42" fmla="*/ 1073741 h 4257439"/>
              <a:gd name="connsiteX43" fmla="*/ 4680437 w 5004044"/>
              <a:gd name="connsiteY43" fmla="*/ 1071013 h 4257439"/>
              <a:gd name="connsiteX44" fmla="*/ 4708843 w 5004044"/>
              <a:gd name="connsiteY44" fmla="*/ 1110593 h 4257439"/>
              <a:gd name="connsiteX45" fmla="*/ 4721433 w 5004044"/>
              <a:gd name="connsiteY45" fmla="*/ 1130828 h 4257439"/>
              <a:gd name="connsiteX46" fmla="*/ 4799050 w 5004044"/>
              <a:gd name="connsiteY46" fmla="*/ 1256288 h 4257439"/>
              <a:gd name="connsiteX47" fmla="*/ 4788849 w 5004044"/>
              <a:gd name="connsiteY47" fmla="*/ 1296992 h 4257439"/>
              <a:gd name="connsiteX48" fmla="*/ 4677593 w 5004044"/>
              <a:gd name="connsiteY48" fmla="*/ 1504814 h 4257439"/>
              <a:gd name="connsiteX49" fmla="*/ 4806838 w 5004044"/>
              <a:gd name="connsiteY49" fmla="*/ 1534504 h 4257439"/>
              <a:gd name="connsiteX50" fmla="*/ 4818253 w 5004044"/>
              <a:gd name="connsiteY50" fmla="*/ 1621364 h 4257439"/>
              <a:gd name="connsiteX51" fmla="*/ 4887405 w 5004044"/>
              <a:gd name="connsiteY51" fmla="*/ 1708784 h 4257439"/>
              <a:gd name="connsiteX52" fmla="*/ 4987017 w 5004044"/>
              <a:gd name="connsiteY52" fmla="*/ 1847008 h 4257439"/>
              <a:gd name="connsiteX53" fmla="*/ 4993479 w 5004044"/>
              <a:gd name="connsiteY53" fmla="*/ 1871969 h 4257439"/>
              <a:gd name="connsiteX54" fmla="*/ 4993260 w 5004044"/>
              <a:gd name="connsiteY54" fmla="*/ 1875137 h 4257439"/>
              <a:gd name="connsiteX55" fmla="*/ 4990437 w 5004044"/>
              <a:gd name="connsiteY55" fmla="*/ 1933934 h 4257439"/>
              <a:gd name="connsiteX56" fmla="*/ 4989378 w 5004044"/>
              <a:gd name="connsiteY56" fmla="*/ 1952477 h 4257439"/>
              <a:gd name="connsiteX57" fmla="*/ 4982628 w 5004044"/>
              <a:gd name="connsiteY57" fmla="*/ 1950690 h 4257439"/>
              <a:gd name="connsiteX58" fmla="*/ 4970479 w 5004044"/>
              <a:gd name="connsiteY58" fmla="*/ 1944168 h 4257439"/>
              <a:gd name="connsiteX59" fmla="*/ 4961645 w 5004044"/>
              <a:gd name="connsiteY59" fmla="*/ 1968944 h 4257439"/>
              <a:gd name="connsiteX60" fmla="*/ 4980262 w 5004044"/>
              <a:gd name="connsiteY60" fmla="*/ 2014997 h 4257439"/>
              <a:gd name="connsiteX61" fmla="*/ 4988607 w 5004044"/>
              <a:gd name="connsiteY61" fmla="*/ 1965973 h 4257439"/>
              <a:gd name="connsiteX62" fmla="*/ 4989378 w 5004044"/>
              <a:gd name="connsiteY62" fmla="*/ 1952477 h 4257439"/>
              <a:gd name="connsiteX63" fmla="*/ 4997257 w 5004044"/>
              <a:gd name="connsiteY63" fmla="*/ 1954563 h 4257439"/>
              <a:gd name="connsiteX64" fmla="*/ 4997217 w 5004044"/>
              <a:gd name="connsiteY64" fmla="*/ 1978557 h 4257439"/>
              <a:gd name="connsiteX65" fmla="*/ 4990810 w 5004044"/>
              <a:gd name="connsiteY65" fmla="*/ 2100744 h 4257439"/>
              <a:gd name="connsiteX66" fmla="*/ 4889713 w 5004044"/>
              <a:gd name="connsiteY66" fmla="*/ 2285583 h 4257439"/>
              <a:gd name="connsiteX67" fmla="*/ 4803440 w 5004044"/>
              <a:gd name="connsiteY67" fmla="*/ 2367231 h 4257439"/>
              <a:gd name="connsiteX68" fmla="*/ 4613356 w 5004044"/>
              <a:gd name="connsiteY68" fmla="*/ 2702512 h 4257439"/>
              <a:gd name="connsiteX69" fmla="*/ 4553563 w 5004044"/>
              <a:gd name="connsiteY69" fmla="*/ 2810797 h 4257439"/>
              <a:gd name="connsiteX70" fmla="*/ 4602347 w 5004044"/>
              <a:gd name="connsiteY70" fmla="*/ 2836976 h 4257439"/>
              <a:gd name="connsiteX71" fmla="*/ 4516285 w 5004044"/>
              <a:gd name="connsiteY71" fmla="*/ 2954642 h 4257439"/>
              <a:gd name="connsiteX72" fmla="*/ 4414507 w 5004044"/>
              <a:gd name="connsiteY72" fmla="*/ 3086467 h 4257439"/>
              <a:gd name="connsiteX73" fmla="*/ 2327617 w 5004044"/>
              <a:gd name="connsiteY73" fmla="*/ 4253752 h 4257439"/>
              <a:gd name="connsiteX74" fmla="*/ 1214971 w 5004044"/>
              <a:gd name="connsiteY74" fmla="*/ 4203137 h 4257439"/>
              <a:gd name="connsiteX75" fmla="*/ 894535 w 5004044"/>
              <a:gd name="connsiteY75" fmla="*/ 4109150 h 4257439"/>
              <a:gd name="connsiteX76" fmla="*/ 781596 w 5004044"/>
              <a:gd name="connsiteY76" fmla="*/ 3991505 h 4257439"/>
              <a:gd name="connsiteX77" fmla="*/ 742373 w 5004044"/>
              <a:gd name="connsiteY77" fmla="*/ 3959843 h 4257439"/>
              <a:gd name="connsiteX78" fmla="*/ 646723 w 5004044"/>
              <a:gd name="connsiteY78" fmla="*/ 3926438 h 4257439"/>
              <a:gd name="connsiteX79" fmla="*/ 478839 w 5004044"/>
              <a:gd name="connsiteY79" fmla="*/ 3847272 h 4257439"/>
              <a:gd name="connsiteX80" fmla="*/ 537744 w 5004044"/>
              <a:gd name="connsiteY80" fmla="*/ 3812205 h 4257439"/>
              <a:gd name="connsiteX81" fmla="*/ 712950 w 5004044"/>
              <a:gd name="connsiteY81" fmla="*/ 3847065 h 4257439"/>
              <a:gd name="connsiteX82" fmla="*/ 839053 w 5004044"/>
              <a:gd name="connsiteY82" fmla="*/ 3842201 h 4257439"/>
              <a:gd name="connsiteX83" fmla="*/ 657388 w 5004044"/>
              <a:gd name="connsiteY83" fmla="*/ 3759142 h 4257439"/>
              <a:gd name="connsiteX84" fmla="*/ 479902 w 5004044"/>
              <a:gd name="connsiteY84" fmla="*/ 3640872 h 4257439"/>
              <a:gd name="connsiteX85" fmla="*/ 612982 w 5004044"/>
              <a:gd name="connsiteY85" fmla="*/ 3646162 h 4257439"/>
              <a:gd name="connsiteX86" fmla="*/ 617779 w 5004044"/>
              <a:gd name="connsiteY86" fmla="*/ 3625073 h 4257439"/>
              <a:gd name="connsiteX87" fmla="*/ 495792 w 5004044"/>
              <a:gd name="connsiteY87" fmla="*/ 3468542 h 4257439"/>
              <a:gd name="connsiteX88" fmla="*/ 436221 w 5004044"/>
              <a:gd name="connsiteY88" fmla="*/ 3407261 h 4257439"/>
              <a:gd name="connsiteX89" fmla="*/ 172652 w 5004044"/>
              <a:gd name="connsiteY89" fmla="*/ 3237768 h 4257439"/>
              <a:gd name="connsiteX90" fmla="*/ 417805 w 5004044"/>
              <a:gd name="connsiteY90" fmla="*/ 3290959 h 4257439"/>
              <a:gd name="connsiteX91" fmla="*/ 159629 w 5004044"/>
              <a:gd name="connsiteY91" fmla="*/ 3126522 h 4257439"/>
              <a:gd name="connsiteX92" fmla="*/ 35515 w 5004044"/>
              <a:gd name="connsiteY92" fmla="*/ 3070942 h 4257439"/>
              <a:gd name="connsiteX93" fmla="*/ 3001 w 5004044"/>
              <a:gd name="connsiteY93" fmla="*/ 3030820 h 4257439"/>
              <a:gd name="connsiteX94" fmla="*/ 56337 w 5004044"/>
              <a:gd name="connsiteY94" fmla="*/ 3011602 h 4257439"/>
              <a:gd name="connsiteX95" fmla="*/ 221626 w 5004044"/>
              <a:gd name="connsiteY95" fmla="*/ 3000137 h 4257439"/>
              <a:gd name="connsiteX96" fmla="*/ 12079 w 5004044"/>
              <a:gd name="connsiteY96" fmla="*/ 2895750 h 4257439"/>
              <a:gd name="connsiteX97" fmla="*/ 165389 w 5004044"/>
              <a:gd name="connsiteY97" fmla="*/ 2890511 h 4257439"/>
              <a:gd name="connsiteX98" fmla="*/ 206743 w 5004044"/>
              <a:gd name="connsiteY98" fmla="*/ 2827546 h 4257439"/>
              <a:gd name="connsiteX99" fmla="*/ 273631 w 5004044"/>
              <a:gd name="connsiteY99" fmla="*/ 2725917 h 4257439"/>
              <a:gd name="connsiteX100" fmla="*/ 320364 w 5004044"/>
              <a:gd name="connsiteY100" fmla="*/ 2667696 h 4257439"/>
              <a:gd name="connsiteX101" fmla="*/ 334074 w 5004044"/>
              <a:gd name="connsiteY101" fmla="*/ 2507770 h 4257439"/>
              <a:gd name="connsiteX102" fmla="*/ 284207 w 5004044"/>
              <a:gd name="connsiteY102" fmla="*/ 2344516 h 4257439"/>
              <a:gd name="connsiteX103" fmla="*/ 166166 w 5004044"/>
              <a:gd name="connsiteY103" fmla="*/ 2278376 h 4257439"/>
              <a:gd name="connsiteX104" fmla="*/ 194891 w 5004044"/>
              <a:gd name="connsiteY104" fmla="*/ 2175576 h 4257439"/>
              <a:gd name="connsiteX105" fmla="*/ 440332 w 5004044"/>
              <a:gd name="connsiteY105" fmla="*/ 2191712 h 4257439"/>
              <a:gd name="connsiteX106" fmla="*/ 63051 w 5004044"/>
              <a:gd name="connsiteY106" fmla="*/ 1942979 h 4257439"/>
              <a:gd name="connsiteX107" fmla="*/ 123612 w 5004044"/>
              <a:gd name="connsiteY107" fmla="*/ 1920903 h 4257439"/>
              <a:gd name="connsiteX108" fmla="*/ 120386 w 5004044"/>
              <a:gd name="connsiteY108" fmla="*/ 1903128 h 4257439"/>
              <a:gd name="connsiteX109" fmla="*/ 119318 w 5004044"/>
              <a:gd name="connsiteY109" fmla="*/ 1791355 h 4257439"/>
              <a:gd name="connsiteX110" fmla="*/ 127081 w 5004044"/>
              <a:gd name="connsiteY110" fmla="*/ 1738431 h 4257439"/>
              <a:gd name="connsiteX111" fmla="*/ 108310 w 5004044"/>
              <a:gd name="connsiteY111" fmla="*/ 1682600 h 4257439"/>
              <a:gd name="connsiteX112" fmla="*/ 385468 w 5004044"/>
              <a:gd name="connsiteY112" fmla="*/ 1739315 h 4257439"/>
              <a:gd name="connsiteX113" fmla="*/ 599777 w 5004044"/>
              <a:gd name="connsiteY113" fmla="*/ 1722044 h 4257439"/>
              <a:gd name="connsiteX114" fmla="*/ 593006 w 5004044"/>
              <a:gd name="connsiteY114" fmla="*/ 1716597 h 4257439"/>
              <a:gd name="connsiteX115" fmla="*/ 485736 w 5004044"/>
              <a:gd name="connsiteY115" fmla="*/ 1591625 h 4257439"/>
              <a:gd name="connsiteX116" fmla="*/ 481534 w 5004044"/>
              <a:gd name="connsiteY116" fmla="*/ 1588888 h 4257439"/>
              <a:gd name="connsiteX117" fmla="*/ 461623 w 5004044"/>
              <a:gd name="connsiteY117" fmla="*/ 1569314 h 4257439"/>
              <a:gd name="connsiteX118" fmla="*/ 441172 w 5004044"/>
              <a:gd name="connsiteY118" fmla="*/ 1549836 h 4257439"/>
              <a:gd name="connsiteX119" fmla="*/ 438173 w 5004044"/>
              <a:gd name="connsiteY119" fmla="*/ 1549732 h 4257439"/>
              <a:gd name="connsiteX120" fmla="*/ 409482 w 5004044"/>
              <a:gd name="connsiteY120" fmla="*/ 1509886 h 4257439"/>
              <a:gd name="connsiteX121" fmla="*/ 401143 w 5004044"/>
              <a:gd name="connsiteY121" fmla="*/ 1480995 h 4257439"/>
              <a:gd name="connsiteX122" fmla="*/ 370772 w 5004044"/>
              <a:gd name="connsiteY122" fmla="*/ 1452514 h 4257439"/>
              <a:gd name="connsiteX123" fmla="*/ 339699 w 5004044"/>
              <a:gd name="connsiteY123" fmla="*/ 1426688 h 4257439"/>
              <a:gd name="connsiteX124" fmla="*/ 265593 w 5004044"/>
              <a:gd name="connsiteY124" fmla="*/ 1412885 h 4257439"/>
              <a:gd name="connsiteX125" fmla="*/ 215085 w 5004044"/>
              <a:gd name="connsiteY125" fmla="*/ 1372144 h 4257439"/>
              <a:gd name="connsiteX126" fmla="*/ 274865 w 5004044"/>
              <a:gd name="connsiteY126" fmla="*/ 1375825 h 4257439"/>
              <a:gd name="connsiteX127" fmla="*/ 219220 w 5004044"/>
              <a:gd name="connsiteY127" fmla="*/ 1329666 h 4257439"/>
              <a:gd name="connsiteX128" fmla="*/ 187322 w 5004044"/>
              <a:gd name="connsiteY128" fmla="*/ 1278682 h 4257439"/>
              <a:gd name="connsiteX129" fmla="*/ 189878 w 5004044"/>
              <a:gd name="connsiteY129" fmla="*/ 1262417 h 4257439"/>
              <a:gd name="connsiteX130" fmla="*/ 204036 w 5004044"/>
              <a:gd name="connsiteY130" fmla="*/ 1262449 h 4257439"/>
              <a:gd name="connsiteX131" fmla="*/ 256133 w 5004044"/>
              <a:gd name="connsiteY131" fmla="*/ 1295950 h 4257439"/>
              <a:gd name="connsiteX132" fmla="*/ 323760 w 5004044"/>
              <a:gd name="connsiteY132" fmla="*/ 1342208 h 4257439"/>
              <a:gd name="connsiteX133" fmla="*/ 219957 w 5004044"/>
              <a:gd name="connsiteY133" fmla="*/ 1252997 h 4257439"/>
              <a:gd name="connsiteX134" fmla="*/ 145267 w 5004044"/>
              <a:gd name="connsiteY134" fmla="*/ 1188376 h 4257439"/>
              <a:gd name="connsiteX135" fmla="*/ 127649 w 5004044"/>
              <a:gd name="connsiteY135" fmla="*/ 1140248 h 4257439"/>
              <a:gd name="connsiteX136" fmla="*/ 133301 w 5004044"/>
              <a:gd name="connsiteY136" fmla="*/ 1126283 h 4257439"/>
              <a:gd name="connsiteX137" fmla="*/ 144665 w 5004044"/>
              <a:gd name="connsiteY137" fmla="*/ 1130919 h 4257439"/>
              <a:gd name="connsiteX138" fmla="*/ 154924 w 5004044"/>
              <a:gd name="connsiteY138" fmla="*/ 1141443 h 4257439"/>
              <a:gd name="connsiteX139" fmla="*/ 263706 w 5004044"/>
              <a:gd name="connsiteY139" fmla="*/ 1219972 h 4257439"/>
              <a:gd name="connsiteX140" fmla="*/ 423231 w 5004044"/>
              <a:gd name="connsiteY140" fmla="*/ 1325916 h 4257439"/>
              <a:gd name="connsiteX141" fmla="*/ 486543 w 5004044"/>
              <a:gd name="connsiteY141" fmla="*/ 1341940 h 4257439"/>
              <a:gd name="connsiteX142" fmla="*/ 305459 w 5004044"/>
              <a:gd name="connsiteY142" fmla="*/ 1191095 h 4257439"/>
              <a:gd name="connsiteX143" fmla="*/ 165967 w 5004044"/>
              <a:gd name="connsiteY143" fmla="*/ 995271 h 4257439"/>
              <a:gd name="connsiteX144" fmla="*/ 148803 w 5004044"/>
              <a:gd name="connsiteY144" fmla="*/ 982487 h 4257439"/>
              <a:gd name="connsiteX145" fmla="*/ 142975 w 5004044"/>
              <a:gd name="connsiteY145" fmla="*/ 973711 h 4257439"/>
              <a:gd name="connsiteX146" fmla="*/ 107228 w 5004044"/>
              <a:gd name="connsiteY146" fmla="*/ 903165 h 4257439"/>
              <a:gd name="connsiteX147" fmla="*/ 103961 w 5004044"/>
              <a:gd name="connsiteY147" fmla="*/ 884449 h 4257439"/>
              <a:gd name="connsiteX148" fmla="*/ 105398 w 5004044"/>
              <a:gd name="connsiteY148" fmla="*/ 848773 h 4257439"/>
              <a:gd name="connsiteX149" fmla="*/ 96106 w 5004044"/>
              <a:gd name="connsiteY149" fmla="*/ 829222 h 4257439"/>
              <a:gd name="connsiteX150" fmla="*/ 95233 w 5004044"/>
              <a:gd name="connsiteY150" fmla="*/ 815459 h 4257439"/>
              <a:gd name="connsiteX151" fmla="*/ 108754 w 5004044"/>
              <a:gd name="connsiteY151" fmla="*/ 813390 h 4257439"/>
              <a:gd name="connsiteX152" fmla="*/ 149184 w 5004044"/>
              <a:gd name="connsiteY152" fmla="*/ 854012 h 4257439"/>
              <a:gd name="connsiteX153" fmla="*/ 169922 w 5004044"/>
              <a:gd name="connsiteY153" fmla="*/ 855094 h 4257439"/>
              <a:gd name="connsiteX154" fmla="*/ 194734 w 5004044"/>
              <a:gd name="connsiteY154" fmla="*/ 849766 h 4257439"/>
              <a:gd name="connsiteX155" fmla="*/ 204833 w 5004044"/>
              <a:gd name="connsiteY155" fmla="*/ 862849 h 4257439"/>
              <a:gd name="connsiteX156" fmla="*/ 262674 w 5004044"/>
              <a:gd name="connsiteY156" fmla="*/ 921903 h 4257439"/>
              <a:gd name="connsiteX157" fmla="*/ 302202 w 5004044"/>
              <a:gd name="connsiteY157" fmla="*/ 923150 h 4257439"/>
              <a:gd name="connsiteX158" fmla="*/ 270912 w 5004044"/>
              <a:gd name="connsiteY158" fmla="*/ 917286 h 4257439"/>
              <a:gd name="connsiteX159" fmla="*/ 262498 w 5004044"/>
              <a:gd name="connsiteY159" fmla="*/ 899162 h 4257439"/>
              <a:gd name="connsiteX160" fmla="*/ 261759 w 5004044"/>
              <a:gd name="connsiteY160" fmla="*/ 882214 h 4257439"/>
              <a:gd name="connsiteX161" fmla="*/ 216117 w 5004044"/>
              <a:gd name="connsiteY161" fmla="*/ 846941 h 4257439"/>
              <a:gd name="connsiteX162" fmla="*/ 211969 w 5004044"/>
              <a:gd name="connsiteY162" fmla="*/ 845458 h 4257439"/>
              <a:gd name="connsiteX163" fmla="*/ 202383 w 5004044"/>
              <a:gd name="connsiteY163" fmla="*/ 831653 h 4257439"/>
              <a:gd name="connsiteX164" fmla="*/ 217302 w 5004044"/>
              <a:gd name="connsiteY164" fmla="*/ 817950 h 4257439"/>
              <a:gd name="connsiteX165" fmla="*/ 258185 w 5004044"/>
              <a:gd name="connsiteY165" fmla="*/ 825283 h 4257439"/>
              <a:gd name="connsiteX166" fmla="*/ 339019 w 5004044"/>
              <a:gd name="connsiteY166" fmla="*/ 887237 h 4257439"/>
              <a:gd name="connsiteX167" fmla="*/ 455541 w 5004044"/>
              <a:gd name="connsiteY167" fmla="*/ 987171 h 4257439"/>
              <a:gd name="connsiteX168" fmla="*/ 839737 w 5004044"/>
              <a:gd name="connsiteY168" fmla="*/ 1232154 h 4257439"/>
              <a:gd name="connsiteX169" fmla="*/ 987251 w 5004044"/>
              <a:gd name="connsiteY169" fmla="*/ 1312386 h 4257439"/>
              <a:gd name="connsiteX170" fmla="*/ 987828 w 5004044"/>
              <a:gd name="connsiteY170" fmla="*/ 1306906 h 4257439"/>
              <a:gd name="connsiteX171" fmla="*/ 987609 w 5004044"/>
              <a:gd name="connsiteY171" fmla="*/ 1301885 h 4257439"/>
              <a:gd name="connsiteX172" fmla="*/ 883773 w 5004044"/>
              <a:gd name="connsiteY172" fmla="*/ 1249366 h 4257439"/>
              <a:gd name="connsiteX173" fmla="*/ 658689 w 5004044"/>
              <a:gd name="connsiteY173" fmla="*/ 1075926 h 4257439"/>
              <a:gd name="connsiteX174" fmla="*/ 639221 w 5004044"/>
              <a:gd name="connsiteY174" fmla="*/ 1072721 h 4257439"/>
              <a:gd name="connsiteX175" fmla="*/ 607837 w 5004044"/>
              <a:gd name="connsiteY175" fmla="*/ 1046001 h 4257439"/>
              <a:gd name="connsiteX176" fmla="*/ 604057 w 5004044"/>
              <a:gd name="connsiteY176" fmla="*/ 1028006 h 4257439"/>
              <a:gd name="connsiteX177" fmla="*/ 535068 w 5004044"/>
              <a:gd name="connsiteY177" fmla="*/ 963012 h 4257439"/>
              <a:gd name="connsiteX178" fmla="*/ 398492 w 5004044"/>
              <a:gd name="connsiteY178" fmla="*/ 852702 h 4257439"/>
              <a:gd name="connsiteX179" fmla="*/ 370407 w 5004044"/>
              <a:gd name="connsiteY179" fmla="*/ 808003 h 4257439"/>
              <a:gd name="connsiteX180" fmla="*/ 373637 w 5004044"/>
              <a:gd name="connsiteY180" fmla="*/ 788457 h 4257439"/>
              <a:gd name="connsiteX181" fmla="*/ 388957 w 5004044"/>
              <a:gd name="connsiteY181" fmla="*/ 790181 h 4257439"/>
              <a:gd name="connsiteX182" fmla="*/ 445569 w 5004044"/>
              <a:gd name="connsiteY182" fmla="*/ 827313 h 4257439"/>
              <a:gd name="connsiteX183" fmla="*/ 503344 w 5004044"/>
              <a:gd name="connsiteY183" fmla="*/ 866138 h 4257439"/>
              <a:gd name="connsiteX184" fmla="*/ 497988 w 5004044"/>
              <a:gd name="connsiteY184" fmla="*/ 855698 h 4257439"/>
              <a:gd name="connsiteX185" fmla="*/ 395068 w 5004044"/>
              <a:gd name="connsiteY185" fmla="*/ 774238 h 4257439"/>
              <a:gd name="connsiteX186" fmla="*/ 321225 w 5004044"/>
              <a:gd name="connsiteY186" fmla="*/ 704090 h 4257439"/>
              <a:gd name="connsiteX187" fmla="*/ 310772 w 5004044"/>
              <a:gd name="connsiteY187" fmla="*/ 664187 h 4257439"/>
              <a:gd name="connsiteX188" fmla="*/ 316776 w 5004044"/>
              <a:gd name="connsiteY188" fmla="*/ 652057 h 4257439"/>
              <a:gd name="connsiteX189" fmla="*/ 326167 w 5004044"/>
              <a:gd name="connsiteY189" fmla="*/ 655144 h 4257439"/>
              <a:gd name="connsiteX190" fmla="*/ 339819 w 5004044"/>
              <a:gd name="connsiteY190" fmla="*/ 668549 h 4257439"/>
              <a:gd name="connsiteX191" fmla="*/ 435653 w 5004044"/>
              <a:gd name="connsiteY191" fmla="*/ 737342 h 4257439"/>
              <a:gd name="connsiteX192" fmla="*/ 594518 w 5004044"/>
              <a:gd name="connsiteY192" fmla="*/ 846882 h 4257439"/>
              <a:gd name="connsiteX193" fmla="*/ 665142 w 5004044"/>
              <a:gd name="connsiteY193" fmla="*/ 868257 h 4257439"/>
              <a:gd name="connsiteX194" fmla="*/ 660802 w 5004044"/>
              <a:gd name="connsiteY194" fmla="*/ 862382 h 4257439"/>
              <a:gd name="connsiteX195" fmla="*/ 499505 w 5004044"/>
              <a:gd name="connsiteY195" fmla="*/ 728286 h 4257439"/>
              <a:gd name="connsiteX196" fmla="*/ 345927 w 5004044"/>
              <a:gd name="connsiteY196" fmla="*/ 515339 h 4257439"/>
              <a:gd name="connsiteX197" fmla="*/ 338588 w 5004044"/>
              <a:gd name="connsiteY197" fmla="*/ 509361 h 4257439"/>
              <a:gd name="connsiteX198" fmla="*/ 327339 w 5004044"/>
              <a:gd name="connsiteY198" fmla="*/ 494900 h 4257439"/>
              <a:gd name="connsiteX199" fmla="*/ 303055 w 5004044"/>
              <a:gd name="connsiteY199" fmla="*/ 437512 h 4257439"/>
              <a:gd name="connsiteX200" fmla="*/ 292117 w 5004044"/>
              <a:gd name="connsiteY200" fmla="*/ 398959 h 4257439"/>
              <a:gd name="connsiteX201" fmla="*/ 292417 w 5004044"/>
              <a:gd name="connsiteY201" fmla="*/ 380879 h 4257439"/>
              <a:gd name="connsiteX202" fmla="*/ 280259 w 5004044"/>
              <a:gd name="connsiteY202" fmla="*/ 358039 h 4257439"/>
              <a:gd name="connsiteX203" fmla="*/ 277426 w 5004044"/>
              <a:gd name="connsiteY203" fmla="*/ 343041 h 4257439"/>
              <a:gd name="connsiteX204" fmla="*/ 292014 w 5004044"/>
              <a:gd name="connsiteY204" fmla="*/ 340466 h 4257439"/>
              <a:gd name="connsiteX205" fmla="*/ 333039 w 5004044"/>
              <a:gd name="connsiteY205" fmla="*/ 382248 h 4257439"/>
              <a:gd name="connsiteX206" fmla="*/ 352439 w 5004044"/>
              <a:gd name="connsiteY206" fmla="*/ 383884 h 4257439"/>
              <a:gd name="connsiteX207" fmla="*/ 381981 w 5004044"/>
              <a:gd name="connsiteY207" fmla="*/ 380883 h 4257439"/>
              <a:gd name="connsiteX208" fmla="*/ 402615 w 5004044"/>
              <a:gd name="connsiteY208" fmla="*/ 410767 h 4257439"/>
              <a:gd name="connsiteX209" fmla="*/ 488827 w 5004044"/>
              <a:gd name="connsiteY209" fmla="*/ 452479 h 4257439"/>
              <a:gd name="connsiteX210" fmla="*/ 453360 w 5004044"/>
              <a:gd name="connsiteY210" fmla="*/ 444507 h 4257439"/>
              <a:gd name="connsiteX211" fmla="*/ 444814 w 5004044"/>
              <a:gd name="connsiteY211" fmla="*/ 429568 h 4257439"/>
              <a:gd name="connsiteX212" fmla="*/ 442720 w 5004044"/>
              <a:gd name="connsiteY212" fmla="*/ 406534 h 4257439"/>
              <a:gd name="connsiteX213" fmla="*/ 399647 w 5004044"/>
              <a:gd name="connsiteY213" fmla="*/ 373970 h 4257439"/>
              <a:gd name="connsiteX214" fmla="*/ 390458 w 5004044"/>
              <a:gd name="connsiteY214" fmla="*/ 369266 h 4257439"/>
              <a:gd name="connsiteX215" fmla="*/ 384776 w 5004044"/>
              <a:gd name="connsiteY215" fmla="*/ 357618 h 4257439"/>
              <a:gd name="connsiteX216" fmla="*/ 395456 w 5004044"/>
              <a:gd name="connsiteY216" fmla="*/ 346561 h 4257439"/>
              <a:gd name="connsiteX217" fmla="*/ 409490 w 5004044"/>
              <a:gd name="connsiteY217" fmla="*/ 343767 h 4257439"/>
              <a:gd name="connsiteX218" fmla="*/ 459406 w 5004044"/>
              <a:gd name="connsiteY218" fmla="*/ 364686 h 4257439"/>
              <a:gd name="connsiteX219" fmla="*/ 603593 w 5004044"/>
              <a:gd name="connsiteY219" fmla="*/ 487253 h 4257439"/>
              <a:gd name="connsiteX220" fmla="*/ 758457 w 5004044"/>
              <a:gd name="connsiteY220" fmla="*/ 592438 h 4257439"/>
              <a:gd name="connsiteX221" fmla="*/ 1126835 w 5004044"/>
              <a:gd name="connsiteY221" fmla="*/ 818073 h 4257439"/>
              <a:gd name="connsiteX222" fmla="*/ 1748686 w 5004044"/>
              <a:gd name="connsiteY222" fmla="*/ 913256 h 4257439"/>
              <a:gd name="connsiteX223" fmla="*/ 2345605 w 5004044"/>
              <a:gd name="connsiteY223" fmla="*/ 842682 h 4257439"/>
              <a:gd name="connsiteX224" fmla="*/ 2430665 w 5004044"/>
              <a:gd name="connsiteY224" fmla="*/ 833044 h 4257439"/>
              <a:gd name="connsiteX225" fmla="*/ 3874549 w 5004044"/>
              <a:gd name="connsiteY225" fmla="*/ 345713 h 4257439"/>
              <a:gd name="connsiteX226" fmla="*/ 4079914 w 5004044"/>
              <a:gd name="connsiteY226" fmla="*/ 235770 h 4257439"/>
              <a:gd name="connsiteX227" fmla="*/ 4115814 w 5004044"/>
              <a:gd name="connsiteY227" fmla="*/ 249002 h 4257439"/>
              <a:gd name="connsiteX228" fmla="*/ 4129591 w 5004044"/>
              <a:gd name="connsiteY228" fmla="*/ 251735 h 4257439"/>
              <a:gd name="connsiteX229" fmla="*/ 4131313 w 5004044"/>
              <a:gd name="connsiteY229" fmla="*/ 253264 h 4257439"/>
              <a:gd name="connsiteX230" fmla="*/ 4132779 w 5004044"/>
              <a:gd name="connsiteY230" fmla="*/ 252368 h 4257439"/>
              <a:gd name="connsiteX231" fmla="*/ 4129591 w 5004044"/>
              <a:gd name="connsiteY231" fmla="*/ 251735 h 4257439"/>
              <a:gd name="connsiteX232" fmla="*/ 4126781 w 5004044"/>
              <a:gd name="connsiteY232" fmla="*/ 249241 h 4257439"/>
              <a:gd name="connsiteX233" fmla="*/ 4126159 w 5004044"/>
              <a:gd name="connsiteY233" fmla="*/ 241207 h 4257439"/>
              <a:gd name="connsiteX234" fmla="*/ 4145347 w 5004044"/>
              <a:gd name="connsiteY234" fmla="*/ 206824 h 4257439"/>
              <a:gd name="connsiteX235" fmla="*/ 4183377 w 5004044"/>
              <a:gd name="connsiteY235" fmla="*/ 186195 h 4257439"/>
              <a:gd name="connsiteX236" fmla="*/ 4203065 w 5004044"/>
              <a:gd name="connsiteY236" fmla="*/ 194422 h 4257439"/>
              <a:gd name="connsiteX237" fmla="*/ 4228763 w 5004044"/>
              <a:gd name="connsiteY237" fmla="*/ 203170 h 4257439"/>
              <a:gd name="connsiteX238" fmla="*/ 4343373 w 5004044"/>
              <a:gd name="connsiteY238" fmla="*/ 90903 h 4257439"/>
              <a:gd name="connsiteX239" fmla="*/ 4421541 w 5004044"/>
              <a:gd name="connsiteY239" fmla="*/ 10686 h 4257439"/>
              <a:gd name="connsiteX240" fmla="*/ 4437179 w 5004044"/>
              <a:gd name="connsiteY240" fmla="*/ 969 h 4257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004044" h="4257439">
                <a:moveTo>
                  <a:pt x="4996703" y="1884419"/>
                </a:moveTo>
                <a:lnTo>
                  <a:pt x="4999558" y="1895448"/>
                </a:lnTo>
                <a:cubicBezTo>
                  <a:pt x="5005407" y="1925309"/>
                  <a:pt x="5005885" y="1948588"/>
                  <a:pt x="4998919" y="1955002"/>
                </a:cubicBezTo>
                <a:lnTo>
                  <a:pt x="4997257" y="1954563"/>
                </a:lnTo>
                <a:lnTo>
                  <a:pt x="4997288" y="1935420"/>
                </a:lnTo>
                <a:cubicBezTo>
                  <a:pt x="4997241" y="1921584"/>
                  <a:pt x="4997129" y="1908567"/>
                  <a:pt x="4996971" y="1897199"/>
                </a:cubicBezTo>
                <a:close/>
                <a:moveTo>
                  <a:pt x="4995619" y="1855413"/>
                </a:moveTo>
                <a:cubicBezTo>
                  <a:pt x="4995887" y="1856868"/>
                  <a:pt x="4996145" y="1861630"/>
                  <a:pt x="4996377" y="1868871"/>
                </a:cubicBezTo>
                <a:lnTo>
                  <a:pt x="4996703" y="1884419"/>
                </a:lnTo>
                <a:lnTo>
                  <a:pt x="4993479" y="1871969"/>
                </a:lnTo>
                <a:lnTo>
                  <a:pt x="4994448" y="1857988"/>
                </a:lnTo>
                <a:cubicBezTo>
                  <a:pt x="4994836" y="1854434"/>
                  <a:pt x="4995221" y="1853309"/>
                  <a:pt x="4995619" y="1855413"/>
                </a:cubicBezTo>
                <a:close/>
                <a:moveTo>
                  <a:pt x="561880" y="1402651"/>
                </a:moveTo>
                <a:cubicBezTo>
                  <a:pt x="561124" y="1404050"/>
                  <a:pt x="560098" y="1405494"/>
                  <a:pt x="559343" y="1406893"/>
                </a:cubicBezTo>
                <a:cubicBezTo>
                  <a:pt x="564992" y="1411590"/>
                  <a:pt x="570885" y="1415610"/>
                  <a:pt x="576521" y="1419992"/>
                </a:cubicBezTo>
                <a:cubicBezTo>
                  <a:pt x="583100" y="1421044"/>
                  <a:pt x="589950" y="1422050"/>
                  <a:pt x="596259" y="1423150"/>
                </a:cubicBezTo>
                <a:cubicBezTo>
                  <a:pt x="584800" y="1416317"/>
                  <a:pt x="573340" y="1409483"/>
                  <a:pt x="561880" y="1402651"/>
                </a:cubicBezTo>
                <a:close/>
                <a:moveTo>
                  <a:pt x="741490" y="927208"/>
                </a:moveTo>
                <a:cubicBezTo>
                  <a:pt x="799034" y="985684"/>
                  <a:pt x="870087" y="1023113"/>
                  <a:pt x="944973" y="1054807"/>
                </a:cubicBezTo>
                <a:cubicBezTo>
                  <a:pt x="945998" y="1053361"/>
                  <a:pt x="946754" y="1051963"/>
                  <a:pt x="947781" y="1050516"/>
                </a:cubicBezTo>
                <a:cubicBezTo>
                  <a:pt x="879021" y="1009518"/>
                  <a:pt x="810249" y="968207"/>
                  <a:pt x="741490" y="927208"/>
                </a:cubicBezTo>
                <a:close/>
                <a:moveTo>
                  <a:pt x="4437179" y="969"/>
                </a:moveTo>
                <a:cubicBezTo>
                  <a:pt x="4443841" y="3904"/>
                  <a:pt x="4445992" y="9534"/>
                  <a:pt x="4444201" y="18389"/>
                </a:cubicBezTo>
                <a:cubicBezTo>
                  <a:pt x="4441695" y="29585"/>
                  <a:pt x="4436433" y="40002"/>
                  <a:pt x="4430319" y="49621"/>
                </a:cubicBezTo>
                <a:cubicBezTo>
                  <a:pt x="4401802" y="94822"/>
                  <a:pt x="4415372" y="106342"/>
                  <a:pt x="4455614" y="105249"/>
                </a:cubicBezTo>
                <a:cubicBezTo>
                  <a:pt x="4491507" y="104290"/>
                  <a:pt x="4527369" y="96378"/>
                  <a:pt x="4563529" y="89046"/>
                </a:cubicBezTo>
                <a:cubicBezTo>
                  <a:pt x="4581331" y="85271"/>
                  <a:pt x="4582237" y="87326"/>
                  <a:pt x="4575967" y="105828"/>
                </a:cubicBezTo>
                <a:cubicBezTo>
                  <a:pt x="4565867" y="136392"/>
                  <a:pt x="4565181" y="164346"/>
                  <a:pt x="4581177" y="187773"/>
                </a:cubicBezTo>
                <a:cubicBezTo>
                  <a:pt x="4584949" y="193117"/>
                  <a:pt x="4587668" y="199279"/>
                  <a:pt x="4586660" y="207364"/>
                </a:cubicBezTo>
                <a:cubicBezTo>
                  <a:pt x="4582114" y="240426"/>
                  <a:pt x="4591735" y="267509"/>
                  <a:pt x="4601641" y="294858"/>
                </a:cubicBezTo>
                <a:cubicBezTo>
                  <a:pt x="4618339" y="340618"/>
                  <a:pt x="4639505" y="382741"/>
                  <a:pt x="4662523" y="423590"/>
                </a:cubicBezTo>
                <a:cubicBezTo>
                  <a:pt x="4678751" y="452354"/>
                  <a:pt x="4689013" y="487863"/>
                  <a:pt x="4724560" y="497719"/>
                </a:cubicBezTo>
                <a:cubicBezTo>
                  <a:pt x="4733099" y="500006"/>
                  <a:pt x="4735915" y="508366"/>
                  <a:pt x="4732841" y="519029"/>
                </a:cubicBezTo>
                <a:cubicBezTo>
                  <a:pt x="4722677" y="554348"/>
                  <a:pt x="4730947" y="581670"/>
                  <a:pt x="4749643" y="604622"/>
                </a:cubicBezTo>
                <a:cubicBezTo>
                  <a:pt x="4756255" y="612626"/>
                  <a:pt x="4753773" y="618125"/>
                  <a:pt x="4744753" y="623512"/>
                </a:cubicBezTo>
                <a:cubicBezTo>
                  <a:pt x="4734394" y="629453"/>
                  <a:pt x="4726335" y="638149"/>
                  <a:pt x="4720006" y="649070"/>
                </a:cubicBezTo>
                <a:cubicBezTo>
                  <a:pt x="4709614" y="666719"/>
                  <a:pt x="4704721" y="685611"/>
                  <a:pt x="4700653" y="704672"/>
                </a:cubicBezTo>
                <a:cubicBezTo>
                  <a:pt x="4694336" y="734569"/>
                  <a:pt x="4686883" y="763401"/>
                  <a:pt x="4662297" y="786401"/>
                </a:cubicBezTo>
                <a:cubicBezTo>
                  <a:pt x="4654979" y="793386"/>
                  <a:pt x="4649109" y="802330"/>
                  <a:pt x="4642954" y="811006"/>
                </a:cubicBezTo>
                <a:cubicBezTo>
                  <a:pt x="4644917" y="818566"/>
                  <a:pt x="4649771" y="823719"/>
                  <a:pt x="4658781" y="824342"/>
                </a:cubicBezTo>
                <a:cubicBezTo>
                  <a:pt x="4716129" y="828453"/>
                  <a:pt x="4713587" y="870017"/>
                  <a:pt x="4713981" y="916441"/>
                </a:cubicBezTo>
                <a:cubicBezTo>
                  <a:pt x="4714583" y="973897"/>
                  <a:pt x="4682235" y="1006173"/>
                  <a:pt x="4642145" y="1035706"/>
                </a:cubicBezTo>
                <a:cubicBezTo>
                  <a:pt x="4628425" y="1045718"/>
                  <a:pt x="4608421" y="1048933"/>
                  <a:pt x="4604059" y="1073741"/>
                </a:cubicBezTo>
                <a:cubicBezTo>
                  <a:pt x="4628007" y="1092285"/>
                  <a:pt x="4655309" y="1069123"/>
                  <a:pt x="4680437" y="1071013"/>
                </a:cubicBezTo>
                <a:cubicBezTo>
                  <a:pt x="4701201" y="1072723"/>
                  <a:pt x="4734847" y="1063938"/>
                  <a:pt x="4708843" y="1110593"/>
                </a:cubicBezTo>
                <a:cubicBezTo>
                  <a:pt x="4701273" y="1124265"/>
                  <a:pt x="4711111" y="1131384"/>
                  <a:pt x="4721433" y="1130828"/>
                </a:cubicBezTo>
                <a:cubicBezTo>
                  <a:pt x="4805036" y="1125241"/>
                  <a:pt x="4770374" y="1216755"/>
                  <a:pt x="4799050" y="1256288"/>
                </a:cubicBezTo>
                <a:cubicBezTo>
                  <a:pt x="4807135" y="1266880"/>
                  <a:pt x="4800233" y="1289605"/>
                  <a:pt x="4788849" y="1296992"/>
                </a:cubicBezTo>
                <a:cubicBezTo>
                  <a:pt x="4716605" y="1344534"/>
                  <a:pt x="4710171" y="1427902"/>
                  <a:pt x="4677593" y="1504814"/>
                </a:cubicBezTo>
                <a:cubicBezTo>
                  <a:pt x="4717444" y="1525929"/>
                  <a:pt x="4764171" y="1523690"/>
                  <a:pt x="4806838" y="1534504"/>
                </a:cubicBezTo>
                <a:cubicBezTo>
                  <a:pt x="4851155" y="1545658"/>
                  <a:pt x="4851771" y="1559782"/>
                  <a:pt x="4818253" y="1621364"/>
                </a:cubicBezTo>
                <a:cubicBezTo>
                  <a:pt x="4912245" y="1616790"/>
                  <a:pt x="4912245" y="1616790"/>
                  <a:pt x="4887405" y="1708784"/>
                </a:cubicBezTo>
                <a:cubicBezTo>
                  <a:pt x="4926883" y="1705769"/>
                  <a:pt x="4965617" y="1779266"/>
                  <a:pt x="4987017" y="1847008"/>
                </a:cubicBezTo>
                <a:lnTo>
                  <a:pt x="4993479" y="1871969"/>
                </a:lnTo>
                <a:lnTo>
                  <a:pt x="4993260" y="1875137"/>
                </a:lnTo>
                <a:cubicBezTo>
                  <a:pt x="4992440" y="1890359"/>
                  <a:pt x="4991543" y="1912093"/>
                  <a:pt x="4990437" y="1933934"/>
                </a:cubicBezTo>
                <a:lnTo>
                  <a:pt x="4989378" y="1952477"/>
                </a:lnTo>
                <a:lnTo>
                  <a:pt x="4982628" y="1950690"/>
                </a:lnTo>
                <a:cubicBezTo>
                  <a:pt x="4977177" y="1945881"/>
                  <a:pt x="4973287" y="1944057"/>
                  <a:pt x="4970479" y="1944168"/>
                </a:cubicBezTo>
                <a:cubicBezTo>
                  <a:pt x="4962059" y="1944498"/>
                  <a:pt x="4963394" y="1962230"/>
                  <a:pt x="4961645" y="1968944"/>
                </a:cubicBezTo>
                <a:cubicBezTo>
                  <a:pt x="4955769" y="1990222"/>
                  <a:pt x="4970405" y="2001239"/>
                  <a:pt x="4980262" y="2014997"/>
                </a:cubicBezTo>
                <a:cubicBezTo>
                  <a:pt x="4983953" y="2020039"/>
                  <a:pt x="4986587" y="1996490"/>
                  <a:pt x="4988607" y="1965973"/>
                </a:cubicBezTo>
                <a:lnTo>
                  <a:pt x="4989378" y="1952477"/>
                </a:lnTo>
                <a:lnTo>
                  <a:pt x="4997257" y="1954563"/>
                </a:lnTo>
                <a:lnTo>
                  <a:pt x="4997217" y="1978557"/>
                </a:lnTo>
                <a:cubicBezTo>
                  <a:pt x="4996813" y="2037141"/>
                  <a:pt x="4995076" y="2095563"/>
                  <a:pt x="4990810" y="2100744"/>
                </a:cubicBezTo>
                <a:cubicBezTo>
                  <a:pt x="4945575" y="2155854"/>
                  <a:pt x="4978545" y="2256304"/>
                  <a:pt x="4889713" y="2285583"/>
                </a:cubicBezTo>
                <a:cubicBezTo>
                  <a:pt x="4849735" y="2298967"/>
                  <a:pt x="4831955" y="2340690"/>
                  <a:pt x="4803440" y="2367231"/>
                </a:cubicBezTo>
                <a:cubicBezTo>
                  <a:pt x="4704002" y="2459108"/>
                  <a:pt x="4639535" y="2566320"/>
                  <a:pt x="4613356" y="2702512"/>
                </a:cubicBezTo>
                <a:cubicBezTo>
                  <a:pt x="4606017" y="2740180"/>
                  <a:pt x="4573792" y="2775282"/>
                  <a:pt x="4553563" y="2810797"/>
                </a:cubicBezTo>
                <a:cubicBezTo>
                  <a:pt x="4565127" y="2832476"/>
                  <a:pt x="4619667" y="2772245"/>
                  <a:pt x="4602347" y="2836976"/>
                </a:cubicBezTo>
                <a:cubicBezTo>
                  <a:pt x="4589232" y="2885784"/>
                  <a:pt x="4551577" y="2921212"/>
                  <a:pt x="4516285" y="2954642"/>
                </a:cubicBezTo>
                <a:cubicBezTo>
                  <a:pt x="4475753" y="2992790"/>
                  <a:pt x="4430641" y="3025740"/>
                  <a:pt x="4414507" y="3086467"/>
                </a:cubicBezTo>
                <a:cubicBezTo>
                  <a:pt x="4410989" y="3099423"/>
                  <a:pt x="3564181" y="4149656"/>
                  <a:pt x="2327617" y="4253752"/>
                </a:cubicBezTo>
                <a:cubicBezTo>
                  <a:pt x="2125545" y="4270760"/>
                  <a:pt x="1322624" y="4224619"/>
                  <a:pt x="1214971" y="4203137"/>
                </a:cubicBezTo>
                <a:cubicBezTo>
                  <a:pt x="1104292" y="4180925"/>
                  <a:pt x="1007789" y="4121736"/>
                  <a:pt x="894535" y="4109150"/>
                </a:cubicBezTo>
                <a:cubicBezTo>
                  <a:pt x="834632" y="4102646"/>
                  <a:pt x="776274" y="4081635"/>
                  <a:pt x="781596" y="3991505"/>
                </a:cubicBezTo>
                <a:cubicBezTo>
                  <a:pt x="783201" y="3965920"/>
                  <a:pt x="766642" y="3948284"/>
                  <a:pt x="742373" y="3959843"/>
                </a:cubicBezTo>
                <a:cubicBezTo>
                  <a:pt x="696510" y="3981854"/>
                  <a:pt x="673849" y="3949166"/>
                  <a:pt x="646723" y="3926438"/>
                </a:cubicBezTo>
                <a:cubicBezTo>
                  <a:pt x="598687" y="3886210"/>
                  <a:pt x="552406" y="3842509"/>
                  <a:pt x="478839" y="3847272"/>
                </a:cubicBezTo>
                <a:cubicBezTo>
                  <a:pt x="491215" y="3806501"/>
                  <a:pt x="515519" y="3808222"/>
                  <a:pt x="537744" y="3812205"/>
                </a:cubicBezTo>
                <a:cubicBezTo>
                  <a:pt x="596474" y="3823029"/>
                  <a:pt x="654233" y="3836554"/>
                  <a:pt x="712950" y="3847065"/>
                </a:cubicBezTo>
                <a:cubicBezTo>
                  <a:pt x="751090" y="3853931"/>
                  <a:pt x="789463" y="3866135"/>
                  <a:pt x="839053" y="3842201"/>
                </a:cubicBezTo>
                <a:cubicBezTo>
                  <a:pt x="792472" y="3772935"/>
                  <a:pt x="718132" y="3772458"/>
                  <a:pt x="657388" y="3759142"/>
                </a:cubicBezTo>
                <a:cubicBezTo>
                  <a:pt x="581525" y="3742486"/>
                  <a:pt x="535038" y="3694078"/>
                  <a:pt x="479902" y="3640872"/>
                </a:cubicBezTo>
                <a:cubicBezTo>
                  <a:pt x="534356" y="3616078"/>
                  <a:pt x="570138" y="3656255"/>
                  <a:pt x="612982" y="3646162"/>
                </a:cubicBezTo>
                <a:cubicBezTo>
                  <a:pt x="615057" y="3637572"/>
                  <a:pt x="618333" y="3625291"/>
                  <a:pt x="617779" y="3625073"/>
                </a:cubicBezTo>
                <a:cubicBezTo>
                  <a:pt x="545776" y="3603308"/>
                  <a:pt x="510266" y="3544423"/>
                  <a:pt x="495792" y="3468542"/>
                </a:cubicBezTo>
                <a:cubicBezTo>
                  <a:pt x="488366" y="3429369"/>
                  <a:pt x="462153" y="3421345"/>
                  <a:pt x="436221" y="3407261"/>
                </a:cubicBezTo>
                <a:cubicBezTo>
                  <a:pt x="345019" y="3357258"/>
                  <a:pt x="249255" y="3315018"/>
                  <a:pt x="172652" y="3237768"/>
                </a:cubicBezTo>
                <a:cubicBezTo>
                  <a:pt x="256919" y="3234912"/>
                  <a:pt x="326749" y="3281731"/>
                  <a:pt x="417805" y="3290959"/>
                </a:cubicBezTo>
                <a:cubicBezTo>
                  <a:pt x="341913" y="3205043"/>
                  <a:pt x="246803" y="3171544"/>
                  <a:pt x="159629" y="3126522"/>
                </a:cubicBezTo>
                <a:cubicBezTo>
                  <a:pt x="119806" y="3106035"/>
                  <a:pt x="82625" y="3077492"/>
                  <a:pt x="35515" y="3070942"/>
                </a:cubicBezTo>
                <a:cubicBezTo>
                  <a:pt x="18803" y="3068516"/>
                  <a:pt x="-9231" y="3062395"/>
                  <a:pt x="3001" y="3030820"/>
                </a:cubicBezTo>
                <a:cubicBezTo>
                  <a:pt x="13293" y="3004651"/>
                  <a:pt x="35761" y="3007959"/>
                  <a:pt x="56337" y="3011602"/>
                </a:cubicBezTo>
                <a:cubicBezTo>
                  <a:pt x="105732" y="3020594"/>
                  <a:pt x="155993" y="3012038"/>
                  <a:pt x="221626" y="3000137"/>
                </a:cubicBezTo>
                <a:cubicBezTo>
                  <a:pt x="163022" y="2929831"/>
                  <a:pt x="63027" y="2971519"/>
                  <a:pt x="12079" y="2895750"/>
                </a:cubicBezTo>
                <a:cubicBezTo>
                  <a:pt x="70612" y="2870868"/>
                  <a:pt x="117312" y="2892988"/>
                  <a:pt x="165389" y="2890511"/>
                </a:cubicBezTo>
                <a:cubicBezTo>
                  <a:pt x="208846" y="2888217"/>
                  <a:pt x="219022" y="2871872"/>
                  <a:pt x="206743" y="2827546"/>
                </a:cubicBezTo>
                <a:cubicBezTo>
                  <a:pt x="187666" y="2758486"/>
                  <a:pt x="209823" y="2717255"/>
                  <a:pt x="273631" y="2725917"/>
                </a:cubicBezTo>
                <a:cubicBezTo>
                  <a:pt x="332792" y="2734135"/>
                  <a:pt x="337558" y="2706094"/>
                  <a:pt x="320364" y="2667696"/>
                </a:cubicBezTo>
                <a:cubicBezTo>
                  <a:pt x="295325" y="2611707"/>
                  <a:pt x="318706" y="2561087"/>
                  <a:pt x="334074" y="2507770"/>
                </a:cubicBezTo>
                <a:cubicBezTo>
                  <a:pt x="357219" y="2426828"/>
                  <a:pt x="344229" y="2391168"/>
                  <a:pt x="284207" y="2344516"/>
                </a:cubicBezTo>
                <a:cubicBezTo>
                  <a:pt x="250406" y="2318539"/>
                  <a:pt x="214378" y="2297698"/>
                  <a:pt x="166166" y="2278376"/>
                </a:cubicBezTo>
                <a:cubicBezTo>
                  <a:pt x="273852" y="2244503"/>
                  <a:pt x="158170" y="2213685"/>
                  <a:pt x="194891" y="2175576"/>
                </a:cubicBezTo>
                <a:cubicBezTo>
                  <a:pt x="270782" y="2149213"/>
                  <a:pt x="337571" y="2238633"/>
                  <a:pt x="440332" y="2191712"/>
                </a:cubicBezTo>
                <a:cubicBezTo>
                  <a:pt x="307946" y="2127472"/>
                  <a:pt x="161307" y="2042341"/>
                  <a:pt x="63051" y="1942979"/>
                </a:cubicBezTo>
                <a:cubicBezTo>
                  <a:pt x="83512" y="1912799"/>
                  <a:pt x="105922" y="1933513"/>
                  <a:pt x="123612" y="1920903"/>
                </a:cubicBezTo>
                <a:cubicBezTo>
                  <a:pt x="122527" y="1914768"/>
                  <a:pt x="123751" y="1905381"/>
                  <a:pt x="120386" y="1903128"/>
                </a:cubicBezTo>
                <a:cubicBezTo>
                  <a:pt x="47933" y="1852346"/>
                  <a:pt x="47054" y="1850919"/>
                  <a:pt x="119318" y="1791355"/>
                </a:cubicBezTo>
                <a:cubicBezTo>
                  <a:pt x="144540" y="1770456"/>
                  <a:pt x="141749" y="1756399"/>
                  <a:pt x="127081" y="1738431"/>
                </a:cubicBezTo>
                <a:cubicBezTo>
                  <a:pt x="116725" y="1725710"/>
                  <a:pt x="104020" y="1715301"/>
                  <a:pt x="108310" y="1682600"/>
                </a:cubicBezTo>
                <a:cubicBezTo>
                  <a:pt x="150870" y="1715887"/>
                  <a:pt x="350796" y="1749545"/>
                  <a:pt x="385468" y="1739315"/>
                </a:cubicBezTo>
                <a:cubicBezTo>
                  <a:pt x="424434" y="1727691"/>
                  <a:pt x="558776" y="1718211"/>
                  <a:pt x="599777" y="1722044"/>
                </a:cubicBezTo>
                <a:cubicBezTo>
                  <a:pt x="597521" y="1720227"/>
                  <a:pt x="595263" y="1718413"/>
                  <a:pt x="593006" y="1716597"/>
                </a:cubicBezTo>
                <a:cubicBezTo>
                  <a:pt x="552484" y="1680103"/>
                  <a:pt x="511421" y="1643705"/>
                  <a:pt x="485736" y="1591625"/>
                </a:cubicBezTo>
                <a:cubicBezTo>
                  <a:pt x="484560" y="1589619"/>
                  <a:pt x="483937" y="1587831"/>
                  <a:pt x="481534" y="1588888"/>
                </a:cubicBezTo>
                <a:cubicBezTo>
                  <a:pt x="460479" y="1599246"/>
                  <a:pt x="462468" y="1582449"/>
                  <a:pt x="461623" y="1569314"/>
                </a:cubicBezTo>
                <a:cubicBezTo>
                  <a:pt x="460764" y="1555866"/>
                  <a:pt x="456786" y="1545815"/>
                  <a:pt x="441172" y="1549836"/>
                </a:cubicBezTo>
                <a:cubicBezTo>
                  <a:pt x="440361" y="1549980"/>
                  <a:pt x="439267" y="1549855"/>
                  <a:pt x="438173" y="1549732"/>
                </a:cubicBezTo>
                <a:cubicBezTo>
                  <a:pt x="430782" y="1548823"/>
                  <a:pt x="406258" y="1517097"/>
                  <a:pt x="409482" y="1509886"/>
                </a:cubicBezTo>
                <a:cubicBezTo>
                  <a:pt x="416686" y="1494065"/>
                  <a:pt x="408267" y="1488277"/>
                  <a:pt x="401143" y="1480995"/>
                </a:cubicBezTo>
                <a:cubicBezTo>
                  <a:pt x="391181" y="1471051"/>
                  <a:pt x="381247" y="1461736"/>
                  <a:pt x="370772" y="1452514"/>
                </a:cubicBezTo>
                <a:cubicBezTo>
                  <a:pt x="360580" y="1443560"/>
                  <a:pt x="350146" y="1435280"/>
                  <a:pt x="339699" y="1426688"/>
                </a:cubicBezTo>
                <a:cubicBezTo>
                  <a:pt x="315473" y="1420526"/>
                  <a:pt x="291032" y="1415669"/>
                  <a:pt x="265593" y="1412885"/>
                </a:cubicBezTo>
                <a:cubicBezTo>
                  <a:pt x="246706" y="1410526"/>
                  <a:pt x="225589" y="1406978"/>
                  <a:pt x="215085" y="1372144"/>
                </a:cubicBezTo>
                <a:cubicBezTo>
                  <a:pt x="234985" y="1372744"/>
                  <a:pt x="254925" y="1374284"/>
                  <a:pt x="274865" y="1375825"/>
                </a:cubicBezTo>
                <a:cubicBezTo>
                  <a:pt x="255700" y="1360864"/>
                  <a:pt x="237075" y="1345807"/>
                  <a:pt x="219220" y="1329666"/>
                </a:cubicBezTo>
                <a:cubicBezTo>
                  <a:pt x="204474" y="1316138"/>
                  <a:pt x="192346" y="1300252"/>
                  <a:pt x="187322" y="1278682"/>
                </a:cubicBezTo>
                <a:cubicBezTo>
                  <a:pt x="185994" y="1273224"/>
                  <a:pt x="184924" y="1267404"/>
                  <a:pt x="189878" y="1262417"/>
                </a:cubicBezTo>
                <a:cubicBezTo>
                  <a:pt x="195346" y="1256708"/>
                  <a:pt x="199833" y="1259711"/>
                  <a:pt x="204036" y="1262449"/>
                </a:cubicBezTo>
                <a:cubicBezTo>
                  <a:pt x="221402" y="1273615"/>
                  <a:pt x="239024" y="1284422"/>
                  <a:pt x="256133" y="1295950"/>
                </a:cubicBezTo>
                <a:cubicBezTo>
                  <a:pt x="278851" y="1311233"/>
                  <a:pt x="301313" y="1326878"/>
                  <a:pt x="323760" y="1342208"/>
                </a:cubicBezTo>
                <a:cubicBezTo>
                  <a:pt x="292061" y="1308268"/>
                  <a:pt x="257298" y="1278982"/>
                  <a:pt x="219957" y="1252997"/>
                </a:cubicBezTo>
                <a:cubicBezTo>
                  <a:pt x="192995" y="1234035"/>
                  <a:pt x="166033" y="1215073"/>
                  <a:pt x="145267" y="1188376"/>
                </a:cubicBezTo>
                <a:cubicBezTo>
                  <a:pt x="134614" y="1175075"/>
                  <a:pt x="129282" y="1158938"/>
                  <a:pt x="127649" y="1140248"/>
                </a:cubicBezTo>
                <a:cubicBezTo>
                  <a:pt x="127430" y="1135227"/>
                  <a:pt x="127724" y="1129482"/>
                  <a:pt x="133301" y="1126283"/>
                </a:cubicBezTo>
                <a:cubicBezTo>
                  <a:pt x="138892" y="1123399"/>
                  <a:pt x="142312" y="1126907"/>
                  <a:pt x="144665" y="1130919"/>
                </a:cubicBezTo>
                <a:cubicBezTo>
                  <a:pt x="147316" y="1135513"/>
                  <a:pt x="150466" y="1139068"/>
                  <a:pt x="154924" y="1141443"/>
                </a:cubicBezTo>
                <a:cubicBezTo>
                  <a:pt x="194007" y="1163643"/>
                  <a:pt x="228472" y="1192350"/>
                  <a:pt x="263706" y="1219972"/>
                </a:cubicBezTo>
                <a:cubicBezTo>
                  <a:pt x="314160" y="1259456"/>
                  <a:pt x="363843" y="1300026"/>
                  <a:pt x="423231" y="1325916"/>
                </a:cubicBezTo>
                <a:cubicBezTo>
                  <a:pt x="445702" y="1335549"/>
                  <a:pt x="468901" y="1343155"/>
                  <a:pt x="486543" y="1341940"/>
                </a:cubicBezTo>
                <a:cubicBezTo>
                  <a:pt x="421673" y="1296460"/>
                  <a:pt x="360475" y="1247802"/>
                  <a:pt x="305459" y="1191095"/>
                </a:cubicBezTo>
                <a:cubicBezTo>
                  <a:pt x="249875" y="1133856"/>
                  <a:pt x="201123" y="1070982"/>
                  <a:pt x="165967" y="995271"/>
                </a:cubicBezTo>
                <a:cubicBezTo>
                  <a:pt x="162356" y="987370"/>
                  <a:pt x="160109" y="979543"/>
                  <a:pt x="148803" y="982487"/>
                </a:cubicBezTo>
                <a:cubicBezTo>
                  <a:pt x="143684" y="983707"/>
                  <a:pt x="141844" y="978971"/>
                  <a:pt x="142975" y="973711"/>
                </a:cubicBezTo>
                <a:cubicBezTo>
                  <a:pt x="150059" y="936405"/>
                  <a:pt x="133120" y="916307"/>
                  <a:pt x="107228" y="903165"/>
                </a:cubicBezTo>
                <a:cubicBezTo>
                  <a:pt x="99148" y="898899"/>
                  <a:pt x="98374" y="893659"/>
                  <a:pt x="103961" y="884449"/>
                </a:cubicBezTo>
                <a:cubicBezTo>
                  <a:pt x="111573" y="871720"/>
                  <a:pt x="110228" y="859623"/>
                  <a:pt x="105398" y="848773"/>
                </a:cubicBezTo>
                <a:cubicBezTo>
                  <a:pt x="102652" y="841984"/>
                  <a:pt x="99109" y="835651"/>
                  <a:pt x="96106" y="829222"/>
                </a:cubicBezTo>
                <a:cubicBezTo>
                  <a:pt x="94023" y="825161"/>
                  <a:pt x="90576" y="821026"/>
                  <a:pt x="95233" y="815459"/>
                </a:cubicBezTo>
                <a:cubicBezTo>
                  <a:pt x="99648" y="810569"/>
                  <a:pt x="104350" y="812269"/>
                  <a:pt x="108754" y="813390"/>
                </a:cubicBezTo>
                <a:cubicBezTo>
                  <a:pt x="129926" y="818192"/>
                  <a:pt x="142781" y="832053"/>
                  <a:pt x="149184" y="854012"/>
                </a:cubicBezTo>
                <a:cubicBezTo>
                  <a:pt x="153977" y="870244"/>
                  <a:pt x="158340" y="870424"/>
                  <a:pt x="169922" y="855094"/>
                </a:cubicBezTo>
                <a:cubicBezTo>
                  <a:pt x="178668" y="843430"/>
                  <a:pt x="186813" y="842941"/>
                  <a:pt x="194734" y="849766"/>
                </a:cubicBezTo>
                <a:cubicBezTo>
                  <a:pt x="198964" y="853131"/>
                  <a:pt x="201642" y="858351"/>
                  <a:pt x="204833" y="862849"/>
                </a:cubicBezTo>
                <a:cubicBezTo>
                  <a:pt x="220829" y="886276"/>
                  <a:pt x="237607" y="908933"/>
                  <a:pt x="262674" y="921903"/>
                </a:cubicBezTo>
                <a:cubicBezTo>
                  <a:pt x="273823" y="927843"/>
                  <a:pt x="285713" y="932069"/>
                  <a:pt x="302202" y="923150"/>
                </a:cubicBezTo>
                <a:cubicBezTo>
                  <a:pt x="291351" y="917791"/>
                  <a:pt x="280774" y="918709"/>
                  <a:pt x="270912" y="917286"/>
                </a:cubicBezTo>
                <a:cubicBezTo>
                  <a:pt x="261049" y="915865"/>
                  <a:pt x="255697" y="911748"/>
                  <a:pt x="262498" y="899162"/>
                </a:cubicBezTo>
                <a:cubicBezTo>
                  <a:pt x="266276" y="892170"/>
                  <a:pt x="265774" y="886883"/>
                  <a:pt x="261759" y="882214"/>
                </a:cubicBezTo>
                <a:cubicBezTo>
                  <a:pt x="248848" y="867099"/>
                  <a:pt x="241864" y="844294"/>
                  <a:pt x="216117" y="846941"/>
                </a:cubicBezTo>
                <a:cubicBezTo>
                  <a:pt x="214767" y="847179"/>
                  <a:pt x="213361" y="846162"/>
                  <a:pt x="211969" y="845458"/>
                </a:cubicBezTo>
                <a:cubicBezTo>
                  <a:pt x="206685" y="842913"/>
                  <a:pt x="200848" y="840147"/>
                  <a:pt x="202383" y="831653"/>
                </a:cubicBezTo>
                <a:cubicBezTo>
                  <a:pt x="204188" y="823111"/>
                  <a:pt x="211130" y="819988"/>
                  <a:pt x="217302" y="817950"/>
                </a:cubicBezTo>
                <a:cubicBezTo>
                  <a:pt x="233145" y="812939"/>
                  <a:pt x="245914" y="818592"/>
                  <a:pt x="258185" y="825283"/>
                </a:cubicBezTo>
                <a:cubicBezTo>
                  <a:pt x="288036" y="841837"/>
                  <a:pt x="313015" y="865260"/>
                  <a:pt x="339019" y="887237"/>
                </a:cubicBezTo>
                <a:cubicBezTo>
                  <a:pt x="378027" y="920202"/>
                  <a:pt x="412674" y="959314"/>
                  <a:pt x="455541" y="987171"/>
                </a:cubicBezTo>
                <a:cubicBezTo>
                  <a:pt x="583008" y="1069675"/>
                  <a:pt x="708694" y="1155025"/>
                  <a:pt x="839737" y="1232154"/>
                </a:cubicBezTo>
                <a:cubicBezTo>
                  <a:pt x="888076" y="1260626"/>
                  <a:pt x="937413" y="1287025"/>
                  <a:pt x="987251" y="1312386"/>
                </a:cubicBezTo>
                <a:cubicBezTo>
                  <a:pt x="987438" y="1310454"/>
                  <a:pt x="987654" y="1309151"/>
                  <a:pt x="987828" y="1306906"/>
                </a:cubicBezTo>
                <a:cubicBezTo>
                  <a:pt x="987759" y="1305338"/>
                  <a:pt x="987677" y="1303454"/>
                  <a:pt x="987609" y="1301885"/>
                </a:cubicBezTo>
                <a:cubicBezTo>
                  <a:pt x="952341" y="1285971"/>
                  <a:pt x="917544" y="1268392"/>
                  <a:pt x="883773" y="1249366"/>
                </a:cubicBezTo>
                <a:cubicBezTo>
                  <a:pt x="800867" y="1202326"/>
                  <a:pt x="724387" y="1146562"/>
                  <a:pt x="658689" y="1075926"/>
                </a:cubicBezTo>
                <a:cubicBezTo>
                  <a:pt x="653269" y="1070242"/>
                  <a:pt x="647527" y="1069673"/>
                  <a:pt x="639221" y="1072721"/>
                </a:cubicBezTo>
                <a:cubicBezTo>
                  <a:pt x="612439" y="1082826"/>
                  <a:pt x="603654" y="1074888"/>
                  <a:pt x="607837" y="1046001"/>
                </a:cubicBezTo>
                <a:cubicBezTo>
                  <a:pt x="608886" y="1038856"/>
                  <a:pt x="608910" y="1033160"/>
                  <a:pt x="604057" y="1028006"/>
                </a:cubicBezTo>
                <a:cubicBezTo>
                  <a:pt x="582361" y="1004953"/>
                  <a:pt x="559626" y="983032"/>
                  <a:pt x="535068" y="963012"/>
                </a:cubicBezTo>
                <a:cubicBezTo>
                  <a:pt x="489628" y="926121"/>
                  <a:pt x="441097" y="893257"/>
                  <a:pt x="398492" y="852702"/>
                </a:cubicBezTo>
                <a:cubicBezTo>
                  <a:pt x="385976" y="840363"/>
                  <a:pt x="376348" y="825616"/>
                  <a:pt x="370407" y="808003"/>
                </a:cubicBezTo>
                <a:cubicBezTo>
                  <a:pt x="368512" y="802013"/>
                  <a:pt x="367360" y="794309"/>
                  <a:pt x="373637" y="788457"/>
                </a:cubicBezTo>
                <a:cubicBezTo>
                  <a:pt x="379645" y="782652"/>
                  <a:pt x="384471" y="787178"/>
                  <a:pt x="388957" y="790181"/>
                </a:cubicBezTo>
                <a:cubicBezTo>
                  <a:pt x="407729" y="802365"/>
                  <a:pt x="426784" y="814815"/>
                  <a:pt x="445569" y="827313"/>
                </a:cubicBezTo>
                <a:cubicBezTo>
                  <a:pt x="464624" y="839764"/>
                  <a:pt x="483437" y="852889"/>
                  <a:pt x="503344" y="866138"/>
                </a:cubicBezTo>
                <a:cubicBezTo>
                  <a:pt x="504379" y="858682"/>
                  <a:pt x="500259" y="857827"/>
                  <a:pt x="497988" y="855698"/>
                </a:cubicBezTo>
                <a:cubicBezTo>
                  <a:pt x="465913" y="825620"/>
                  <a:pt x="431003" y="799206"/>
                  <a:pt x="395068" y="774238"/>
                </a:cubicBezTo>
                <a:cubicBezTo>
                  <a:pt x="367267" y="754791"/>
                  <a:pt x="340223" y="733946"/>
                  <a:pt x="321225" y="704090"/>
                </a:cubicBezTo>
                <a:cubicBezTo>
                  <a:pt x="313910" y="692415"/>
                  <a:pt x="309809" y="679538"/>
                  <a:pt x="310772" y="664187"/>
                </a:cubicBezTo>
                <a:cubicBezTo>
                  <a:pt x="311107" y="659384"/>
                  <a:pt x="311442" y="654580"/>
                  <a:pt x="316776" y="652057"/>
                </a:cubicBezTo>
                <a:cubicBezTo>
                  <a:pt x="321044" y="650039"/>
                  <a:pt x="323869" y="652386"/>
                  <a:pt x="326167" y="655144"/>
                </a:cubicBezTo>
                <a:cubicBezTo>
                  <a:pt x="330196" y="660125"/>
                  <a:pt x="334224" y="665107"/>
                  <a:pt x="339819" y="668549"/>
                </a:cubicBezTo>
                <a:cubicBezTo>
                  <a:pt x="373388" y="689190"/>
                  <a:pt x="404905" y="712724"/>
                  <a:pt x="435653" y="737342"/>
                </a:cubicBezTo>
                <a:cubicBezTo>
                  <a:pt x="486133" y="777455"/>
                  <a:pt x="536115" y="818606"/>
                  <a:pt x="594518" y="846882"/>
                </a:cubicBezTo>
                <a:cubicBezTo>
                  <a:pt x="616490" y="857553"/>
                  <a:pt x="639205" y="866511"/>
                  <a:pt x="665142" y="868257"/>
                </a:cubicBezTo>
                <a:cubicBezTo>
                  <a:pt x="664195" y="865262"/>
                  <a:pt x="662491" y="863665"/>
                  <a:pt x="660802" y="862382"/>
                </a:cubicBezTo>
                <a:cubicBezTo>
                  <a:pt x="604283" y="821121"/>
                  <a:pt x="549586" y="777958"/>
                  <a:pt x="499505" y="728286"/>
                </a:cubicBezTo>
                <a:cubicBezTo>
                  <a:pt x="437758" y="667074"/>
                  <a:pt x="384382" y="598058"/>
                  <a:pt x="345927" y="515339"/>
                </a:cubicBezTo>
                <a:cubicBezTo>
                  <a:pt x="344141" y="511860"/>
                  <a:pt x="342910" y="508598"/>
                  <a:pt x="338588" y="509361"/>
                </a:cubicBezTo>
                <a:cubicBezTo>
                  <a:pt x="327525" y="511630"/>
                  <a:pt x="326170" y="505543"/>
                  <a:pt x="327339" y="494900"/>
                </a:cubicBezTo>
                <a:cubicBezTo>
                  <a:pt x="330552" y="468714"/>
                  <a:pt x="322326" y="448660"/>
                  <a:pt x="303055" y="437512"/>
                </a:cubicBezTo>
                <a:cubicBezTo>
                  <a:pt x="289083" y="429226"/>
                  <a:pt x="277325" y="421812"/>
                  <a:pt x="292117" y="398959"/>
                </a:cubicBezTo>
                <a:cubicBezTo>
                  <a:pt x="295694" y="393584"/>
                  <a:pt x="294041" y="386918"/>
                  <a:pt x="292417" y="380879"/>
                </a:cubicBezTo>
                <a:cubicBezTo>
                  <a:pt x="290115" y="371796"/>
                  <a:pt x="285463" y="365027"/>
                  <a:pt x="280259" y="358039"/>
                </a:cubicBezTo>
                <a:cubicBezTo>
                  <a:pt x="277365" y="354122"/>
                  <a:pt x="273863" y="348731"/>
                  <a:pt x="277426" y="343041"/>
                </a:cubicBezTo>
                <a:cubicBezTo>
                  <a:pt x="281488" y="336315"/>
                  <a:pt x="287339" y="339394"/>
                  <a:pt x="292014" y="340466"/>
                </a:cubicBezTo>
                <a:cubicBezTo>
                  <a:pt x="313455" y="345221"/>
                  <a:pt x="326609" y="359662"/>
                  <a:pt x="333039" y="382248"/>
                </a:cubicBezTo>
                <a:cubicBezTo>
                  <a:pt x="337209" y="396693"/>
                  <a:pt x="342383" y="396728"/>
                  <a:pt x="352439" y="383884"/>
                </a:cubicBezTo>
                <a:cubicBezTo>
                  <a:pt x="363791" y="369545"/>
                  <a:pt x="373274" y="368504"/>
                  <a:pt x="381981" y="380883"/>
                </a:cubicBezTo>
                <a:cubicBezTo>
                  <a:pt x="388959" y="391037"/>
                  <a:pt x="394611" y="402058"/>
                  <a:pt x="402615" y="410767"/>
                </a:cubicBezTo>
                <a:cubicBezTo>
                  <a:pt x="424081" y="434810"/>
                  <a:pt x="444293" y="461289"/>
                  <a:pt x="488827" y="452479"/>
                </a:cubicBezTo>
                <a:cubicBezTo>
                  <a:pt x="476447" y="443279"/>
                  <a:pt x="464047" y="446100"/>
                  <a:pt x="453360" y="444507"/>
                </a:cubicBezTo>
                <a:cubicBezTo>
                  <a:pt x="445687" y="443331"/>
                  <a:pt x="437918" y="439958"/>
                  <a:pt x="444814" y="429568"/>
                </a:cubicBezTo>
                <a:cubicBezTo>
                  <a:pt x="452737" y="417733"/>
                  <a:pt x="447628" y="412942"/>
                  <a:pt x="442720" y="406534"/>
                </a:cubicBezTo>
                <a:cubicBezTo>
                  <a:pt x="431444" y="391445"/>
                  <a:pt x="422234" y="373778"/>
                  <a:pt x="399647" y="373970"/>
                </a:cubicBezTo>
                <a:cubicBezTo>
                  <a:pt x="396107" y="373962"/>
                  <a:pt x="393255" y="370986"/>
                  <a:pt x="390458" y="369266"/>
                </a:cubicBezTo>
                <a:cubicBezTo>
                  <a:pt x="386539" y="366795"/>
                  <a:pt x="383146" y="363915"/>
                  <a:pt x="384776" y="357618"/>
                </a:cubicBezTo>
                <a:cubicBezTo>
                  <a:pt x="386436" y="351948"/>
                  <a:pt x="390351" y="348094"/>
                  <a:pt x="395456" y="346561"/>
                </a:cubicBezTo>
                <a:cubicBezTo>
                  <a:pt x="400022" y="345122"/>
                  <a:pt x="404870" y="343950"/>
                  <a:pt x="409490" y="343767"/>
                </a:cubicBezTo>
                <a:cubicBezTo>
                  <a:pt x="430118" y="342340"/>
                  <a:pt x="444782" y="353984"/>
                  <a:pt x="459406" y="364686"/>
                </a:cubicBezTo>
                <a:cubicBezTo>
                  <a:pt x="510573" y="401831"/>
                  <a:pt x="556044" y="445675"/>
                  <a:pt x="603593" y="487253"/>
                </a:cubicBezTo>
                <a:cubicBezTo>
                  <a:pt x="651129" y="528518"/>
                  <a:pt x="706332" y="558308"/>
                  <a:pt x="758457" y="592438"/>
                </a:cubicBezTo>
                <a:cubicBezTo>
                  <a:pt x="878695" y="671475"/>
                  <a:pt x="999459" y="750102"/>
                  <a:pt x="1126835" y="818073"/>
                </a:cubicBezTo>
                <a:cubicBezTo>
                  <a:pt x="1251416" y="884324"/>
                  <a:pt x="1667647" y="915225"/>
                  <a:pt x="1748686" y="913256"/>
                </a:cubicBezTo>
                <a:cubicBezTo>
                  <a:pt x="1852285" y="910467"/>
                  <a:pt x="2096505" y="873683"/>
                  <a:pt x="2345605" y="842682"/>
                </a:cubicBezTo>
                <a:cubicBezTo>
                  <a:pt x="2373756" y="838977"/>
                  <a:pt x="2401379" y="835684"/>
                  <a:pt x="2430665" y="833044"/>
                </a:cubicBezTo>
                <a:cubicBezTo>
                  <a:pt x="3260397" y="757430"/>
                  <a:pt x="3845073" y="368944"/>
                  <a:pt x="3874549" y="345713"/>
                </a:cubicBezTo>
                <a:cubicBezTo>
                  <a:pt x="3921930" y="308568"/>
                  <a:pt x="4079617" y="235190"/>
                  <a:pt x="4079914" y="235770"/>
                </a:cubicBezTo>
                <a:cubicBezTo>
                  <a:pt x="4083430" y="241475"/>
                  <a:pt x="4101322" y="245987"/>
                  <a:pt x="4115814" y="249002"/>
                </a:cubicBezTo>
                <a:lnTo>
                  <a:pt x="4129591" y="251735"/>
                </a:lnTo>
                <a:lnTo>
                  <a:pt x="4131313" y="253264"/>
                </a:lnTo>
                <a:cubicBezTo>
                  <a:pt x="4136355" y="253402"/>
                  <a:pt x="4136103" y="253090"/>
                  <a:pt x="4132779" y="252368"/>
                </a:cubicBezTo>
                <a:lnTo>
                  <a:pt x="4129591" y="251735"/>
                </a:lnTo>
                <a:lnTo>
                  <a:pt x="4126781" y="249241"/>
                </a:lnTo>
                <a:cubicBezTo>
                  <a:pt x="4126067" y="246916"/>
                  <a:pt x="4126005" y="243923"/>
                  <a:pt x="4126159" y="241207"/>
                </a:cubicBezTo>
                <a:cubicBezTo>
                  <a:pt x="4126893" y="226844"/>
                  <a:pt x="4132343" y="214496"/>
                  <a:pt x="4145347" y="206824"/>
                </a:cubicBezTo>
                <a:cubicBezTo>
                  <a:pt x="4157825" y="199562"/>
                  <a:pt x="4170601" y="192878"/>
                  <a:pt x="4183377" y="186195"/>
                </a:cubicBezTo>
                <a:cubicBezTo>
                  <a:pt x="4194019" y="180522"/>
                  <a:pt x="4201312" y="179234"/>
                  <a:pt x="4203065" y="194422"/>
                </a:cubicBezTo>
                <a:cubicBezTo>
                  <a:pt x="4204816" y="209612"/>
                  <a:pt x="4219976" y="213894"/>
                  <a:pt x="4228763" y="203170"/>
                </a:cubicBezTo>
                <a:cubicBezTo>
                  <a:pt x="4263132" y="161048"/>
                  <a:pt x="4304408" y="127512"/>
                  <a:pt x="4343373" y="90903"/>
                </a:cubicBezTo>
                <a:cubicBezTo>
                  <a:pt x="4370579" y="65543"/>
                  <a:pt x="4399217" y="41828"/>
                  <a:pt x="4421541" y="10686"/>
                </a:cubicBezTo>
                <a:cubicBezTo>
                  <a:pt x="4425645" y="4902"/>
                  <a:pt x="4429395" y="-2718"/>
                  <a:pt x="4437179" y="969"/>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Content Placeholder 5">
            <a:extLst>
              <a:ext uri="{FF2B5EF4-FFF2-40B4-BE49-F238E27FC236}">
                <a16:creationId xmlns:a16="http://schemas.microsoft.com/office/drawing/2014/main" id="{D1360D16-F1C8-6A21-A2CA-39AD15FEC621}"/>
              </a:ext>
            </a:extLst>
          </p:cNvPr>
          <p:cNvPicPr>
            <a:picLocks noGrp="1" noChangeAspect="1"/>
          </p:cNvPicPr>
          <p:nvPr>
            <p:ph sz="half" idx="2"/>
          </p:nvPr>
        </p:nvPicPr>
        <p:blipFill>
          <a:blip r:embed="rId2"/>
          <a:stretch>
            <a:fillRect/>
          </a:stretch>
        </p:blipFill>
        <p:spPr>
          <a:xfrm>
            <a:off x="6938603" y="2794000"/>
            <a:ext cx="2766872" cy="2733040"/>
          </a:xfrm>
          <a:prstGeom prst="rect">
            <a:avLst/>
          </a:prstGeom>
        </p:spPr>
      </p:pic>
      <p:sp>
        <p:nvSpPr>
          <p:cNvPr id="7" name="Title 1">
            <a:extLst>
              <a:ext uri="{FF2B5EF4-FFF2-40B4-BE49-F238E27FC236}">
                <a16:creationId xmlns:a16="http://schemas.microsoft.com/office/drawing/2014/main" id="{D86C1A9D-62D5-FC9B-95F1-F8D2BB7C05A5}"/>
              </a:ext>
            </a:extLst>
          </p:cNvPr>
          <p:cNvSpPr txBox="1">
            <a:spLocks/>
          </p:cNvSpPr>
          <p:nvPr/>
        </p:nvSpPr>
        <p:spPr>
          <a:xfrm>
            <a:off x="6938602" y="2218981"/>
            <a:ext cx="2766872" cy="5750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i="1" kern="1200">
                <a:solidFill>
                  <a:schemeClr val="tx1"/>
                </a:solidFill>
                <a:latin typeface="+mj-lt"/>
                <a:ea typeface="+mj-ea"/>
                <a:cs typeface="+mj-cs"/>
              </a:defRPr>
            </a:lvl1pPr>
          </a:lstStyle>
          <a:p>
            <a:r>
              <a:rPr lang="en-US" sz="2800" dirty="0"/>
              <a:t>Output</a:t>
            </a:r>
          </a:p>
        </p:txBody>
      </p:sp>
    </p:spTree>
    <p:extLst>
      <p:ext uri="{BB962C8B-B14F-4D97-AF65-F5344CB8AC3E}">
        <p14:creationId xmlns:p14="http://schemas.microsoft.com/office/powerpoint/2010/main" val="3702739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13B7BB51-92B8-4089-8DAB-1202A4D1C6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315111"/>
            <a:ext cx="3021543" cy="1435442"/>
          </a:xfrm>
          <a:custGeom>
            <a:avLst/>
            <a:gdLst/>
            <a:ahLst/>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useBgFill="1">
        <p:nvSpPr>
          <p:cNvPr id="24" name="Rectangle 23">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289AD47-5C61-9288-3BBA-731B88F871B3}"/>
              </a:ext>
            </a:extLst>
          </p:cNvPr>
          <p:cNvSpPr>
            <a:spLocks noGrp="1"/>
          </p:cNvSpPr>
          <p:nvPr>
            <p:ph type="title"/>
          </p:nvPr>
        </p:nvSpPr>
        <p:spPr>
          <a:xfrm>
            <a:off x="838201" y="643467"/>
            <a:ext cx="3888526" cy="1800526"/>
          </a:xfrm>
        </p:spPr>
        <p:txBody>
          <a:bodyPr vert="horz" lIns="91440" tIns="45720" rIns="91440" bIns="45720" rtlCol="0" anchor="ctr">
            <a:normAutofit/>
          </a:bodyPr>
          <a:lstStyle/>
          <a:p>
            <a:r>
              <a:rPr lang="en-US"/>
              <a:t>Insights</a:t>
            </a:r>
          </a:p>
        </p:txBody>
      </p:sp>
      <p:sp>
        <p:nvSpPr>
          <p:cNvPr id="25" name="Content Placeholder 2">
            <a:extLst>
              <a:ext uri="{FF2B5EF4-FFF2-40B4-BE49-F238E27FC236}">
                <a16:creationId xmlns:a16="http://schemas.microsoft.com/office/drawing/2014/main" id="{E74CBF70-FD98-5057-EB58-E76766DC6548}"/>
              </a:ext>
            </a:extLst>
          </p:cNvPr>
          <p:cNvSpPr>
            <a:spLocks noGrp="1"/>
          </p:cNvSpPr>
          <p:nvPr>
            <p:ph sz="half" idx="1"/>
          </p:nvPr>
        </p:nvSpPr>
        <p:spPr>
          <a:xfrm>
            <a:off x="838201" y="2623381"/>
            <a:ext cx="3888528" cy="3553581"/>
          </a:xfrm>
        </p:spPr>
        <p:txBody>
          <a:bodyPr vert="horz" lIns="91440" tIns="45720" rIns="91440" bIns="45720" rtlCol="0">
            <a:normAutofit/>
          </a:bodyPr>
          <a:lstStyle/>
          <a:p>
            <a:pPr>
              <a:lnSpc>
                <a:spcPct val="90000"/>
              </a:lnSpc>
            </a:pPr>
            <a:r>
              <a:rPr lang="en-US" sz="1300" b="0" i="0" dirty="0">
                <a:effectLst/>
              </a:rPr>
              <a:t>Among the segments, the "Notebook" category boasts the largest product count, totaling 129 items. </a:t>
            </a:r>
          </a:p>
          <a:p>
            <a:pPr>
              <a:lnSpc>
                <a:spcPct val="90000"/>
              </a:lnSpc>
            </a:pPr>
            <a:r>
              <a:rPr lang="en-US" sz="1300" b="0" i="0" dirty="0">
                <a:effectLst/>
              </a:rPr>
              <a:t>Conversely, the "Networking" segment has the smallest product count, comprising only 9 products. </a:t>
            </a:r>
          </a:p>
          <a:p>
            <a:pPr>
              <a:lnSpc>
                <a:spcPct val="90000"/>
              </a:lnSpc>
            </a:pPr>
            <a:r>
              <a:rPr lang="en-US" sz="1300" b="0" i="0" dirty="0">
                <a:effectLst/>
              </a:rPr>
              <a:t>These findings underscore the diverse product offerings within each segment, showcasing the extensive options available in "Notebook" and "Accessories," while highlighting the more restricted selection in "Networking." </a:t>
            </a:r>
          </a:p>
          <a:p>
            <a:pPr>
              <a:lnSpc>
                <a:spcPct val="90000"/>
              </a:lnSpc>
            </a:pPr>
            <a:r>
              <a:rPr lang="en-US" sz="1300" b="0" i="0" dirty="0">
                <a:effectLst/>
              </a:rPr>
              <a:t>The range of products across segments caters to a multitude of customer preferences and needs, ensuring a versatile and comprehensive market approach.</a:t>
            </a:r>
            <a:endParaRPr lang="en-US" sz="1300" dirty="0"/>
          </a:p>
        </p:txBody>
      </p:sp>
      <p:pic>
        <p:nvPicPr>
          <p:cNvPr id="6" name="Content Placeholder 5">
            <a:extLst>
              <a:ext uri="{FF2B5EF4-FFF2-40B4-BE49-F238E27FC236}">
                <a16:creationId xmlns:a16="http://schemas.microsoft.com/office/drawing/2014/main" id="{A013564D-9ED9-2A15-367C-D84DAF395996}"/>
              </a:ext>
            </a:extLst>
          </p:cNvPr>
          <p:cNvPicPr>
            <a:picLocks noGrp="1" noChangeAspect="1"/>
          </p:cNvPicPr>
          <p:nvPr>
            <p:ph sz="half" idx="2"/>
          </p:nvPr>
        </p:nvPicPr>
        <p:blipFill>
          <a:blip r:embed="rId2"/>
          <a:stretch>
            <a:fillRect/>
          </a:stretch>
        </p:blipFill>
        <p:spPr>
          <a:xfrm>
            <a:off x="6800986" y="2007039"/>
            <a:ext cx="4747547" cy="2872266"/>
          </a:xfrm>
          <a:prstGeom prst="rect">
            <a:avLst/>
          </a:prstGeom>
        </p:spPr>
      </p:pic>
    </p:spTree>
    <p:extLst>
      <p:ext uri="{BB962C8B-B14F-4D97-AF65-F5344CB8AC3E}">
        <p14:creationId xmlns:p14="http://schemas.microsoft.com/office/powerpoint/2010/main" val="2468509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13B7BB51-92B8-4089-8DAB-1202A4D1C6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315111"/>
            <a:ext cx="3021543" cy="1435442"/>
          </a:xfrm>
          <a:custGeom>
            <a:avLst/>
            <a:gdLst/>
            <a:ahLst/>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useBgFill="1">
        <p:nvSpPr>
          <p:cNvPr id="31" name="Rectangle 30">
            <a:extLst>
              <a:ext uri="{FF2B5EF4-FFF2-40B4-BE49-F238E27FC236}">
                <a16:creationId xmlns:a16="http://schemas.microsoft.com/office/drawing/2014/main" id="{AA866F0E-F54B-4BF5-8A88-7D97BD45F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36F6B5C-2B5F-4FEE-8263-34996D29DC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8229EC50-E910-4AE2-9EEA-604A81EF61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941221 w 12192000"/>
              <a:gd name="connsiteY0" fmla="*/ 2015186 h 6858000"/>
              <a:gd name="connsiteX1" fmla="*/ 6907857 w 12192000"/>
              <a:gd name="connsiteY1" fmla="*/ 2033351 h 6858000"/>
              <a:gd name="connsiteX2" fmla="*/ 7093700 w 12192000"/>
              <a:gd name="connsiteY2" fmla="*/ 2101457 h 6858000"/>
              <a:gd name="connsiteX3" fmla="*/ 6803079 w 12192000"/>
              <a:gd name="connsiteY3" fmla="*/ 2065612 h 6858000"/>
              <a:gd name="connsiteX4" fmla="*/ 6798115 w 12192000"/>
              <a:gd name="connsiteY4" fmla="*/ 2088772 h 6858000"/>
              <a:gd name="connsiteX5" fmla="*/ 7128167 w 12192000"/>
              <a:gd name="connsiteY5" fmla="*/ 2176455 h 6858000"/>
              <a:gd name="connsiteX6" fmla="*/ 7098663 w 12192000"/>
              <a:gd name="connsiteY6" fmla="*/ 2189968 h 6858000"/>
              <a:gd name="connsiteX7" fmla="*/ 6923298 w 12192000"/>
              <a:gd name="connsiteY7" fmla="*/ 2156052 h 6858000"/>
              <a:gd name="connsiteX8" fmla="*/ 6888004 w 12192000"/>
              <a:gd name="connsiteY8" fmla="*/ 2164875 h 6858000"/>
              <a:gd name="connsiteX9" fmla="*/ 6905375 w 12192000"/>
              <a:gd name="connsiteY9" fmla="*/ 2205958 h 6858000"/>
              <a:gd name="connsiteX10" fmla="*/ 6981477 w 12192000"/>
              <a:gd name="connsiteY10" fmla="*/ 2221951 h 6858000"/>
              <a:gd name="connsiteX11" fmla="*/ 7100043 w 12192000"/>
              <a:gd name="connsiteY11" fmla="*/ 2318459 h 6858000"/>
              <a:gd name="connsiteX12" fmla="*/ 6920540 w 12192000"/>
              <a:gd name="connsiteY12" fmla="*/ 2306877 h 6858000"/>
              <a:gd name="connsiteX13" fmla="*/ 6888831 w 12192000"/>
              <a:gd name="connsiteY13" fmla="*/ 2330314 h 6858000"/>
              <a:gd name="connsiteX14" fmla="*/ 6876698 w 12192000"/>
              <a:gd name="connsiteY14" fmla="*/ 2360645 h 6858000"/>
              <a:gd name="connsiteX15" fmla="*/ 6807214 w 12192000"/>
              <a:gd name="connsiteY15" fmla="*/ 2385736 h 6858000"/>
              <a:gd name="connsiteX16" fmla="*/ 6916405 w 12192000"/>
              <a:gd name="connsiteY16" fmla="*/ 2413862 h 6858000"/>
              <a:gd name="connsiteX17" fmla="*/ 6799770 w 12192000"/>
              <a:gd name="connsiteY17" fmla="*/ 2413862 h 6858000"/>
              <a:gd name="connsiteX18" fmla="*/ 6665762 w 12192000"/>
              <a:gd name="connsiteY18" fmla="*/ 2394561 h 6858000"/>
              <a:gd name="connsiteX19" fmla="*/ 6522933 w 12192000"/>
              <a:gd name="connsiteY19" fmla="*/ 2400626 h 6858000"/>
              <a:gd name="connsiteX20" fmla="*/ 6237275 w 12192000"/>
              <a:gd name="connsiteY20" fmla="*/ 2365057 h 6858000"/>
              <a:gd name="connsiteX21" fmla="*/ 6101338 w 12192000"/>
              <a:gd name="connsiteY21" fmla="*/ 2367538 h 6858000"/>
              <a:gd name="connsiteX22" fmla="*/ 6857121 w 12192000"/>
              <a:gd name="connsiteY22" fmla="*/ 2606875 h 6858000"/>
              <a:gd name="connsiteX23" fmla="*/ 6818519 w 12192000"/>
              <a:gd name="connsiteY23" fmla="*/ 2659539 h 6858000"/>
              <a:gd name="connsiteX24" fmla="*/ 6976790 w 12192000"/>
              <a:gd name="connsiteY24" fmla="*/ 2716892 h 6858000"/>
              <a:gd name="connsiteX25" fmla="*/ 7015669 w 12192000"/>
              <a:gd name="connsiteY25" fmla="*/ 2773693 h 6858000"/>
              <a:gd name="connsiteX26" fmla="*/ 6966864 w 12192000"/>
              <a:gd name="connsiteY26" fmla="*/ 2768730 h 6858000"/>
              <a:gd name="connsiteX27" fmla="*/ 6924953 w 12192000"/>
              <a:gd name="connsiteY27" fmla="*/ 2779483 h 6858000"/>
              <a:gd name="connsiteX28" fmla="*/ 6942323 w 12192000"/>
              <a:gd name="connsiteY28" fmla="*/ 2851726 h 6858000"/>
              <a:gd name="connsiteX29" fmla="*/ 7165943 w 12192000"/>
              <a:gd name="connsiteY29" fmla="*/ 2944924 h 6858000"/>
              <a:gd name="connsiteX30" fmla="*/ 7186071 w 12192000"/>
              <a:gd name="connsiteY30" fmla="*/ 2975254 h 6858000"/>
              <a:gd name="connsiteX31" fmla="*/ 7159325 w 12192000"/>
              <a:gd name="connsiteY31" fmla="*/ 2996762 h 6858000"/>
              <a:gd name="connsiteX32" fmla="*/ 7087082 w 12192000"/>
              <a:gd name="connsiteY32" fmla="*/ 3007790 h 6858000"/>
              <a:gd name="connsiteX33" fmla="*/ 7188276 w 12192000"/>
              <a:gd name="connsiteY33" fmla="*/ 3111191 h 6858000"/>
              <a:gd name="connsiteX34" fmla="*/ 7225225 w 12192000"/>
              <a:gd name="connsiteY34" fmla="*/ 3139866 h 6858000"/>
              <a:gd name="connsiteX35" fmla="*/ 7288368 w 12192000"/>
              <a:gd name="connsiteY35" fmla="*/ 3184260 h 6858000"/>
              <a:gd name="connsiteX36" fmla="*/ 7289471 w 12192000"/>
              <a:gd name="connsiteY36" fmla="*/ 3197771 h 6858000"/>
              <a:gd name="connsiteX37" fmla="*/ 7203442 w 12192000"/>
              <a:gd name="connsiteY37" fmla="*/ 3245472 h 6858000"/>
              <a:gd name="connsiteX38" fmla="*/ 7048205 w 12192000"/>
              <a:gd name="connsiteY38" fmla="*/ 3232512 h 6858000"/>
              <a:gd name="connsiteX39" fmla="*/ 7277614 w 12192000"/>
              <a:gd name="connsiteY39" fmla="*/ 3303652 h 6858000"/>
              <a:gd name="connsiteX40" fmla="*/ 6535066 w 12192000"/>
              <a:gd name="connsiteY40" fmla="*/ 3134077 h 6858000"/>
              <a:gd name="connsiteX41" fmla="*/ 6582492 w 12192000"/>
              <a:gd name="connsiteY41" fmla="*/ 3178469 h 6858000"/>
              <a:gd name="connsiteX42" fmla="*/ 6842233 w 12192000"/>
              <a:gd name="connsiteY42" fmla="*/ 3295379 h 6858000"/>
              <a:gd name="connsiteX43" fmla="*/ 6915853 w 12192000"/>
              <a:gd name="connsiteY43" fmla="*/ 3368725 h 6858000"/>
              <a:gd name="connsiteX44" fmla="*/ 6993058 w 12192000"/>
              <a:gd name="connsiteY44" fmla="*/ 3409257 h 6858000"/>
              <a:gd name="connsiteX45" fmla="*/ 7101421 w 12192000"/>
              <a:gd name="connsiteY45" fmla="*/ 3408430 h 6858000"/>
              <a:gd name="connsiteX46" fmla="*/ 7178350 w 12192000"/>
              <a:gd name="connsiteY46" fmla="*/ 3470746 h 6858000"/>
              <a:gd name="connsiteX47" fmla="*/ 7098112 w 12192000"/>
              <a:gd name="connsiteY47" fmla="*/ 3483982 h 6858000"/>
              <a:gd name="connsiteX48" fmla="*/ 7004088 w 12192000"/>
              <a:gd name="connsiteY48" fmla="*/ 3473780 h 6858000"/>
              <a:gd name="connsiteX49" fmla="*/ 6801147 w 12192000"/>
              <a:gd name="connsiteY49" fmla="*/ 3477087 h 6858000"/>
              <a:gd name="connsiteX50" fmla="*/ 6684788 w 12192000"/>
              <a:gd name="connsiteY50" fmla="*/ 3489220 h 6858000"/>
              <a:gd name="connsiteX51" fmla="*/ 6417328 w 12192000"/>
              <a:gd name="connsiteY51" fmla="*/ 3468539 h 6858000"/>
              <a:gd name="connsiteX52" fmla="*/ 6433045 w 12192000"/>
              <a:gd name="connsiteY52" fmla="*/ 3521481 h 6858000"/>
              <a:gd name="connsiteX53" fmla="*/ 6423117 w 12192000"/>
              <a:gd name="connsiteY53" fmla="*/ 3567527 h 6858000"/>
              <a:gd name="connsiteX54" fmla="*/ 6419258 w 12192000"/>
              <a:gd name="connsiteY54" fmla="*/ 3667620 h 6858000"/>
              <a:gd name="connsiteX55" fmla="*/ 6421740 w 12192000"/>
              <a:gd name="connsiteY55" fmla="*/ 3683888 h 6858000"/>
              <a:gd name="connsiteX56" fmla="*/ 6361906 w 12192000"/>
              <a:gd name="connsiteY56" fmla="*/ 3694366 h 6858000"/>
              <a:gd name="connsiteX57" fmla="*/ 6718429 w 12192000"/>
              <a:gd name="connsiteY57" fmla="*/ 3902544 h 6858000"/>
              <a:gd name="connsiteX58" fmla="*/ 6480195 w 12192000"/>
              <a:gd name="connsiteY58" fmla="*/ 3849603 h 6858000"/>
              <a:gd name="connsiteX59" fmla="*/ 6447934 w 12192000"/>
              <a:gd name="connsiteY59" fmla="*/ 3937011 h 6858000"/>
              <a:gd name="connsiteX60" fmla="*/ 6559882 w 12192000"/>
              <a:gd name="connsiteY60" fmla="*/ 4014767 h 6858000"/>
              <a:gd name="connsiteX61" fmla="*/ 6601241 w 12192000"/>
              <a:gd name="connsiteY61" fmla="*/ 4168626 h 6858000"/>
              <a:gd name="connsiteX62" fmla="*/ 6581113 w 12192000"/>
              <a:gd name="connsiteY62" fmla="*/ 4309250 h 6858000"/>
              <a:gd name="connsiteX63" fmla="*/ 6533136 w 12192000"/>
              <a:gd name="connsiteY63" fmla="*/ 4353918 h 6858000"/>
              <a:gd name="connsiteX64" fmla="*/ 6463651 w 12192000"/>
              <a:gd name="connsiteY64" fmla="*/ 4434156 h 6858000"/>
              <a:gd name="connsiteX65" fmla="*/ 6420637 w 12192000"/>
              <a:gd name="connsiteY65" fmla="*/ 4483787 h 6858000"/>
              <a:gd name="connsiteX66" fmla="*/ 6271190 w 12192000"/>
              <a:gd name="connsiteY66" fmla="*/ 4464487 h 6858000"/>
              <a:gd name="connsiteX67" fmla="*/ 6470545 w 12192000"/>
              <a:gd name="connsiteY67" fmla="*/ 4590498 h 6858000"/>
              <a:gd name="connsiteX68" fmla="*/ 6308965 w 12192000"/>
              <a:gd name="connsiteY68" fmla="*/ 4574780 h 6858000"/>
              <a:gd name="connsiteX69" fmla="*/ 6256301 w 12192000"/>
              <a:gd name="connsiteY69" fmla="*/ 4583603 h 6858000"/>
              <a:gd name="connsiteX70" fmla="*/ 6286354 w 12192000"/>
              <a:gd name="connsiteY70" fmla="*/ 4624412 h 6858000"/>
              <a:gd name="connsiteX71" fmla="*/ 6404920 w 12192000"/>
              <a:gd name="connsiteY71" fmla="*/ 4693621 h 6858000"/>
              <a:gd name="connsiteX72" fmla="*/ 6649220 w 12192000"/>
              <a:gd name="connsiteY72" fmla="*/ 4881120 h 6858000"/>
              <a:gd name="connsiteX73" fmla="*/ 6412640 w 12192000"/>
              <a:gd name="connsiteY73" fmla="*/ 4795092 h 6858000"/>
              <a:gd name="connsiteX74" fmla="*/ 6661902 w 12192000"/>
              <a:gd name="connsiteY74" fmla="*/ 4987828 h 6858000"/>
              <a:gd name="connsiteX75" fmla="*/ 6717325 w 12192000"/>
              <a:gd name="connsiteY75" fmla="*/ 5051798 h 6858000"/>
              <a:gd name="connsiteX76" fmla="*/ 6829272 w 12192000"/>
              <a:gd name="connsiteY76" fmla="*/ 5210619 h 6858000"/>
              <a:gd name="connsiteX77" fmla="*/ 6823757 w 12192000"/>
              <a:gd name="connsiteY77" fmla="*/ 5228542 h 6858000"/>
              <a:gd name="connsiteX78" fmla="*/ 6694439 w 12192000"/>
              <a:gd name="connsiteY78" fmla="*/ 5202899 h 6858000"/>
              <a:gd name="connsiteX79" fmla="*/ 6862085 w 12192000"/>
              <a:gd name="connsiteY79" fmla="*/ 5336355 h 6858000"/>
              <a:gd name="connsiteX80" fmla="*/ 7035246 w 12192000"/>
              <a:gd name="connsiteY80" fmla="*/ 5438926 h 6858000"/>
              <a:gd name="connsiteX81" fmla="*/ 6912268 w 12192000"/>
              <a:gd name="connsiteY81" fmla="*/ 5423210 h 6858000"/>
              <a:gd name="connsiteX82" fmla="*/ 6743244 w 12192000"/>
              <a:gd name="connsiteY82" fmla="*/ 5364479 h 6858000"/>
              <a:gd name="connsiteX83" fmla="*/ 6684513 w 12192000"/>
              <a:gd name="connsiteY83" fmla="*/ 5386538 h 6858000"/>
              <a:gd name="connsiteX84" fmla="*/ 6844713 w 12192000"/>
              <a:gd name="connsiteY84" fmla="*/ 5483595 h 6858000"/>
              <a:gd name="connsiteX85" fmla="*/ 6936533 w 12192000"/>
              <a:gd name="connsiteY85" fmla="*/ 5528541 h 6858000"/>
              <a:gd name="connsiteX86" fmla="*/ 6973204 w 12192000"/>
              <a:gd name="connsiteY86" fmla="*/ 5563007 h 6858000"/>
              <a:gd name="connsiteX87" fmla="*/ 7077983 w 12192000"/>
              <a:gd name="connsiteY87" fmla="*/ 5685983 h 6858000"/>
              <a:gd name="connsiteX88" fmla="*/ 7385702 w 12192000"/>
              <a:gd name="connsiteY88" fmla="*/ 5820265 h 6858000"/>
              <a:gd name="connsiteX89" fmla="*/ 7673565 w 12192000"/>
              <a:gd name="connsiteY89" fmla="*/ 5987085 h 6858000"/>
              <a:gd name="connsiteX90" fmla="*/ 7898289 w 12192000"/>
              <a:gd name="connsiteY90" fmla="*/ 6091035 h 6858000"/>
              <a:gd name="connsiteX91" fmla="*/ 8466299 w 12192000"/>
              <a:gd name="connsiteY91" fmla="*/ 6224765 h 6858000"/>
              <a:gd name="connsiteX92" fmla="*/ 10620599 w 12192000"/>
              <a:gd name="connsiteY92" fmla="*/ 5317605 h 6858000"/>
              <a:gd name="connsiteX93" fmla="*/ 10647894 w 12192000"/>
              <a:gd name="connsiteY93" fmla="*/ 5290581 h 6858000"/>
              <a:gd name="connsiteX94" fmla="*/ 10752398 w 12192000"/>
              <a:gd name="connsiteY94" fmla="*/ 5188838 h 6858000"/>
              <a:gd name="connsiteX95" fmla="*/ 10841186 w 12192000"/>
              <a:gd name="connsiteY95" fmla="*/ 5097293 h 6858000"/>
              <a:gd name="connsiteX96" fmla="*/ 10794861 w 12192000"/>
              <a:gd name="connsiteY96" fmla="*/ 5066412 h 6858000"/>
              <a:gd name="connsiteX97" fmla="*/ 10857454 w 12192000"/>
              <a:gd name="connsiteY97" fmla="*/ 4979004 h 6858000"/>
              <a:gd name="connsiteX98" fmla="*/ 11056532 w 12192000"/>
              <a:gd name="connsiteY98" fmla="*/ 4709613 h 6858000"/>
              <a:gd name="connsiteX99" fmla="*/ 11143939 w 12192000"/>
              <a:gd name="connsiteY99" fmla="*/ 4650332 h 6858000"/>
              <a:gd name="connsiteX100" fmla="*/ 11250372 w 12192000"/>
              <a:gd name="connsiteY100" fmla="*/ 4501160 h 6858000"/>
              <a:gd name="connsiteX101" fmla="*/ 11265538 w 12192000"/>
              <a:gd name="connsiteY101" fmla="*/ 4466694 h 6858000"/>
              <a:gd name="connsiteX102" fmla="*/ 11243755 w 12192000"/>
              <a:gd name="connsiteY102" fmla="*/ 4422850 h 6858000"/>
              <a:gd name="connsiteX103" fmla="*/ 11227486 w 12192000"/>
              <a:gd name="connsiteY103" fmla="*/ 4378734 h 6858000"/>
              <a:gd name="connsiteX104" fmla="*/ 11248718 w 12192000"/>
              <a:gd name="connsiteY104" fmla="*/ 4365774 h 6858000"/>
              <a:gd name="connsiteX105" fmla="*/ 11385204 w 12192000"/>
              <a:gd name="connsiteY105" fmla="*/ 4343440 h 6858000"/>
              <a:gd name="connsiteX106" fmla="*/ 11306070 w 12192000"/>
              <a:gd name="connsiteY106" fmla="*/ 4259618 h 6858000"/>
              <a:gd name="connsiteX107" fmla="*/ 11166550 w 12192000"/>
              <a:gd name="connsiteY107" fmla="*/ 4134711 h 6858000"/>
              <a:gd name="connsiteX108" fmla="*/ 11103130 w 12192000"/>
              <a:gd name="connsiteY108" fmla="*/ 4045924 h 6858000"/>
              <a:gd name="connsiteX109" fmla="*/ 11095686 w 12192000"/>
              <a:gd name="connsiteY109" fmla="*/ 3966514 h 6858000"/>
              <a:gd name="connsiteX110" fmla="*/ 10971054 w 12192000"/>
              <a:gd name="connsiteY110" fmla="*/ 3919640 h 6858000"/>
              <a:gd name="connsiteX111" fmla="*/ 11088241 w 12192000"/>
              <a:gd name="connsiteY111" fmla="*/ 3751718 h 6858000"/>
              <a:gd name="connsiteX112" fmla="*/ 11100098 w 12192000"/>
              <a:gd name="connsiteY112" fmla="*/ 3716977 h 6858000"/>
              <a:gd name="connsiteX113" fmla="*/ 11029786 w 12192000"/>
              <a:gd name="connsiteY113" fmla="*/ 3592621 h 6858000"/>
              <a:gd name="connsiteX114" fmla="*/ 11018206 w 12192000"/>
              <a:gd name="connsiteY114" fmla="*/ 3572767 h 6858000"/>
              <a:gd name="connsiteX115" fmla="*/ 10992287 w 12192000"/>
              <a:gd name="connsiteY115" fmla="*/ 3533061 h 6858000"/>
              <a:gd name="connsiteX116" fmla="*/ 10917838 w 12192000"/>
              <a:gd name="connsiteY116" fmla="*/ 3523410 h 6858000"/>
              <a:gd name="connsiteX117" fmla="*/ 10956441 w 12192000"/>
              <a:gd name="connsiteY117" fmla="*/ 3495287 h 6858000"/>
              <a:gd name="connsiteX118" fmla="*/ 11031442 w 12192000"/>
              <a:gd name="connsiteY118" fmla="*/ 3400159 h 6858000"/>
              <a:gd name="connsiteX119" fmla="*/ 10981533 w 12192000"/>
              <a:gd name="connsiteY119" fmla="*/ 3309166 h 6858000"/>
              <a:gd name="connsiteX120" fmla="*/ 10978225 w 12192000"/>
              <a:gd name="connsiteY120" fmla="*/ 3258982 h 6858000"/>
              <a:gd name="connsiteX121" fmla="*/ 11062322 w 12192000"/>
              <a:gd name="connsiteY121" fmla="*/ 3194737 h 6858000"/>
              <a:gd name="connsiteX122" fmla="*/ 11125742 w 12192000"/>
              <a:gd name="connsiteY122" fmla="*/ 3169370 h 6858000"/>
              <a:gd name="connsiteX123" fmla="*/ 11154968 w 12192000"/>
              <a:gd name="connsiteY123" fmla="*/ 3132974 h 6858000"/>
              <a:gd name="connsiteX124" fmla="*/ 11120502 w 12192000"/>
              <a:gd name="connsiteY124" fmla="*/ 3102642 h 6858000"/>
              <a:gd name="connsiteX125" fmla="*/ 10967470 w 12192000"/>
              <a:gd name="connsiteY125" fmla="*/ 3030401 h 6858000"/>
              <a:gd name="connsiteX126" fmla="*/ 11049914 w 12192000"/>
              <a:gd name="connsiteY126" fmla="*/ 2970015 h 6858000"/>
              <a:gd name="connsiteX127" fmla="*/ 10618944 w 12192000"/>
              <a:gd name="connsiteY127" fmla="*/ 2685183 h 6858000"/>
              <a:gd name="connsiteX128" fmla="*/ 10566830 w 12192000"/>
              <a:gd name="connsiteY128" fmla="*/ 2641617 h 6858000"/>
              <a:gd name="connsiteX129" fmla="*/ 10290271 w 12192000"/>
              <a:gd name="connsiteY129" fmla="*/ 2536011 h 6858000"/>
              <a:gd name="connsiteX130" fmla="*/ 10005715 w 12192000"/>
              <a:gd name="connsiteY130" fmla="*/ 2461288 h 6858000"/>
              <a:gd name="connsiteX131" fmla="*/ 10203414 w 12192000"/>
              <a:gd name="connsiteY131" fmla="*/ 2303568 h 6858000"/>
              <a:gd name="connsiteX132" fmla="*/ 9901487 w 12192000"/>
              <a:gd name="connsiteY132" fmla="*/ 2266895 h 6858000"/>
              <a:gd name="connsiteX133" fmla="*/ 9871984 w 12192000"/>
              <a:gd name="connsiteY133" fmla="*/ 2267999 h 6858000"/>
              <a:gd name="connsiteX134" fmla="*/ 9279158 w 12192000"/>
              <a:gd name="connsiteY134" fmla="*/ 2243734 h 6858000"/>
              <a:gd name="connsiteX135" fmla="*/ 8429350 w 12192000"/>
              <a:gd name="connsiteY135" fmla="*/ 2163219 h 6858000"/>
              <a:gd name="connsiteX136" fmla="*/ 7725955 w 12192000"/>
              <a:gd name="connsiteY136" fmla="*/ 2114967 h 6858000"/>
              <a:gd name="connsiteX137" fmla="*/ 6977065 w 12192000"/>
              <a:gd name="connsiteY137" fmla="*/ 2021218 h 6858000"/>
              <a:gd name="connsiteX138" fmla="*/ 6941221 w 12192000"/>
              <a:gd name="connsiteY138" fmla="*/ 2015186 h 6858000"/>
              <a:gd name="connsiteX139" fmla="*/ 0 w 12192000"/>
              <a:gd name="connsiteY139" fmla="*/ 0 h 6858000"/>
              <a:gd name="connsiteX140" fmla="*/ 12192000 w 12192000"/>
              <a:gd name="connsiteY140" fmla="*/ 0 h 6858000"/>
              <a:gd name="connsiteX141" fmla="*/ 12192000 w 12192000"/>
              <a:gd name="connsiteY141" fmla="*/ 6858000 h 6858000"/>
              <a:gd name="connsiteX142" fmla="*/ 0 w 12192000"/>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192000" h="6858000">
                <a:moveTo>
                  <a:pt x="6941221" y="2015186"/>
                </a:moveTo>
                <a:cubicBezTo>
                  <a:pt x="6929158" y="2014876"/>
                  <a:pt x="6917508" y="2018599"/>
                  <a:pt x="6907857" y="2033351"/>
                </a:cubicBezTo>
                <a:cubicBezTo>
                  <a:pt x="6959143" y="2072228"/>
                  <a:pt x="7024491" y="2057614"/>
                  <a:pt x="7093700" y="2101457"/>
                </a:cubicBezTo>
                <a:cubicBezTo>
                  <a:pt x="6981202" y="2087669"/>
                  <a:pt x="6892139" y="2076639"/>
                  <a:pt x="6803079" y="2065612"/>
                </a:cubicBezTo>
                <a:cubicBezTo>
                  <a:pt x="6801424" y="2073332"/>
                  <a:pt x="6799770" y="2081052"/>
                  <a:pt x="6798115" y="2088772"/>
                </a:cubicBezTo>
                <a:cubicBezTo>
                  <a:pt x="6911993" y="2105040"/>
                  <a:pt x="7017322" y="2146951"/>
                  <a:pt x="7128167" y="2176455"/>
                </a:cubicBezTo>
                <a:cubicBezTo>
                  <a:pt x="7117964" y="2194655"/>
                  <a:pt x="7107764" y="2191070"/>
                  <a:pt x="7098663" y="2189968"/>
                </a:cubicBezTo>
                <a:cubicBezTo>
                  <a:pt x="7039381" y="2182798"/>
                  <a:pt x="6980099" y="2175629"/>
                  <a:pt x="6923298" y="2156052"/>
                </a:cubicBezTo>
                <a:cubicBezTo>
                  <a:pt x="6910614" y="2151639"/>
                  <a:pt x="6895172" y="2151639"/>
                  <a:pt x="6888004" y="2164875"/>
                </a:cubicBezTo>
                <a:cubicBezTo>
                  <a:pt x="6877801" y="2183625"/>
                  <a:pt x="6892414" y="2195758"/>
                  <a:pt x="6905375" y="2205958"/>
                </a:cubicBezTo>
                <a:cubicBezTo>
                  <a:pt x="6927985" y="2223606"/>
                  <a:pt x="6955282" y="2218643"/>
                  <a:pt x="6981477" y="2221951"/>
                </a:cubicBezTo>
                <a:cubicBezTo>
                  <a:pt x="7051237" y="2230499"/>
                  <a:pt x="7084601" y="2257245"/>
                  <a:pt x="7100043" y="2318459"/>
                </a:cubicBezTo>
                <a:cubicBezTo>
                  <a:pt x="7038829" y="2293642"/>
                  <a:pt x="6979822" y="2324249"/>
                  <a:pt x="6920540" y="2306877"/>
                </a:cubicBezTo>
                <a:cubicBezTo>
                  <a:pt x="6905099" y="2302466"/>
                  <a:pt x="6880559" y="2309083"/>
                  <a:pt x="6888831" y="2330314"/>
                </a:cubicBezTo>
                <a:cubicBezTo>
                  <a:pt x="6896552" y="2350168"/>
                  <a:pt x="6922195" y="2364505"/>
                  <a:pt x="6876698" y="2360645"/>
                </a:cubicBezTo>
                <a:cubicBezTo>
                  <a:pt x="6844163" y="2357887"/>
                  <a:pt x="6780468" y="2380223"/>
                  <a:pt x="6807214" y="2385736"/>
                </a:cubicBezTo>
                <a:cubicBezTo>
                  <a:pt x="6840853" y="2392631"/>
                  <a:pt x="6873666" y="2402557"/>
                  <a:pt x="6916405" y="2413862"/>
                </a:cubicBezTo>
                <a:cubicBezTo>
                  <a:pt x="6869254" y="2432335"/>
                  <a:pt x="6835338" y="2428475"/>
                  <a:pt x="6799770" y="2413862"/>
                </a:cubicBezTo>
                <a:cubicBezTo>
                  <a:pt x="6756756" y="2396214"/>
                  <a:pt x="6700781" y="2374708"/>
                  <a:pt x="6665762" y="2394561"/>
                </a:cubicBezTo>
                <a:cubicBezTo>
                  <a:pt x="6613373" y="2424340"/>
                  <a:pt x="6569807" y="2405589"/>
                  <a:pt x="6522933" y="2400626"/>
                </a:cubicBezTo>
                <a:cubicBezTo>
                  <a:pt x="6427531" y="2390424"/>
                  <a:pt x="6332953" y="2373328"/>
                  <a:pt x="6237275" y="2365057"/>
                </a:cubicBezTo>
                <a:cubicBezTo>
                  <a:pt x="6198948" y="2361748"/>
                  <a:pt x="6157588" y="2346032"/>
                  <a:pt x="6101338" y="2367538"/>
                </a:cubicBezTo>
                <a:cubicBezTo>
                  <a:pt x="6356116" y="2477556"/>
                  <a:pt x="6629642" y="2470664"/>
                  <a:pt x="6857121" y="2606875"/>
                </a:cubicBezTo>
                <a:cubicBezTo>
                  <a:pt x="6847471" y="2619834"/>
                  <a:pt x="6798391" y="2656782"/>
                  <a:pt x="6818519" y="2659539"/>
                </a:cubicBezTo>
                <a:cubicBezTo>
                  <a:pt x="6875044" y="2667537"/>
                  <a:pt x="6925227" y="2694558"/>
                  <a:pt x="6976790" y="2716892"/>
                </a:cubicBezTo>
                <a:cubicBezTo>
                  <a:pt x="6999125" y="2726543"/>
                  <a:pt x="7026146" y="2739227"/>
                  <a:pt x="7015669" y="2773693"/>
                </a:cubicBezTo>
                <a:cubicBezTo>
                  <a:pt x="6996642" y="2783343"/>
                  <a:pt x="6982580" y="2769833"/>
                  <a:pt x="6966864" y="2768730"/>
                </a:cubicBezTo>
                <a:cubicBezTo>
                  <a:pt x="6950871" y="2767628"/>
                  <a:pt x="6915025" y="2774796"/>
                  <a:pt x="6924953" y="2779483"/>
                </a:cubicBezTo>
                <a:cubicBezTo>
                  <a:pt x="6970172" y="2800715"/>
                  <a:pt x="6888831" y="2851726"/>
                  <a:pt x="6942323" y="2851726"/>
                </a:cubicBezTo>
                <a:cubicBezTo>
                  <a:pt x="7031937" y="2852001"/>
                  <a:pt x="7079638" y="2942441"/>
                  <a:pt x="7165943" y="2944924"/>
                </a:cubicBezTo>
                <a:cubicBezTo>
                  <a:pt x="7179728" y="2945198"/>
                  <a:pt x="7186346" y="2961191"/>
                  <a:pt x="7186071" y="2975254"/>
                </a:cubicBezTo>
                <a:cubicBezTo>
                  <a:pt x="7186071" y="2992074"/>
                  <a:pt x="7173387" y="2995107"/>
                  <a:pt x="7159325" y="2996762"/>
                </a:cubicBezTo>
                <a:cubicBezTo>
                  <a:pt x="7137817" y="2999242"/>
                  <a:pt x="7115483" y="2975254"/>
                  <a:pt x="7087082" y="3007790"/>
                </a:cubicBezTo>
                <a:cubicBezTo>
                  <a:pt x="7138094" y="3026815"/>
                  <a:pt x="7189103" y="3045842"/>
                  <a:pt x="7188276" y="3111191"/>
                </a:cubicBezTo>
                <a:cubicBezTo>
                  <a:pt x="7188001" y="3128836"/>
                  <a:pt x="7209232" y="3135454"/>
                  <a:pt x="7225225" y="3139866"/>
                </a:cubicBezTo>
                <a:cubicBezTo>
                  <a:pt x="7251696" y="3147036"/>
                  <a:pt x="7274028" y="3159720"/>
                  <a:pt x="7288368" y="3184260"/>
                </a:cubicBezTo>
                <a:cubicBezTo>
                  <a:pt x="7288092" y="3188948"/>
                  <a:pt x="7287816" y="3193910"/>
                  <a:pt x="7289471" y="3197771"/>
                </a:cubicBezTo>
                <a:cubicBezTo>
                  <a:pt x="7284784" y="3257053"/>
                  <a:pt x="7246181" y="3255398"/>
                  <a:pt x="7203442" y="3245472"/>
                </a:cubicBezTo>
                <a:cubicBezTo>
                  <a:pt x="7152432" y="3233340"/>
                  <a:pt x="7101973" y="3211281"/>
                  <a:pt x="7048205" y="3232512"/>
                </a:cubicBezTo>
                <a:cubicBezTo>
                  <a:pt x="7124032" y="3260913"/>
                  <a:pt x="7206475" y="3263118"/>
                  <a:pt x="7277614" y="3303652"/>
                </a:cubicBezTo>
                <a:cubicBezTo>
                  <a:pt x="7017322" y="3311097"/>
                  <a:pt x="6787361" y="3183155"/>
                  <a:pt x="6535066" y="3134077"/>
                </a:cubicBezTo>
                <a:cubicBezTo>
                  <a:pt x="6543614" y="3166887"/>
                  <a:pt x="6564017" y="3173505"/>
                  <a:pt x="6582492" y="3178469"/>
                </a:cubicBezTo>
                <a:cubicBezTo>
                  <a:pt x="6675690" y="3203286"/>
                  <a:pt x="6757305" y="3252642"/>
                  <a:pt x="6842233" y="3295379"/>
                </a:cubicBezTo>
                <a:cubicBezTo>
                  <a:pt x="6877249" y="3313026"/>
                  <a:pt x="6902618" y="3330674"/>
                  <a:pt x="6915853" y="3368725"/>
                </a:cubicBezTo>
                <a:cubicBezTo>
                  <a:pt x="6927710" y="3403192"/>
                  <a:pt x="6950596" y="3419185"/>
                  <a:pt x="6993058" y="3409257"/>
                </a:cubicBezTo>
                <a:cubicBezTo>
                  <a:pt x="7027524" y="3400985"/>
                  <a:pt x="7065299" y="3405397"/>
                  <a:pt x="7101421" y="3408430"/>
                </a:cubicBezTo>
                <a:cubicBezTo>
                  <a:pt x="7143057" y="3411739"/>
                  <a:pt x="7189655" y="3450618"/>
                  <a:pt x="7178350" y="3470746"/>
                </a:cubicBezTo>
                <a:cubicBezTo>
                  <a:pt x="7159050" y="3504937"/>
                  <a:pt x="7126789" y="3487842"/>
                  <a:pt x="7098112" y="3483982"/>
                </a:cubicBezTo>
                <a:cubicBezTo>
                  <a:pt x="7065575" y="3479295"/>
                  <a:pt x="7005191" y="3469643"/>
                  <a:pt x="7004088" y="3473780"/>
                </a:cubicBezTo>
                <a:cubicBezTo>
                  <a:pt x="6982854" y="3559532"/>
                  <a:pt x="6833408" y="3484809"/>
                  <a:pt x="6801147" y="3477087"/>
                </a:cubicBezTo>
                <a:cubicBezTo>
                  <a:pt x="6760891" y="3467437"/>
                  <a:pt x="6723115" y="3485085"/>
                  <a:pt x="6684788" y="3489220"/>
                </a:cubicBezTo>
                <a:cubicBezTo>
                  <a:pt x="6650597" y="3493080"/>
                  <a:pt x="6457309" y="3504937"/>
                  <a:pt x="6417328" y="3468539"/>
                </a:cubicBezTo>
                <a:cubicBezTo>
                  <a:pt x="6411813" y="3496940"/>
                  <a:pt x="6423393" y="3508521"/>
                  <a:pt x="6433045" y="3521481"/>
                </a:cubicBezTo>
                <a:cubicBezTo>
                  <a:pt x="6446556" y="3539954"/>
                  <a:pt x="6448762" y="3552914"/>
                  <a:pt x="6423117" y="3567527"/>
                </a:cubicBezTo>
                <a:cubicBezTo>
                  <a:pt x="6350049" y="3609441"/>
                  <a:pt x="6351153" y="3610818"/>
                  <a:pt x="6419258" y="3667620"/>
                </a:cubicBezTo>
                <a:cubicBezTo>
                  <a:pt x="6422568" y="3670100"/>
                  <a:pt x="6421188" y="3678373"/>
                  <a:pt x="6421740" y="3683888"/>
                </a:cubicBezTo>
                <a:cubicBezTo>
                  <a:pt x="6403817" y="3692711"/>
                  <a:pt x="6382861" y="3670652"/>
                  <a:pt x="6361906" y="3694366"/>
                </a:cubicBezTo>
                <a:cubicBezTo>
                  <a:pt x="6453173" y="3798591"/>
                  <a:pt x="6592418" y="3824234"/>
                  <a:pt x="6718429" y="3902544"/>
                </a:cubicBezTo>
                <a:cubicBezTo>
                  <a:pt x="6616407" y="3928462"/>
                  <a:pt x="6555194" y="3838022"/>
                  <a:pt x="6480195" y="3849603"/>
                </a:cubicBezTo>
                <a:cubicBezTo>
                  <a:pt x="6442696" y="3878004"/>
                  <a:pt x="6554091" y="3923499"/>
                  <a:pt x="6447934" y="3937011"/>
                </a:cubicBezTo>
                <a:cubicBezTo>
                  <a:pt x="6493983" y="3961826"/>
                  <a:pt x="6528173" y="3986089"/>
                  <a:pt x="6559882" y="4014767"/>
                </a:cubicBezTo>
                <a:cubicBezTo>
                  <a:pt x="6616407" y="4066053"/>
                  <a:pt x="6627437" y="4099693"/>
                  <a:pt x="6601241" y="4168626"/>
                </a:cubicBezTo>
                <a:cubicBezTo>
                  <a:pt x="6584145" y="4213846"/>
                  <a:pt x="6559054" y="4255483"/>
                  <a:pt x="6581113" y="4309250"/>
                </a:cubicBezTo>
                <a:cubicBezTo>
                  <a:pt x="6596553" y="4346198"/>
                  <a:pt x="6590487" y="4370461"/>
                  <a:pt x="6533136" y="4353918"/>
                </a:cubicBezTo>
                <a:cubicBezTo>
                  <a:pt x="6471372" y="4336270"/>
                  <a:pt x="6448211" y="4369358"/>
                  <a:pt x="6463651" y="4434156"/>
                </a:cubicBezTo>
                <a:cubicBezTo>
                  <a:pt x="6473577" y="4475792"/>
                  <a:pt x="6463099" y="4488475"/>
                  <a:pt x="6420637" y="4483787"/>
                </a:cubicBezTo>
                <a:cubicBezTo>
                  <a:pt x="6373762" y="4478549"/>
                  <a:pt x="6329093" y="4451251"/>
                  <a:pt x="6271190" y="4464487"/>
                </a:cubicBezTo>
                <a:cubicBezTo>
                  <a:pt x="6317512" y="4540039"/>
                  <a:pt x="6416501" y="4518531"/>
                  <a:pt x="6470545" y="4590498"/>
                </a:cubicBezTo>
                <a:cubicBezTo>
                  <a:pt x="6406023" y="4590772"/>
                  <a:pt x="6356666" y="4590498"/>
                  <a:pt x="6308965" y="4574780"/>
                </a:cubicBezTo>
                <a:cubicBezTo>
                  <a:pt x="6289111" y="4568437"/>
                  <a:pt x="6267328" y="4561822"/>
                  <a:pt x="6256301" y="4583603"/>
                </a:cubicBezTo>
                <a:cubicBezTo>
                  <a:pt x="6243340" y="4609798"/>
                  <a:pt x="6270086" y="4619724"/>
                  <a:pt x="6286354" y="4624412"/>
                </a:cubicBezTo>
                <a:cubicBezTo>
                  <a:pt x="6332128" y="4637647"/>
                  <a:pt x="6367144" y="4669081"/>
                  <a:pt x="6404920" y="4693621"/>
                </a:cubicBezTo>
                <a:cubicBezTo>
                  <a:pt x="6487915" y="4747390"/>
                  <a:pt x="6578908" y="4792334"/>
                  <a:pt x="6649220" y="4881120"/>
                </a:cubicBezTo>
                <a:cubicBezTo>
                  <a:pt x="6560709" y="4858509"/>
                  <a:pt x="6494809" y="4805845"/>
                  <a:pt x="6412640" y="4795092"/>
                </a:cubicBezTo>
                <a:cubicBezTo>
                  <a:pt x="6483779" y="4875881"/>
                  <a:pt x="6575322" y="4929098"/>
                  <a:pt x="6661902" y="4987828"/>
                </a:cubicBezTo>
                <a:cubicBezTo>
                  <a:pt x="6686719" y="5004373"/>
                  <a:pt x="6711811" y="5015678"/>
                  <a:pt x="6717325" y="5051798"/>
                </a:cubicBezTo>
                <a:cubicBezTo>
                  <a:pt x="6728079" y="5121834"/>
                  <a:pt x="6760340" y="5179738"/>
                  <a:pt x="6829272" y="5210619"/>
                </a:cubicBezTo>
                <a:cubicBezTo>
                  <a:pt x="6829824" y="5210897"/>
                  <a:pt x="6825965" y="5221375"/>
                  <a:pt x="6823757" y="5228542"/>
                </a:cubicBezTo>
                <a:cubicBezTo>
                  <a:pt x="6781571" y="5230749"/>
                  <a:pt x="6748207" y="5189388"/>
                  <a:pt x="6694439" y="5202899"/>
                </a:cubicBezTo>
                <a:cubicBezTo>
                  <a:pt x="6746002" y="5259148"/>
                  <a:pt x="6789016" y="5309609"/>
                  <a:pt x="6862085" y="5336355"/>
                </a:cubicBezTo>
                <a:cubicBezTo>
                  <a:pt x="6920540" y="5357586"/>
                  <a:pt x="6992783" y="5369994"/>
                  <a:pt x="7035246" y="5438926"/>
                </a:cubicBezTo>
                <a:cubicBezTo>
                  <a:pt x="6985889" y="5452439"/>
                  <a:pt x="6949216" y="5435343"/>
                  <a:pt x="6912268" y="5423210"/>
                </a:cubicBezTo>
                <a:cubicBezTo>
                  <a:pt x="6855743" y="5404461"/>
                  <a:pt x="6799770" y="5383230"/>
                  <a:pt x="6743244" y="5364479"/>
                </a:cubicBezTo>
                <a:cubicBezTo>
                  <a:pt x="6721737" y="5357310"/>
                  <a:pt x="6698299" y="5352346"/>
                  <a:pt x="6684513" y="5386538"/>
                </a:cubicBezTo>
                <a:cubicBezTo>
                  <a:pt x="6756480" y="5393708"/>
                  <a:pt x="6799494" y="5440031"/>
                  <a:pt x="6844713" y="5483595"/>
                </a:cubicBezTo>
                <a:cubicBezTo>
                  <a:pt x="6870082" y="5508135"/>
                  <a:pt x="6890762" y="5540948"/>
                  <a:pt x="6936533" y="5528541"/>
                </a:cubicBezTo>
                <a:cubicBezTo>
                  <a:pt x="6960522" y="5521923"/>
                  <a:pt x="6975687" y="5540396"/>
                  <a:pt x="6973204" y="5563007"/>
                </a:cubicBezTo>
                <a:cubicBezTo>
                  <a:pt x="6964106" y="5642695"/>
                  <a:pt x="7020080" y="5670543"/>
                  <a:pt x="7077983" y="5685983"/>
                </a:cubicBezTo>
                <a:cubicBezTo>
                  <a:pt x="7187726" y="5714935"/>
                  <a:pt x="7278993" y="5783041"/>
                  <a:pt x="7385702" y="5820265"/>
                </a:cubicBezTo>
                <a:cubicBezTo>
                  <a:pt x="7489378" y="5856387"/>
                  <a:pt x="7569615" y="5942139"/>
                  <a:pt x="7673565" y="5987085"/>
                </a:cubicBezTo>
                <a:cubicBezTo>
                  <a:pt x="7748843" y="6019621"/>
                  <a:pt x="7820807" y="6061533"/>
                  <a:pt x="7898289" y="6091035"/>
                </a:cubicBezTo>
                <a:cubicBezTo>
                  <a:pt x="8081651" y="6160795"/>
                  <a:pt x="8268598" y="6216770"/>
                  <a:pt x="8466299" y="6224765"/>
                </a:cubicBezTo>
                <a:cubicBezTo>
                  <a:pt x="8629532" y="6231107"/>
                  <a:pt x="10045419" y="6225043"/>
                  <a:pt x="10620599" y="5317605"/>
                </a:cubicBezTo>
                <a:cubicBezTo>
                  <a:pt x="10631626" y="5313192"/>
                  <a:pt x="10644035" y="5301612"/>
                  <a:pt x="10647894" y="5290581"/>
                </a:cubicBezTo>
                <a:cubicBezTo>
                  <a:pt x="10666370" y="5239020"/>
                  <a:pt x="10711590" y="5216686"/>
                  <a:pt x="10752398" y="5188838"/>
                </a:cubicBezTo>
                <a:cubicBezTo>
                  <a:pt x="10788244" y="5164297"/>
                  <a:pt x="10826296" y="5138654"/>
                  <a:pt x="10841186" y="5097293"/>
                </a:cubicBezTo>
                <a:cubicBezTo>
                  <a:pt x="10860762" y="5042147"/>
                  <a:pt x="10805064" y="5087367"/>
                  <a:pt x="10794861" y="5066412"/>
                </a:cubicBezTo>
                <a:cubicBezTo>
                  <a:pt x="10816092" y="5037737"/>
                  <a:pt x="10848906" y="5011540"/>
                  <a:pt x="10857454" y="4979004"/>
                </a:cubicBezTo>
                <a:cubicBezTo>
                  <a:pt x="10888610" y="4861543"/>
                  <a:pt x="10955890" y="4776065"/>
                  <a:pt x="11056532" y="4709613"/>
                </a:cubicBezTo>
                <a:cubicBezTo>
                  <a:pt x="11085484" y="4690588"/>
                  <a:pt x="11104509" y="4655845"/>
                  <a:pt x="11143939" y="4650332"/>
                </a:cubicBezTo>
                <a:cubicBezTo>
                  <a:pt x="11231622" y="4638199"/>
                  <a:pt x="11204048" y="4543346"/>
                  <a:pt x="11250372" y="4501160"/>
                </a:cubicBezTo>
                <a:cubicBezTo>
                  <a:pt x="11259196" y="4493162"/>
                  <a:pt x="11267190" y="4477447"/>
                  <a:pt x="11265538" y="4466694"/>
                </a:cubicBezTo>
                <a:cubicBezTo>
                  <a:pt x="11263056" y="4451251"/>
                  <a:pt x="11252578" y="4436638"/>
                  <a:pt x="11243755" y="4422850"/>
                </a:cubicBezTo>
                <a:cubicBezTo>
                  <a:pt x="11234654" y="4409065"/>
                  <a:pt x="11220870" y="4396932"/>
                  <a:pt x="11227486" y="4378734"/>
                </a:cubicBezTo>
                <a:cubicBezTo>
                  <a:pt x="11230242" y="4371289"/>
                  <a:pt x="11228314" y="4345371"/>
                  <a:pt x="11248718" y="4365774"/>
                </a:cubicBezTo>
                <a:cubicBezTo>
                  <a:pt x="11304692" y="4421748"/>
                  <a:pt x="11337228" y="4368809"/>
                  <a:pt x="11385204" y="4343440"/>
                </a:cubicBezTo>
                <a:cubicBezTo>
                  <a:pt x="11346603" y="4317245"/>
                  <a:pt x="11311861" y="4298772"/>
                  <a:pt x="11306070" y="4259618"/>
                </a:cubicBezTo>
                <a:cubicBezTo>
                  <a:pt x="11294214" y="4178828"/>
                  <a:pt x="11243480" y="4141880"/>
                  <a:pt x="11166550" y="4134711"/>
                </a:cubicBezTo>
                <a:cubicBezTo>
                  <a:pt x="11194949" y="4056679"/>
                  <a:pt x="11194949" y="4056679"/>
                  <a:pt x="11103130" y="4045924"/>
                </a:cubicBezTo>
                <a:cubicBezTo>
                  <a:pt x="11138425" y="3996293"/>
                  <a:pt x="11138425" y="3983609"/>
                  <a:pt x="11095686" y="3966514"/>
                </a:cubicBezTo>
                <a:cubicBezTo>
                  <a:pt x="11054602" y="3950245"/>
                  <a:pt x="11009106" y="3944730"/>
                  <a:pt x="10971054" y="3919640"/>
                </a:cubicBezTo>
                <a:cubicBezTo>
                  <a:pt x="11006073" y="3856221"/>
                  <a:pt x="11015998" y="3782600"/>
                  <a:pt x="11088241" y="3751718"/>
                </a:cubicBezTo>
                <a:cubicBezTo>
                  <a:pt x="11099546" y="3747030"/>
                  <a:pt x="11107266" y="3728004"/>
                  <a:pt x="11100098" y="3716977"/>
                </a:cubicBezTo>
                <a:cubicBezTo>
                  <a:pt x="11073904" y="3676995"/>
                  <a:pt x="11111404" y="3601168"/>
                  <a:pt x="11029786" y="3592621"/>
                </a:cubicBezTo>
                <a:cubicBezTo>
                  <a:pt x="11019583" y="3591793"/>
                  <a:pt x="11010208" y="3583520"/>
                  <a:pt x="11018206" y="3572767"/>
                </a:cubicBezTo>
                <a:cubicBezTo>
                  <a:pt x="11045779" y="3535268"/>
                  <a:pt x="11012415" y="3537749"/>
                  <a:pt x="10992287" y="3533061"/>
                </a:cubicBezTo>
                <a:cubicBezTo>
                  <a:pt x="10968022" y="3527271"/>
                  <a:pt x="10940448" y="3543816"/>
                  <a:pt x="10917838" y="3523410"/>
                </a:cubicBezTo>
                <a:cubicBezTo>
                  <a:pt x="10923078" y="3501903"/>
                  <a:pt x="10942654" y="3502179"/>
                  <a:pt x="10956441" y="3495287"/>
                </a:cubicBezTo>
                <a:cubicBezTo>
                  <a:pt x="10996698" y="3475433"/>
                  <a:pt x="11029511" y="3451721"/>
                  <a:pt x="11031442" y="3400159"/>
                </a:cubicBezTo>
                <a:cubicBezTo>
                  <a:pt x="11032818" y="3358523"/>
                  <a:pt x="11037230" y="3321850"/>
                  <a:pt x="10981533" y="3309166"/>
                </a:cubicBezTo>
                <a:cubicBezTo>
                  <a:pt x="10958372" y="3303927"/>
                  <a:pt x="10964990" y="3273873"/>
                  <a:pt x="10978225" y="3258982"/>
                </a:cubicBezTo>
                <a:cubicBezTo>
                  <a:pt x="11001938" y="3232512"/>
                  <a:pt x="11021514" y="3197219"/>
                  <a:pt x="11062322" y="3194737"/>
                </a:cubicBezTo>
                <a:cubicBezTo>
                  <a:pt x="11087138" y="3193084"/>
                  <a:pt x="11106164" y="3182053"/>
                  <a:pt x="11125742" y="3169370"/>
                </a:cubicBezTo>
                <a:cubicBezTo>
                  <a:pt x="11139802" y="3160269"/>
                  <a:pt x="11156622" y="3152550"/>
                  <a:pt x="11154968" y="3132974"/>
                </a:cubicBezTo>
                <a:cubicBezTo>
                  <a:pt x="11153315" y="3114223"/>
                  <a:pt x="11137046" y="3106503"/>
                  <a:pt x="11120502" y="3102642"/>
                </a:cubicBezTo>
                <a:cubicBezTo>
                  <a:pt x="11065355" y="3090235"/>
                  <a:pt x="11013518" y="3072037"/>
                  <a:pt x="10967470" y="3030401"/>
                </a:cubicBezTo>
                <a:cubicBezTo>
                  <a:pt x="10998076" y="3008342"/>
                  <a:pt x="11027304" y="2992350"/>
                  <a:pt x="11049914" y="2970015"/>
                </a:cubicBezTo>
                <a:cubicBezTo>
                  <a:pt x="11104509" y="2915972"/>
                  <a:pt x="10642106" y="2745845"/>
                  <a:pt x="10618944" y="2685183"/>
                </a:cubicBezTo>
                <a:cubicBezTo>
                  <a:pt x="10611775" y="2666432"/>
                  <a:pt x="10587235" y="2647132"/>
                  <a:pt x="10566830" y="2641617"/>
                </a:cubicBezTo>
                <a:cubicBezTo>
                  <a:pt x="10471151" y="2615699"/>
                  <a:pt x="10388156" y="2557518"/>
                  <a:pt x="10290271" y="2536011"/>
                </a:cubicBezTo>
                <a:cubicBezTo>
                  <a:pt x="10197900" y="2515607"/>
                  <a:pt x="10106908" y="2488309"/>
                  <a:pt x="10005715" y="2461288"/>
                </a:cubicBezTo>
                <a:cubicBezTo>
                  <a:pt x="10067754" y="2393457"/>
                  <a:pt x="10177772" y="2401454"/>
                  <a:pt x="10203414" y="2303568"/>
                </a:cubicBezTo>
                <a:cubicBezTo>
                  <a:pt x="10103324" y="2278201"/>
                  <a:pt x="9997996" y="2307154"/>
                  <a:pt x="9901487" y="2266895"/>
                </a:cubicBezTo>
                <a:cubicBezTo>
                  <a:pt x="9893216" y="2263312"/>
                  <a:pt x="9881910" y="2266895"/>
                  <a:pt x="9871984" y="2267999"/>
                </a:cubicBezTo>
                <a:cubicBezTo>
                  <a:pt x="9673181" y="2289506"/>
                  <a:pt x="9475204" y="2270758"/>
                  <a:pt x="9279158" y="2243734"/>
                </a:cubicBezTo>
                <a:cubicBezTo>
                  <a:pt x="8996808" y="2205133"/>
                  <a:pt x="8713354" y="2180592"/>
                  <a:pt x="8429350" y="2163219"/>
                </a:cubicBezTo>
                <a:cubicBezTo>
                  <a:pt x="8194701" y="2148882"/>
                  <a:pt x="7959502" y="2142541"/>
                  <a:pt x="7725955" y="2114967"/>
                </a:cubicBezTo>
                <a:cubicBezTo>
                  <a:pt x="7476142" y="2085464"/>
                  <a:pt x="7226605" y="2052100"/>
                  <a:pt x="6977065" y="2021218"/>
                </a:cubicBezTo>
                <a:cubicBezTo>
                  <a:pt x="6965761" y="2019839"/>
                  <a:pt x="6953283" y="2015496"/>
                  <a:pt x="6941221" y="2015186"/>
                </a:cubicBezTo>
                <a:close/>
                <a:moveTo>
                  <a:pt x="0" y="0"/>
                </a:moveTo>
                <a:lnTo>
                  <a:pt x="12192000" y="0"/>
                </a:lnTo>
                <a:lnTo>
                  <a:pt x="12192000" y="6858000"/>
                </a:lnTo>
                <a:lnTo>
                  <a:pt x="0" y="6858000"/>
                </a:ln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B95F24C-F835-3877-858D-9392C6444420}"/>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marL="742950" indent="-742950">
              <a:buFont typeface="+mj-lt"/>
              <a:buAutoNum type="arabicPeriod" startAt="4"/>
            </a:pPr>
            <a:r>
              <a:rPr lang="en-US" dirty="0"/>
              <a:t>Ad -hoc requests</a:t>
            </a:r>
          </a:p>
        </p:txBody>
      </p:sp>
      <p:sp>
        <p:nvSpPr>
          <p:cNvPr id="3" name="Content Placeholder 2">
            <a:extLst>
              <a:ext uri="{FF2B5EF4-FFF2-40B4-BE49-F238E27FC236}">
                <a16:creationId xmlns:a16="http://schemas.microsoft.com/office/drawing/2014/main" id="{B509D2DB-9DA8-303B-0817-F77E430CB36A}"/>
              </a:ext>
            </a:extLst>
          </p:cNvPr>
          <p:cNvSpPr>
            <a:spLocks noGrp="1"/>
          </p:cNvSpPr>
          <p:nvPr>
            <p:ph sz="half" idx="1"/>
          </p:nvPr>
        </p:nvSpPr>
        <p:spPr>
          <a:xfrm>
            <a:off x="838201" y="2013625"/>
            <a:ext cx="4614759" cy="4163337"/>
          </a:xfrm>
        </p:spPr>
        <p:txBody>
          <a:bodyPr vert="horz" lIns="91440" tIns="45720" rIns="91440" bIns="45720" rtlCol="0">
            <a:normAutofit/>
          </a:bodyPr>
          <a:lstStyle/>
          <a:p>
            <a:r>
              <a:rPr lang="en-US" sz="2000"/>
              <a:t>Which segment had the most increase in unique products in 2021 vs 2020? The final output contains these fields:</a:t>
            </a:r>
          </a:p>
          <a:p>
            <a:pPr lvl="1"/>
            <a:r>
              <a:rPr lang="en-US" sz="2000"/>
              <a:t>Segment</a:t>
            </a:r>
          </a:p>
          <a:p>
            <a:pPr lvl="1"/>
            <a:r>
              <a:rPr lang="en-US" sz="2000"/>
              <a:t>product_count_2020</a:t>
            </a:r>
          </a:p>
          <a:p>
            <a:pPr lvl="1"/>
            <a:r>
              <a:rPr lang="en-US" sz="2000"/>
              <a:t>product_count_2021</a:t>
            </a:r>
          </a:p>
          <a:p>
            <a:pPr lvl="1"/>
            <a:r>
              <a:rPr lang="en-US" sz="2000"/>
              <a:t>difference</a:t>
            </a:r>
          </a:p>
        </p:txBody>
      </p:sp>
      <p:pic>
        <p:nvPicPr>
          <p:cNvPr id="6" name="Content Placeholder 5">
            <a:extLst>
              <a:ext uri="{FF2B5EF4-FFF2-40B4-BE49-F238E27FC236}">
                <a16:creationId xmlns:a16="http://schemas.microsoft.com/office/drawing/2014/main" id="{D9C108A9-35AC-CD56-9F85-99C51C957054}"/>
              </a:ext>
            </a:extLst>
          </p:cNvPr>
          <p:cNvPicPr>
            <a:picLocks noGrp="1" noChangeAspect="1"/>
          </p:cNvPicPr>
          <p:nvPr>
            <p:ph sz="half" idx="2"/>
          </p:nvPr>
        </p:nvPicPr>
        <p:blipFill>
          <a:blip r:embed="rId2"/>
          <a:stretch>
            <a:fillRect/>
          </a:stretch>
        </p:blipFill>
        <p:spPr>
          <a:xfrm>
            <a:off x="6291161" y="2682240"/>
            <a:ext cx="4986439" cy="3566160"/>
          </a:xfrm>
          <a:prstGeom prst="rect">
            <a:avLst/>
          </a:prstGeom>
        </p:spPr>
      </p:pic>
      <p:sp>
        <p:nvSpPr>
          <p:cNvPr id="7" name="Title 1">
            <a:extLst>
              <a:ext uri="{FF2B5EF4-FFF2-40B4-BE49-F238E27FC236}">
                <a16:creationId xmlns:a16="http://schemas.microsoft.com/office/drawing/2014/main" id="{09E93129-CBE9-4795-3172-452ABC039297}"/>
              </a:ext>
            </a:extLst>
          </p:cNvPr>
          <p:cNvSpPr txBox="1">
            <a:spLocks/>
          </p:cNvSpPr>
          <p:nvPr/>
        </p:nvSpPr>
        <p:spPr>
          <a:xfrm>
            <a:off x="6291161" y="2013625"/>
            <a:ext cx="4986439" cy="6686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i="1" kern="1200">
                <a:solidFill>
                  <a:schemeClr val="tx1"/>
                </a:solidFill>
                <a:latin typeface="+mj-lt"/>
                <a:ea typeface="+mj-ea"/>
                <a:cs typeface="+mj-cs"/>
              </a:defRPr>
            </a:lvl1pPr>
          </a:lstStyle>
          <a:p>
            <a:r>
              <a:rPr lang="en-US" sz="2800" dirty="0"/>
              <a:t>Output</a:t>
            </a:r>
          </a:p>
        </p:txBody>
      </p:sp>
    </p:spTree>
    <p:extLst>
      <p:ext uri="{BB962C8B-B14F-4D97-AF65-F5344CB8AC3E}">
        <p14:creationId xmlns:p14="http://schemas.microsoft.com/office/powerpoint/2010/main" val="3457970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Freeform: Shape 21">
            <a:extLst>
              <a:ext uri="{FF2B5EF4-FFF2-40B4-BE49-F238E27FC236}">
                <a16:creationId xmlns:a16="http://schemas.microsoft.com/office/drawing/2014/main" id="{13B7BB51-92B8-4089-8DAB-1202A4D1C6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315111"/>
            <a:ext cx="3021543" cy="1435442"/>
          </a:xfrm>
          <a:custGeom>
            <a:avLst/>
            <a:gdLst/>
            <a:ahLst/>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useBgFill="1">
        <p:nvSpPr>
          <p:cNvPr id="23" name="Rectangle 22">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B551BC7-4A1F-3BDB-F7FB-27EE359A62AB}"/>
              </a:ext>
            </a:extLst>
          </p:cNvPr>
          <p:cNvSpPr>
            <a:spLocks noGrp="1"/>
          </p:cNvSpPr>
          <p:nvPr>
            <p:ph type="title"/>
          </p:nvPr>
        </p:nvSpPr>
        <p:spPr>
          <a:xfrm>
            <a:off x="838201" y="643467"/>
            <a:ext cx="3888526" cy="1800526"/>
          </a:xfrm>
        </p:spPr>
        <p:txBody>
          <a:bodyPr vert="horz" lIns="91440" tIns="45720" rIns="91440" bIns="45720" rtlCol="0" anchor="ctr">
            <a:normAutofit/>
          </a:bodyPr>
          <a:lstStyle/>
          <a:p>
            <a:r>
              <a:rPr lang="en-US" dirty="0"/>
              <a:t>Insights</a:t>
            </a:r>
          </a:p>
        </p:txBody>
      </p:sp>
      <p:sp>
        <p:nvSpPr>
          <p:cNvPr id="3" name="Content Placeholder 2">
            <a:extLst>
              <a:ext uri="{FF2B5EF4-FFF2-40B4-BE49-F238E27FC236}">
                <a16:creationId xmlns:a16="http://schemas.microsoft.com/office/drawing/2014/main" id="{DE5857A9-D0FB-8D70-A72A-FFD2B311266F}"/>
              </a:ext>
            </a:extLst>
          </p:cNvPr>
          <p:cNvSpPr>
            <a:spLocks noGrp="1"/>
          </p:cNvSpPr>
          <p:nvPr>
            <p:ph sz="half" idx="1"/>
          </p:nvPr>
        </p:nvSpPr>
        <p:spPr>
          <a:xfrm>
            <a:off x="838201" y="2623381"/>
            <a:ext cx="3888528" cy="3553581"/>
          </a:xfrm>
        </p:spPr>
        <p:txBody>
          <a:bodyPr vert="horz" lIns="91440" tIns="45720" rIns="91440" bIns="45720" rtlCol="0">
            <a:normAutofit/>
          </a:bodyPr>
          <a:lstStyle/>
          <a:p>
            <a:r>
              <a:rPr lang="en-US" sz="2000" b="0" i="0">
                <a:effectLst/>
              </a:rPr>
              <a:t>During 2021, our primary emphasis was on expanding the diversity of our accessories category, with the introduction of 34 new products to the market.</a:t>
            </a:r>
            <a:endParaRPr lang="en-US" sz="2000"/>
          </a:p>
        </p:txBody>
      </p:sp>
      <p:pic>
        <p:nvPicPr>
          <p:cNvPr id="9" name="Content Placeholder 8">
            <a:extLst>
              <a:ext uri="{FF2B5EF4-FFF2-40B4-BE49-F238E27FC236}">
                <a16:creationId xmlns:a16="http://schemas.microsoft.com/office/drawing/2014/main" id="{64EE95F8-42D2-D30F-678B-8E7139B49939}"/>
              </a:ext>
            </a:extLst>
          </p:cNvPr>
          <p:cNvPicPr>
            <a:picLocks noGrp="1" noChangeAspect="1"/>
          </p:cNvPicPr>
          <p:nvPr>
            <p:ph sz="half" idx="2"/>
          </p:nvPr>
        </p:nvPicPr>
        <p:blipFill>
          <a:blip r:embed="rId2"/>
          <a:stretch>
            <a:fillRect/>
          </a:stretch>
        </p:blipFill>
        <p:spPr>
          <a:xfrm>
            <a:off x="6229218" y="1422400"/>
            <a:ext cx="5319316" cy="4460240"/>
          </a:xfrm>
          <a:prstGeom prst="rect">
            <a:avLst/>
          </a:prstGeom>
        </p:spPr>
      </p:pic>
    </p:spTree>
    <p:extLst>
      <p:ext uri="{BB962C8B-B14F-4D97-AF65-F5344CB8AC3E}">
        <p14:creationId xmlns:p14="http://schemas.microsoft.com/office/powerpoint/2010/main" val="4104215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13B7BB51-92B8-4089-8DAB-1202A4D1C6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315111"/>
            <a:ext cx="3021543" cy="1435442"/>
          </a:xfrm>
          <a:custGeom>
            <a:avLst/>
            <a:gdLst/>
            <a:ahLst/>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useBgFill="1">
        <p:nvSpPr>
          <p:cNvPr id="14" name="Rectangle 13">
            <a:extLst>
              <a:ext uri="{FF2B5EF4-FFF2-40B4-BE49-F238E27FC236}">
                <a16:creationId xmlns:a16="http://schemas.microsoft.com/office/drawing/2014/main" id="{5D11FD0E-2D27-4A5A-949D-222E61ECB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BC8109F-B452-45EE-8BB3-65433C039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rgbClr val="D739AE">
              <a:alpha val="20000"/>
            </a:srgb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AE5C6C8C-11BC-CE17-F663-F13E17187A65}"/>
              </a:ext>
            </a:extLst>
          </p:cNvPr>
          <p:cNvSpPr>
            <a:spLocks noGrp="1"/>
          </p:cNvSpPr>
          <p:nvPr>
            <p:ph type="title"/>
          </p:nvPr>
        </p:nvSpPr>
        <p:spPr>
          <a:xfrm>
            <a:off x="929901" y="279400"/>
            <a:ext cx="10423900" cy="1892300"/>
          </a:xfrm>
        </p:spPr>
        <p:txBody>
          <a:bodyPr vert="horz" lIns="91440" tIns="45720" rIns="91440" bIns="45720" rtlCol="0" anchor="ctr">
            <a:normAutofit/>
          </a:bodyPr>
          <a:lstStyle/>
          <a:p>
            <a:pPr marL="742950" indent="-742950">
              <a:buFont typeface="+mj-lt"/>
              <a:buAutoNum type="arabicPeriod" startAt="5"/>
            </a:pPr>
            <a:r>
              <a:rPr lang="en-US" dirty="0"/>
              <a:t>Ad -hoc requests</a:t>
            </a:r>
          </a:p>
        </p:txBody>
      </p:sp>
      <p:sp>
        <p:nvSpPr>
          <p:cNvPr id="3" name="Content Placeholder 2">
            <a:extLst>
              <a:ext uri="{FF2B5EF4-FFF2-40B4-BE49-F238E27FC236}">
                <a16:creationId xmlns:a16="http://schemas.microsoft.com/office/drawing/2014/main" id="{3C4A00EA-5474-57D9-7F68-3A08313A94C2}"/>
              </a:ext>
            </a:extLst>
          </p:cNvPr>
          <p:cNvSpPr>
            <a:spLocks/>
          </p:cNvSpPr>
          <p:nvPr/>
        </p:nvSpPr>
        <p:spPr>
          <a:xfrm>
            <a:off x="948874" y="2028825"/>
            <a:ext cx="4631319" cy="4148138"/>
          </a:xfrm>
          <a:prstGeom prst="rect">
            <a:avLst/>
          </a:prstGeom>
        </p:spPr>
        <p:txBody>
          <a:bodyPr/>
          <a:lstStyle/>
          <a:p>
            <a:pPr defTabSz="905256">
              <a:spcAft>
                <a:spcPts val="600"/>
              </a:spcAft>
            </a:pPr>
            <a:r>
              <a:rPr lang="en-US" sz="1782" kern="1200" dirty="0">
                <a:solidFill>
                  <a:schemeClr val="tx1"/>
                </a:solidFill>
                <a:latin typeface="+mn-lt"/>
                <a:ea typeface="+mn-ea"/>
                <a:cs typeface="+mn-cs"/>
              </a:rPr>
              <a:t>Get the products that have the highest and lowest manufacturing costs. The final output should contain these fields:</a:t>
            </a:r>
          </a:p>
          <a:p>
            <a:pPr marL="738378" lvl="1" indent="-285750" defTabSz="905256">
              <a:spcAft>
                <a:spcPts val="600"/>
              </a:spcAft>
              <a:buFont typeface="Arial" panose="020B0604020202020204" pitchFamily="34" charset="0"/>
              <a:buChar char="•"/>
            </a:pPr>
            <a:r>
              <a:rPr lang="en-IN" sz="1782" kern="1200" dirty="0" err="1">
                <a:solidFill>
                  <a:schemeClr val="tx1"/>
                </a:solidFill>
                <a:latin typeface="+mn-lt"/>
                <a:ea typeface="+mn-ea"/>
                <a:cs typeface="+mn-cs"/>
              </a:rPr>
              <a:t>product_code</a:t>
            </a:r>
            <a:endParaRPr lang="en-US" sz="1782" kern="1200" dirty="0">
              <a:solidFill>
                <a:schemeClr val="tx1"/>
              </a:solidFill>
              <a:latin typeface="+mn-lt"/>
              <a:ea typeface="+mn-ea"/>
              <a:cs typeface="+mn-cs"/>
            </a:endParaRPr>
          </a:p>
          <a:p>
            <a:pPr marL="738378" lvl="1" indent="-285750" defTabSz="905256">
              <a:spcAft>
                <a:spcPts val="600"/>
              </a:spcAft>
              <a:buFont typeface="Arial" panose="020B0604020202020204" pitchFamily="34" charset="0"/>
              <a:buChar char="•"/>
            </a:pPr>
            <a:r>
              <a:rPr lang="en-IN" sz="1782" kern="1200" dirty="0">
                <a:solidFill>
                  <a:schemeClr val="tx1"/>
                </a:solidFill>
                <a:latin typeface="+mn-lt"/>
                <a:ea typeface="+mn-ea"/>
                <a:cs typeface="+mn-cs"/>
              </a:rPr>
              <a:t>product </a:t>
            </a:r>
            <a:endParaRPr lang="en-US" sz="1782" kern="1200" dirty="0">
              <a:solidFill>
                <a:schemeClr val="tx1"/>
              </a:solidFill>
              <a:latin typeface="+mn-lt"/>
              <a:ea typeface="+mn-ea"/>
              <a:cs typeface="+mn-cs"/>
            </a:endParaRPr>
          </a:p>
          <a:p>
            <a:pPr marL="738378" lvl="1" indent="-285750" defTabSz="905256">
              <a:spcAft>
                <a:spcPts val="600"/>
              </a:spcAft>
              <a:buFont typeface="Arial" panose="020B0604020202020204" pitchFamily="34" charset="0"/>
              <a:buChar char="•"/>
            </a:pPr>
            <a:r>
              <a:rPr lang="en-IN" sz="1782" kern="1200" dirty="0" err="1">
                <a:solidFill>
                  <a:schemeClr val="tx1"/>
                </a:solidFill>
                <a:latin typeface="+mn-lt"/>
                <a:ea typeface="+mn-ea"/>
                <a:cs typeface="+mn-cs"/>
              </a:rPr>
              <a:t>manufacturing_cost</a:t>
            </a:r>
            <a:endParaRPr lang="en-IN" dirty="0"/>
          </a:p>
        </p:txBody>
      </p:sp>
      <p:pic>
        <p:nvPicPr>
          <p:cNvPr id="6" name="Content Placeholder 5">
            <a:extLst>
              <a:ext uri="{FF2B5EF4-FFF2-40B4-BE49-F238E27FC236}">
                <a16:creationId xmlns:a16="http://schemas.microsoft.com/office/drawing/2014/main" id="{324280B9-CBAB-4F58-D702-C317D7BFED59}"/>
              </a:ext>
            </a:extLst>
          </p:cNvPr>
          <p:cNvPicPr>
            <a:picLocks noChangeAspect="1"/>
          </p:cNvPicPr>
          <p:nvPr/>
        </p:nvPicPr>
        <p:blipFill>
          <a:blip r:embed="rId2"/>
          <a:stretch>
            <a:fillRect/>
          </a:stretch>
        </p:blipFill>
        <p:spPr>
          <a:xfrm>
            <a:off x="5712273" y="3244396"/>
            <a:ext cx="5880287" cy="1116672"/>
          </a:xfrm>
          <a:prstGeom prst="rect">
            <a:avLst/>
          </a:prstGeom>
        </p:spPr>
      </p:pic>
      <p:sp>
        <p:nvSpPr>
          <p:cNvPr id="7" name="Title 1">
            <a:extLst>
              <a:ext uri="{FF2B5EF4-FFF2-40B4-BE49-F238E27FC236}">
                <a16:creationId xmlns:a16="http://schemas.microsoft.com/office/drawing/2014/main" id="{17E59EBF-6C66-AA42-BA4C-6E74DD98C496}"/>
              </a:ext>
            </a:extLst>
          </p:cNvPr>
          <p:cNvSpPr txBox="1">
            <a:spLocks/>
          </p:cNvSpPr>
          <p:nvPr/>
        </p:nvSpPr>
        <p:spPr>
          <a:xfrm>
            <a:off x="5583241" y="2545443"/>
            <a:ext cx="5530851" cy="6989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i="1" kern="1200">
                <a:solidFill>
                  <a:schemeClr val="tx1"/>
                </a:solidFill>
                <a:latin typeface="+mj-lt"/>
                <a:ea typeface="+mj-ea"/>
                <a:cs typeface="+mj-cs"/>
              </a:defRPr>
            </a:lvl1pPr>
          </a:lstStyle>
          <a:p>
            <a:pPr defTabSz="905256">
              <a:spcAft>
                <a:spcPts val="600"/>
              </a:spcAft>
            </a:pPr>
            <a:r>
              <a:rPr lang="en-US" sz="2772" i="1" kern="1200" dirty="0">
                <a:solidFill>
                  <a:schemeClr val="tx1"/>
                </a:solidFill>
                <a:latin typeface="+mj-lt"/>
                <a:ea typeface="+mj-ea"/>
                <a:cs typeface="+mj-cs"/>
              </a:rPr>
              <a:t>Output</a:t>
            </a:r>
            <a:endParaRPr lang="en-IN" sz="2800" dirty="0"/>
          </a:p>
        </p:txBody>
      </p:sp>
    </p:spTree>
    <p:extLst>
      <p:ext uri="{BB962C8B-B14F-4D97-AF65-F5344CB8AC3E}">
        <p14:creationId xmlns:p14="http://schemas.microsoft.com/office/powerpoint/2010/main" val="1678143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13B7BB51-92B8-4089-8DAB-1202A4D1C6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315111"/>
            <a:ext cx="3021543" cy="1435442"/>
          </a:xfrm>
          <a:custGeom>
            <a:avLst/>
            <a:gdLst/>
            <a:ahLst/>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useBgFill="1">
        <p:nvSpPr>
          <p:cNvPr id="12" name="Rectangle 11">
            <a:extLst>
              <a:ext uri="{FF2B5EF4-FFF2-40B4-BE49-F238E27FC236}">
                <a16:creationId xmlns:a16="http://schemas.microsoft.com/office/drawing/2014/main" id="{DA8886A6-5426-494B-96D8-D962D2BA0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A3ED336-C09E-46E8-9774-B977D15FC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2347"/>
            <a:ext cx="12191999" cy="6105653"/>
          </a:xfrm>
          <a:custGeom>
            <a:avLst/>
            <a:gdLst>
              <a:gd name="connsiteX0" fmla="*/ 7538181 w 12191999"/>
              <a:gd name="connsiteY0" fmla="*/ 484 h 6105653"/>
              <a:gd name="connsiteX1" fmla="*/ 7569993 w 12191999"/>
              <a:gd name="connsiteY1" fmla="*/ 5527 h 6105653"/>
              <a:gd name="connsiteX2" fmla="*/ 7587853 w 12191999"/>
              <a:gd name="connsiteY2" fmla="*/ 84028 h 6105653"/>
              <a:gd name="connsiteX3" fmla="*/ 7559278 w 12191999"/>
              <a:gd name="connsiteY3" fmla="*/ 325347 h 6105653"/>
              <a:gd name="connsiteX4" fmla="*/ 7795021 w 12191999"/>
              <a:gd name="connsiteY4" fmla="*/ 25878 h 6105653"/>
              <a:gd name="connsiteX5" fmla="*/ 7759302 w 12191999"/>
              <a:gd name="connsiteY5" fmla="*/ 249752 h 6105653"/>
              <a:gd name="connsiteX6" fmla="*/ 7852171 w 12191999"/>
              <a:gd name="connsiteY6" fmla="*/ 313717 h 6105653"/>
              <a:gd name="connsiteX7" fmla="*/ 8002190 w 12191999"/>
              <a:gd name="connsiteY7" fmla="*/ 418385 h 6105653"/>
              <a:gd name="connsiteX8" fmla="*/ 8084343 w 12191999"/>
              <a:gd name="connsiteY8" fmla="*/ 491072 h 6105653"/>
              <a:gd name="connsiteX9" fmla="*/ 8348662 w 12191999"/>
              <a:gd name="connsiteY9" fmla="*/ 520146 h 6105653"/>
              <a:gd name="connsiteX10" fmla="*/ 8637984 w 12191999"/>
              <a:gd name="connsiteY10" fmla="*/ 459090 h 6105653"/>
              <a:gd name="connsiteX11" fmla="*/ 8784431 w 12191999"/>
              <a:gd name="connsiteY11" fmla="*/ 290457 h 6105653"/>
              <a:gd name="connsiteX12" fmla="*/ 8948737 w 12191999"/>
              <a:gd name="connsiteY12" fmla="*/ 339884 h 6105653"/>
              <a:gd name="connsiteX13" fmla="*/ 8848725 w 12191999"/>
              <a:gd name="connsiteY13" fmla="*/ 697501 h 6105653"/>
              <a:gd name="connsiteX14" fmla="*/ 9238059 w 12191999"/>
              <a:gd name="connsiteY14" fmla="*/ 165437 h 6105653"/>
              <a:gd name="connsiteX15" fmla="*/ 9255919 w 12191999"/>
              <a:gd name="connsiteY15" fmla="*/ 255567 h 6105653"/>
              <a:gd name="connsiteX16" fmla="*/ 9477374 w 12191999"/>
              <a:gd name="connsiteY16" fmla="*/ 578295 h 6105653"/>
              <a:gd name="connsiteX17" fmla="*/ 9488091 w 12191999"/>
              <a:gd name="connsiteY17" fmla="*/ 595740 h 6105653"/>
              <a:gd name="connsiteX18" fmla="*/ 9627393 w 12191999"/>
              <a:gd name="connsiteY18" fmla="*/ 650981 h 6105653"/>
              <a:gd name="connsiteX19" fmla="*/ 9648824 w 12191999"/>
              <a:gd name="connsiteY19" fmla="*/ 825429 h 6105653"/>
              <a:gd name="connsiteX20" fmla="*/ 9616678 w 12191999"/>
              <a:gd name="connsiteY20" fmla="*/ 970802 h 6105653"/>
              <a:gd name="connsiteX21" fmla="*/ 9655968 w 12191999"/>
              <a:gd name="connsiteY21" fmla="*/ 1127805 h 6105653"/>
              <a:gd name="connsiteX22" fmla="*/ 9638109 w 12191999"/>
              <a:gd name="connsiteY22" fmla="*/ 1267362 h 6105653"/>
              <a:gd name="connsiteX23" fmla="*/ 9663111 w 12191999"/>
              <a:gd name="connsiteY23" fmla="*/ 1386568 h 6105653"/>
              <a:gd name="connsiteX24" fmla="*/ 9780984 w 12191999"/>
              <a:gd name="connsiteY24" fmla="*/ 1270269 h 6105653"/>
              <a:gd name="connsiteX25" fmla="*/ 9780984 w 12191999"/>
              <a:gd name="connsiteY25" fmla="*/ 1107452 h 6105653"/>
              <a:gd name="connsiteX26" fmla="*/ 9855993 w 12191999"/>
              <a:gd name="connsiteY26" fmla="*/ 991154 h 6105653"/>
              <a:gd name="connsiteX27" fmla="*/ 9991724 w 12191999"/>
              <a:gd name="connsiteY27" fmla="*/ 880670 h 6105653"/>
              <a:gd name="connsiteX28" fmla="*/ 10209609 w 12191999"/>
              <a:gd name="connsiteY28" fmla="*/ 491071 h 6105653"/>
              <a:gd name="connsiteX29" fmla="*/ 10291762 w 12191999"/>
              <a:gd name="connsiteY29" fmla="*/ 421292 h 6105653"/>
              <a:gd name="connsiteX30" fmla="*/ 9973865 w 12191999"/>
              <a:gd name="connsiteY30" fmla="*/ 1531941 h 6105653"/>
              <a:gd name="connsiteX31" fmla="*/ 10106024 w 12191999"/>
              <a:gd name="connsiteY31" fmla="*/ 1188861 h 6105653"/>
              <a:gd name="connsiteX32" fmla="*/ 10081022 w 12191999"/>
              <a:gd name="connsiteY32" fmla="*/ 1421458 h 6105653"/>
              <a:gd name="connsiteX33" fmla="*/ 10170318 w 12191999"/>
              <a:gd name="connsiteY33" fmla="*/ 1549385 h 6105653"/>
              <a:gd name="connsiteX34" fmla="*/ 10198893 w 12191999"/>
              <a:gd name="connsiteY34" fmla="*/ 1549385 h 6105653"/>
              <a:gd name="connsiteX35" fmla="*/ 10281046 w 12191999"/>
              <a:gd name="connsiteY35" fmla="*/ 1453439 h 6105653"/>
              <a:gd name="connsiteX36" fmla="*/ 10334625 w 12191999"/>
              <a:gd name="connsiteY36" fmla="*/ 1398198 h 6105653"/>
              <a:gd name="connsiteX37" fmla="*/ 10527506 w 12191999"/>
              <a:gd name="connsiteY37" fmla="*/ 1247010 h 6105653"/>
              <a:gd name="connsiteX38" fmla="*/ 10548937 w 12191999"/>
              <a:gd name="connsiteY38" fmla="*/ 1354586 h 6105653"/>
              <a:gd name="connsiteX39" fmla="*/ 10588228 w 12191999"/>
              <a:gd name="connsiteY39" fmla="*/ 1395290 h 6105653"/>
              <a:gd name="connsiteX40" fmla="*/ 10645378 w 12191999"/>
              <a:gd name="connsiteY40" fmla="*/ 1366216 h 6105653"/>
              <a:gd name="connsiteX41" fmla="*/ 10820400 w 12191999"/>
              <a:gd name="connsiteY41" fmla="*/ 1031858 h 6105653"/>
              <a:gd name="connsiteX42" fmla="*/ 10956131 w 12191999"/>
              <a:gd name="connsiteY42" fmla="*/ 1005691 h 6105653"/>
              <a:gd name="connsiteX43" fmla="*/ 10977562 w 12191999"/>
              <a:gd name="connsiteY43" fmla="*/ 1069655 h 6105653"/>
              <a:gd name="connsiteX44" fmla="*/ 10966847 w 12191999"/>
              <a:gd name="connsiteY44" fmla="*/ 1142341 h 6105653"/>
              <a:gd name="connsiteX45" fmla="*/ 11074003 w 12191999"/>
              <a:gd name="connsiteY45" fmla="*/ 1084192 h 6105653"/>
              <a:gd name="connsiteX46" fmla="*/ 11181159 w 12191999"/>
              <a:gd name="connsiteY46" fmla="*/ 848688 h 6105653"/>
              <a:gd name="connsiteX47" fmla="*/ 11238309 w 12191999"/>
              <a:gd name="connsiteY47" fmla="*/ 805077 h 6105653"/>
              <a:gd name="connsiteX48" fmla="*/ 11266884 w 12191999"/>
              <a:gd name="connsiteY48" fmla="*/ 863226 h 6105653"/>
              <a:gd name="connsiteX49" fmla="*/ 11277600 w 12191999"/>
              <a:gd name="connsiteY49" fmla="*/ 906838 h 6105653"/>
              <a:gd name="connsiteX50" fmla="*/ 11724084 w 12191999"/>
              <a:gd name="connsiteY50" fmla="*/ 5527 h 6105653"/>
              <a:gd name="connsiteX51" fmla="*/ 11727656 w 12191999"/>
              <a:gd name="connsiteY51" fmla="*/ 209048 h 6105653"/>
              <a:gd name="connsiteX52" fmla="*/ 11656218 w 12191999"/>
              <a:gd name="connsiteY52" fmla="*/ 409663 h 6105653"/>
              <a:gd name="connsiteX53" fmla="*/ 11666934 w 12191999"/>
              <a:gd name="connsiteY53" fmla="*/ 621907 h 6105653"/>
              <a:gd name="connsiteX54" fmla="*/ 11631215 w 12191999"/>
              <a:gd name="connsiteY54" fmla="*/ 822521 h 6105653"/>
              <a:gd name="connsiteX55" fmla="*/ 11631215 w 12191999"/>
              <a:gd name="connsiteY55" fmla="*/ 996969 h 6105653"/>
              <a:gd name="connsiteX56" fmla="*/ 11684793 w 12191999"/>
              <a:gd name="connsiteY56" fmla="*/ 834151 h 6105653"/>
              <a:gd name="connsiteX57" fmla="*/ 11774090 w 12191999"/>
              <a:gd name="connsiteY57" fmla="*/ 773095 h 6105653"/>
              <a:gd name="connsiteX58" fmla="*/ 11856243 w 12191999"/>
              <a:gd name="connsiteY58" fmla="*/ 793447 h 6105653"/>
              <a:gd name="connsiteX59" fmla="*/ 11831240 w 12191999"/>
              <a:gd name="connsiteY59" fmla="*/ 860319 h 6105653"/>
              <a:gd name="connsiteX60" fmla="*/ 11738371 w 12191999"/>
              <a:gd name="connsiteY60" fmla="*/ 938820 h 6105653"/>
              <a:gd name="connsiteX61" fmla="*/ 11795521 w 12191999"/>
              <a:gd name="connsiteY61" fmla="*/ 956264 h 6105653"/>
              <a:gd name="connsiteX62" fmla="*/ 11838384 w 12191999"/>
              <a:gd name="connsiteY62" fmla="*/ 1002784 h 6105653"/>
              <a:gd name="connsiteX63" fmla="*/ 11816952 w 12191999"/>
              <a:gd name="connsiteY63" fmla="*/ 1270269 h 6105653"/>
              <a:gd name="connsiteX64" fmla="*/ 11999118 w 12191999"/>
              <a:gd name="connsiteY64" fmla="*/ 1092915 h 6105653"/>
              <a:gd name="connsiteX65" fmla="*/ 12027693 w 12191999"/>
              <a:gd name="connsiteY65" fmla="*/ 979524 h 6105653"/>
              <a:gd name="connsiteX66" fmla="*/ 12102703 w 12191999"/>
              <a:gd name="connsiteY66" fmla="*/ 953357 h 6105653"/>
              <a:gd name="connsiteX67" fmla="*/ 12120562 w 12191999"/>
              <a:gd name="connsiteY67" fmla="*/ 1005691 h 6105653"/>
              <a:gd name="connsiteX68" fmla="*/ 12056268 w 12191999"/>
              <a:gd name="connsiteY68" fmla="*/ 1267362 h 6105653"/>
              <a:gd name="connsiteX69" fmla="*/ 12081272 w 12191999"/>
              <a:gd name="connsiteY69" fmla="*/ 1310974 h 6105653"/>
              <a:gd name="connsiteX70" fmla="*/ 12191999 w 12191999"/>
              <a:gd name="connsiteY70" fmla="*/ 1008598 h 6105653"/>
              <a:gd name="connsiteX71" fmla="*/ 12191999 w 12191999"/>
              <a:gd name="connsiteY71" fmla="*/ 6105653 h 6105653"/>
              <a:gd name="connsiteX72" fmla="*/ 0 w 12191999"/>
              <a:gd name="connsiteY72" fmla="*/ 6105653 h 6105653"/>
              <a:gd name="connsiteX73" fmla="*/ 0 w 12191999"/>
              <a:gd name="connsiteY73" fmla="*/ 927116 h 6105653"/>
              <a:gd name="connsiteX74" fmla="*/ 61930 w 12191999"/>
              <a:gd name="connsiteY74" fmla="*/ 902578 h 6105653"/>
              <a:gd name="connsiteX75" fmla="*/ 155971 w 12191999"/>
              <a:gd name="connsiteY75" fmla="*/ 883588 h 6105653"/>
              <a:gd name="connsiteX76" fmla="*/ 277414 w 12191999"/>
              <a:gd name="connsiteY76" fmla="*/ 802179 h 6105653"/>
              <a:gd name="connsiteX77" fmla="*/ 638174 w 12191999"/>
              <a:gd name="connsiteY77" fmla="*/ 430025 h 6105653"/>
              <a:gd name="connsiteX78" fmla="*/ 477440 w 12191999"/>
              <a:gd name="connsiteY78" fmla="*/ 784735 h 6105653"/>
              <a:gd name="connsiteX79" fmla="*/ 827483 w 12191999"/>
              <a:gd name="connsiteY79" fmla="*/ 418395 h 6105653"/>
              <a:gd name="connsiteX80" fmla="*/ 956071 w 12191999"/>
              <a:gd name="connsiteY80" fmla="*/ 241040 h 6105653"/>
              <a:gd name="connsiteX81" fmla="*/ 999268 w 12191999"/>
              <a:gd name="connsiteY81" fmla="*/ 192386 h 6105653"/>
              <a:gd name="connsiteX82" fmla="*/ 1031080 w 12191999"/>
              <a:gd name="connsiteY82" fmla="*/ 197429 h 6105653"/>
              <a:gd name="connsiteX83" fmla="*/ 1048940 w 12191999"/>
              <a:gd name="connsiteY83" fmla="*/ 275930 h 6105653"/>
              <a:gd name="connsiteX84" fmla="*/ 1020365 w 12191999"/>
              <a:gd name="connsiteY84" fmla="*/ 517249 h 6105653"/>
              <a:gd name="connsiteX85" fmla="*/ 1256108 w 12191999"/>
              <a:gd name="connsiteY85" fmla="*/ 217780 h 6105653"/>
              <a:gd name="connsiteX86" fmla="*/ 1220389 w 12191999"/>
              <a:gd name="connsiteY86" fmla="*/ 441654 h 6105653"/>
              <a:gd name="connsiteX87" fmla="*/ 1313258 w 12191999"/>
              <a:gd name="connsiteY87" fmla="*/ 505619 h 6105653"/>
              <a:gd name="connsiteX88" fmla="*/ 1463277 w 12191999"/>
              <a:gd name="connsiteY88" fmla="*/ 610287 h 6105653"/>
              <a:gd name="connsiteX89" fmla="*/ 1545430 w 12191999"/>
              <a:gd name="connsiteY89" fmla="*/ 682974 h 6105653"/>
              <a:gd name="connsiteX90" fmla="*/ 1809749 w 12191999"/>
              <a:gd name="connsiteY90" fmla="*/ 712048 h 6105653"/>
              <a:gd name="connsiteX91" fmla="*/ 2099071 w 12191999"/>
              <a:gd name="connsiteY91" fmla="*/ 650992 h 6105653"/>
              <a:gd name="connsiteX92" fmla="*/ 2245518 w 12191999"/>
              <a:gd name="connsiteY92" fmla="*/ 482359 h 6105653"/>
              <a:gd name="connsiteX93" fmla="*/ 2409824 w 12191999"/>
              <a:gd name="connsiteY93" fmla="*/ 531786 h 6105653"/>
              <a:gd name="connsiteX94" fmla="*/ 2309812 w 12191999"/>
              <a:gd name="connsiteY94" fmla="*/ 889403 h 6105653"/>
              <a:gd name="connsiteX95" fmla="*/ 2699146 w 12191999"/>
              <a:gd name="connsiteY95" fmla="*/ 357339 h 6105653"/>
              <a:gd name="connsiteX96" fmla="*/ 2717006 w 12191999"/>
              <a:gd name="connsiteY96" fmla="*/ 447469 h 6105653"/>
              <a:gd name="connsiteX97" fmla="*/ 2938461 w 12191999"/>
              <a:gd name="connsiteY97" fmla="*/ 770197 h 6105653"/>
              <a:gd name="connsiteX98" fmla="*/ 2949178 w 12191999"/>
              <a:gd name="connsiteY98" fmla="*/ 787642 h 6105653"/>
              <a:gd name="connsiteX99" fmla="*/ 3088480 w 12191999"/>
              <a:gd name="connsiteY99" fmla="*/ 842883 h 6105653"/>
              <a:gd name="connsiteX100" fmla="*/ 3109911 w 12191999"/>
              <a:gd name="connsiteY100" fmla="*/ 1017331 h 6105653"/>
              <a:gd name="connsiteX101" fmla="*/ 3077765 w 12191999"/>
              <a:gd name="connsiteY101" fmla="*/ 1162704 h 6105653"/>
              <a:gd name="connsiteX102" fmla="*/ 3117055 w 12191999"/>
              <a:gd name="connsiteY102" fmla="*/ 1319707 h 6105653"/>
              <a:gd name="connsiteX103" fmla="*/ 3099196 w 12191999"/>
              <a:gd name="connsiteY103" fmla="*/ 1459264 h 6105653"/>
              <a:gd name="connsiteX104" fmla="*/ 3124198 w 12191999"/>
              <a:gd name="connsiteY104" fmla="*/ 1578470 h 6105653"/>
              <a:gd name="connsiteX105" fmla="*/ 3242071 w 12191999"/>
              <a:gd name="connsiteY105" fmla="*/ 1462171 h 6105653"/>
              <a:gd name="connsiteX106" fmla="*/ 3242071 w 12191999"/>
              <a:gd name="connsiteY106" fmla="*/ 1299354 h 6105653"/>
              <a:gd name="connsiteX107" fmla="*/ 3317080 w 12191999"/>
              <a:gd name="connsiteY107" fmla="*/ 1183056 h 6105653"/>
              <a:gd name="connsiteX108" fmla="*/ 3452811 w 12191999"/>
              <a:gd name="connsiteY108" fmla="*/ 1072572 h 6105653"/>
              <a:gd name="connsiteX109" fmla="*/ 3670696 w 12191999"/>
              <a:gd name="connsiteY109" fmla="*/ 682973 h 6105653"/>
              <a:gd name="connsiteX110" fmla="*/ 3752849 w 12191999"/>
              <a:gd name="connsiteY110" fmla="*/ 613194 h 6105653"/>
              <a:gd name="connsiteX111" fmla="*/ 3434952 w 12191999"/>
              <a:gd name="connsiteY111" fmla="*/ 1723843 h 6105653"/>
              <a:gd name="connsiteX112" fmla="*/ 3567111 w 12191999"/>
              <a:gd name="connsiteY112" fmla="*/ 1380763 h 6105653"/>
              <a:gd name="connsiteX113" fmla="*/ 3542109 w 12191999"/>
              <a:gd name="connsiteY113" fmla="*/ 1613360 h 6105653"/>
              <a:gd name="connsiteX114" fmla="*/ 3631405 w 12191999"/>
              <a:gd name="connsiteY114" fmla="*/ 1741287 h 6105653"/>
              <a:gd name="connsiteX115" fmla="*/ 3659980 w 12191999"/>
              <a:gd name="connsiteY115" fmla="*/ 1741287 h 6105653"/>
              <a:gd name="connsiteX116" fmla="*/ 3742133 w 12191999"/>
              <a:gd name="connsiteY116" fmla="*/ 1645341 h 6105653"/>
              <a:gd name="connsiteX117" fmla="*/ 3795712 w 12191999"/>
              <a:gd name="connsiteY117" fmla="*/ 1590100 h 6105653"/>
              <a:gd name="connsiteX118" fmla="*/ 3988593 w 12191999"/>
              <a:gd name="connsiteY118" fmla="*/ 1438912 h 6105653"/>
              <a:gd name="connsiteX119" fmla="*/ 4010024 w 12191999"/>
              <a:gd name="connsiteY119" fmla="*/ 1546488 h 6105653"/>
              <a:gd name="connsiteX120" fmla="*/ 4049315 w 12191999"/>
              <a:gd name="connsiteY120" fmla="*/ 1587192 h 6105653"/>
              <a:gd name="connsiteX121" fmla="*/ 4106465 w 12191999"/>
              <a:gd name="connsiteY121" fmla="*/ 1558118 h 6105653"/>
              <a:gd name="connsiteX122" fmla="*/ 4281487 w 12191999"/>
              <a:gd name="connsiteY122" fmla="*/ 1223760 h 6105653"/>
              <a:gd name="connsiteX123" fmla="*/ 4417219 w 12191999"/>
              <a:gd name="connsiteY123" fmla="*/ 1197593 h 6105653"/>
              <a:gd name="connsiteX124" fmla="*/ 4438649 w 12191999"/>
              <a:gd name="connsiteY124" fmla="*/ 1261557 h 6105653"/>
              <a:gd name="connsiteX125" fmla="*/ 4427935 w 12191999"/>
              <a:gd name="connsiteY125" fmla="*/ 1334243 h 6105653"/>
              <a:gd name="connsiteX126" fmla="*/ 4535090 w 12191999"/>
              <a:gd name="connsiteY126" fmla="*/ 1276094 h 6105653"/>
              <a:gd name="connsiteX127" fmla="*/ 4642246 w 12191999"/>
              <a:gd name="connsiteY127" fmla="*/ 1040590 h 6105653"/>
              <a:gd name="connsiteX128" fmla="*/ 4699396 w 12191999"/>
              <a:gd name="connsiteY128" fmla="*/ 996979 h 6105653"/>
              <a:gd name="connsiteX129" fmla="*/ 4727971 w 12191999"/>
              <a:gd name="connsiteY129" fmla="*/ 1055128 h 6105653"/>
              <a:gd name="connsiteX130" fmla="*/ 4738688 w 12191999"/>
              <a:gd name="connsiteY130" fmla="*/ 1098740 h 6105653"/>
              <a:gd name="connsiteX131" fmla="*/ 5185172 w 12191999"/>
              <a:gd name="connsiteY131" fmla="*/ 197429 h 6105653"/>
              <a:gd name="connsiteX132" fmla="*/ 5188744 w 12191999"/>
              <a:gd name="connsiteY132" fmla="*/ 400950 h 6105653"/>
              <a:gd name="connsiteX133" fmla="*/ 5117306 w 12191999"/>
              <a:gd name="connsiteY133" fmla="*/ 601565 h 6105653"/>
              <a:gd name="connsiteX134" fmla="*/ 5128021 w 12191999"/>
              <a:gd name="connsiteY134" fmla="*/ 813809 h 6105653"/>
              <a:gd name="connsiteX135" fmla="*/ 5092302 w 12191999"/>
              <a:gd name="connsiteY135" fmla="*/ 1014423 h 6105653"/>
              <a:gd name="connsiteX136" fmla="*/ 5092302 w 12191999"/>
              <a:gd name="connsiteY136" fmla="*/ 1188871 h 6105653"/>
              <a:gd name="connsiteX137" fmla="*/ 5145880 w 12191999"/>
              <a:gd name="connsiteY137" fmla="*/ 1026053 h 6105653"/>
              <a:gd name="connsiteX138" fmla="*/ 5235177 w 12191999"/>
              <a:gd name="connsiteY138" fmla="*/ 964997 h 6105653"/>
              <a:gd name="connsiteX139" fmla="*/ 5317331 w 12191999"/>
              <a:gd name="connsiteY139" fmla="*/ 985349 h 6105653"/>
              <a:gd name="connsiteX140" fmla="*/ 5292327 w 12191999"/>
              <a:gd name="connsiteY140" fmla="*/ 1052221 h 6105653"/>
              <a:gd name="connsiteX141" fmla="*/ 5199458 w 12191999"/>
              <a:gd name="connsiteY141" fmla="*/ 1130722 h 6105653"/>
              <a:gd name="connsiteX142" fmla="*/ 5256608 w 12191999"/>
              <a:gd name="connsiteY142" fmla="*/ 1148166 h 6105653"/>
              <a:gd name="connsiteX143" fmla="*/ 5299471 w 12191999"/>
              <a:gd name="connsiteY143" fmla="*/ 1194686 h 6105653"/>
              <a:gd name="connsiteX144" fmla="*/ 5278039 w 12191999"/>
              <a:gd name="connsiteY144" fmla="*/ 1462171 h 6105653"/>
              <a:gd name="connsiteX145" fmla="*/ 5460205 w 12191999"/>
              <a:gd name="connsiteY145" fmla="*/ 1284817 h 6105653"/>
              <a:gd name="connsiteX146" fmla="*/ 5488780 w 12191999"/>
              <a:gd name="connsiteY146" fmla="*/ 1171426 h 6105653"/>
              <a:gd name="connsiteX147" fmla="*/ 5539513 w 12191999"/>
              <a:gd name="connsiteY147" fmla="*/ 1140353 h 6105653"/>
              <a:gd name="connsiteX148" fmla="*/ 5552720 w 12191999"/>
              <a:gd name="connsiteY148" fmla="*/ 1143022 h 6105653"/>
              <a:gd name="connsiteX149" fmla="*/ 5574208 w 12191999"/>
              <a:gd name="connsiteY149" fmla="*/ 1115811 h 6105653"/>
              <a:gd name="connsiteX150" fmla="*/ 5734050 w 12191999"/>
              <a:gd name="connsiteY150" fmla="*/ 1075470 h 6105653"/>
              <a:gd name="connsiteX151" fmla="*/ 5798343 w 12191999"/>
              <a:gd name="connsiteY151" fmla="*/ 1020228 h 6105653"/>
              <a:gd name="connsiteX152" fmla="*/ 5884068 w 12191999"/>
              <a:gd name="connsiteY152" fmla="*/ 883578 h 6105653"/>
              <a:gd name="connsiteX153" fmla="*/ 6066234 w 12191999"/>
              <a:gd name="connsiteY153" fmla="*/ 645166 h 6105653"/>
              <a:gd name="connsiteX154" fmla="*/ 6109096 w 12191999"/>
              <a:gd name="connsiteY154" fmla="*/ 732391 h 6105653"/>
              <a:gd name="connsiteX155" fmla="*/ 5998368 w 12191999"/>
              <a:gd name="connsiteY155" fmla="*/ 985338 h 6105653"/>
              <a:gd name="connsiteX156" fmla="*/ 5969793 w 12191999"/>
              <a:gd name="connsiteY156" fmla="*/ 1168509 h 6105653"/>
              <a:gd name="connsiteX157" fmla="*/ 6162674 w 12191999"/>
              <a:gd name="connsiteY157" fmla="*/ 909745 h 6105653"/>
              <a:gd name="connsiteX158" fmla="*/ 6412705 w 12191999"/>
              <a:gd name="connsiteY158" fmla="*/ 659704 h 6105653"/>
              <a:gd name="connsiteX159" fmla="*/ 6366271 w 12191999"/>
              <a:gd name="connsiteY159" fmla="*/ 851596 h 6105653"/>
              <a:gd name="connsiteX160" fmla="*/ 6398418 w 12191999"/>
              <a:gd name="connsiteY160" fmla="*/ 860319 h 6105653"/>
              <a:gd name="connsiteX161" fmla="*/ 6694884 w 12191999"/>
              <a:gd name="connsiteY161" fmla="*/ 691686 h 6105653"/>
              <a:gd name="connsiteX162" fmla="*/ 6816327 w 12191999"/>
              <a:gd name="connsiteY162" fmla="*/ 610277 h 6105653"/>
              <a:gd name="connsiteX163" fmla="*/ 7177087 w 12191999"/>
              <a:gd name="connsiteY163" fmla="*/ 238123 h 6105653"/>
              <a:gd name="connsiteX164" fmla="*/ 7016353 w 12191999"/>
              <a:gd name="connsiteY164" fmla="*/ 592833 h 6105653"/>
              <a:gd name="connsiteX165" fmla="*/ 7366396 w 12191999"/>
              <a:gd name="connsiteY165" fmla="*/ 226493 h 6105653"/>
              <a:gd name="connsiteX166" fmla="*/ 7494984 w 12191999"/>
              <a:gd name="connsiteY166" fmla="*/ 49138 h 6105653"/>
              <a:gd name="connsiteX167" fmla="*/ 7538181 w 12191999"/>
              <a:gd name="connsiteY167" fmla="*/ 484 h 6105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Lst>
            <a:rect l="l" t="t" r="r" b="b"/>
            <a:pathLst>
              <a:path w="12191999" h="6105653">
                <a:moveTo>
                  <a:pt x="7538181" y="484"/>
                </a:moveTo>
                <a:cubicBezTo>
                  <a:pt x="7546999" y="-833"/>
                  <a:pt x="7557492" y="439"/>
                  <a:pt x="7569993" y="5527"/>
                </a:cubicBezTo>
                <a:cubicBezTo>
                  <a:pt x="7612855" y="22971"/>
                  <a:pt x="7598567" y="54953"/>
                  <a:pt x="7587853" y="84028"/>
                </a:cubicBezTo>
                <a:cubicBezTo>
                  <a:pt x="7559278" y="153806"/>
                  <a:pt x="7559278" y="229401"/>
                  <a:pt x="7559278" y="325347"/>
                </a:cubicBezTo>
                <a:cubicBezTo>
                  <a:pt x="7695009" y="243938"/>
                  <a:pt x="7652146" y="95658"/>
                  <a:pt x="7795021" y="25878"/>
                </a:cubicBezTo>
                <a:cubicBezTo>
                  <a:pt x="7820024" y="113102"/>
                  <a:pt x="7770018" y="179974"/>
                  <a:pt x="7759302" y="249752"/>
                </a:cubicBezTo>
                <a:cubicBezTo>
                  <a:pt x="7748587" y="313717"/>
                  <a:pt x="7773590" y="328254"/>
                  <a:pt x="7852171" y="313717"/>
                </a:cubicBezTo>
                <a:cubicBezTo>
                  <a:pt x="7973615" y="290457"/>
                  <a:pt x="8034337" y="325347"/>
                  <a:pt x="8002190" y="418385"/>
                </a:cubicBezTo>
                <a:cubicBezTo>
                  <a:pt x="7970043" y="505609"/>
                  <a:pt x="8016478" y="514331"/>
                  <a:pt x="8084343" y="491072"/>
                </a:cubicBezTo>
                <a:cubicBezTo>
                  <a:pt x="8184355" y="456182"/>
                  <a:pt x="8262937" y="493979"/>
                  <a:pt x="8348662" y="520146"/>
                </a:cubicBezTo>
                <a:cubicBezTo>
                  <a:pt x="8477249" y="560851"/>
                  <a:pt x="8541543" y="543406"/>
                  <a:pt x="8637984" y="459090"/>
                </a:cubicBezTo>
                <a:cubicBezTo>
                  <a:pt x="8691561" y="409663"/>
                  <a:pt x="8737996" y="360236"/>
                  <a:pt x="8784431" y="290457"/>
                </a:cubicBezTo>
                <a:cubicBezTo>
                  <a:pt x="8809434" y="450367"/>
                  <a:pt x="8895158" y="284642"/>
                  <a:pt x="8948737" y="339884"/>
                </a:cubicBezTo>
                <a:cubicBezTo>
                  <a:pt x="8970168" y="453274"/>
                  <a:pt x="8798717" y="543406"/>
                  <a:pt x="8848725" y="697501"/>
                </a:cubicBezTo>
                <a:cubicBezTo>
                  <a:pt x="8995171" y="511424"/>
                  <a:pt x="9041606" y="302087"/>
                  <a:pt x="9238059" y="165437"/>
                </a:cubicBezTo>
                <a:cubicBezTo>
                  <a:pt x="9280921" y="197419"/>
                  <a:pt x="9238059" y="229401"/>
                  <a:pt x="9255919" y="255567"/>
                </a:cubicBezTo>
                <a:cubicBezTo>
                  <a:pt x="9266634" y="255567"/>
                  <a:pt x="9198767" y="560851"/>
                  <a:pt x="9477374" y="578295"/>
                </a:cubicBezTo>
                <a:cubicBezTo>
                  <a:pt x="9477374" y="584110"/>
                  <a:pt x="9477374" y="589925"/>
                  <a:pt x="9488091" y="595740"/>
                </a:cubicBezTo>
                <a:cubicBezTo>
                  <a:pt x="9527380" y="627722"/>
                  <a:pt x="9620249" y="598648"/>
                  <a:pt x="9627393" y="650981"/>
                </a:cubicBezTo>
                <a:cubicBezTo>
                  <a:pt x="9634537" y="709131"/>
                  <a:pt x="9666684" y="764373"/>
                  <a:pt x="9648824" y="825429"/>
                </a:cubicBezTo>
                <a:cubicBezTo>
                  <a:pt x="9634537" y="871948"/>
                  <a:pt x="9616678" y="921374"/>
                  <a:pt x="9616678" y="970802"/>
                </a:cubicBezTo>
                <a:cubicBezTo>
                  <a:pt x="9616678" y="1023136"/>
                  <a:pt x="9495233" y="1095822"/>
                  <a:pt x="9655968" y="1127805"/>
                </a:cubicBezTo>
                <a:cubicBezTo>
                  <a:pt x="9663111" y="1127805"/>
                  <a:pt x="9645252" y="1217935"/>
                  <a:pt x="9638109" y="1267362"/>
                </a:cubicBezTo>
                <a:cubicBezTo>
                  <a:pt x="9630965" y="1308066"/>
                  <a:pt x="9598818" y="1357494"/>
                  <a:pt x="9663111" y="1386568"/>
                </a:cubicBezTo>
                <a:cubicBezTo>
                  <a:pt x="9702403" y="1401105"/>
                  <a:pt x="9773840" y="1331326"/>
                  <a:pt x="9780984" y="1270269"/>
                </a:cubicBezTo>
                <a:cubicBezTo>
                  <a:pt x="9788127" y="1215028"/>
                  <a:pt x="9795271" y="1159787"/>
                  <a:pt x="9780984" y="1107452"/>
                </a:cubicBezTo>
                <a:cubicBezTo>
                  <a:pt x="9763125" y="1043488"/>
                  <a:pt x="9791699" y="1008598"/>
                  <a:pt x="9855993" y="991154"/>
                </a:cubicBezTo>
                <a:cubicBezTo>
                  <a:pt x="9923858" y="970802"/>
                  <a:pt x="9959577" y="933005"/>
                  <a:pt x="9991724" y="880670"/>
                </a:cubicBezTo>
                <a:cubicBezTo>
                  <a:pt x="10070305" y="752742"/>
                  <a:pt x="10163174" y="630630"/>
                  <a:pt x="10209609" y="491071"/>
                </a:cubicBezTo>
                <a:cubicBezTo>
                  <a:pt x="10216753" y="464905"/>
                  <a:pt x="10231040" y="432923"/>
                  <a:pt x="10291762" y="421292"/>
                </a:cubicBezTo>
                <a:cubicBezTo>
                  <a:pt x="10198893" y="799262"/>
                  <a:pt x="9959577" y="1142341"/>
                  <a:pt x="9973865" y="1531941"/>
                </a:cubicBezTo>
                <a:cubicBezTo>
                  <a:pt x="10048874" y="1427272"/>
                  <a:pt x="10052446" y="1302252"/>
                  <a:pt x="10106024" y="1188861"/>
                </a:cubicBezTo>
                <a:cubicBezTo>
                  <a:pt x="10145315" y="1270269"/>
                  <a:pt x="10102453" y="1345863"/>
                  <a:pt x="10081022" y="1421458"/>
                </a:cubicBezTo>
                <a:cubicBezTo>
                  <a:pt x="10063162" y="1485421"/>
                  <a:pt x="10059590" y="1543570"/>
                  <a:pt x="10170318" y="1549385"/>
                </a:cubicBezTo>
                <a:cubicBezTo>
                  <a:pt x="10181034" y="1549385"/>
                  <a:pt x="10188178" y="1549385"/>
                  <a:pt x="10198893" y="1549385"/>
                </a:cubicBezTo>
                <a:cubicBezTo>
                  <a:pt x="10245327" y="1526126"/>
                  <a:pt x="10266759" y="1494144"/>
                  <a:pt x="10281046" y="1453439"/>
                </a:cubicBezTo>
                <a:cubicBezTo>
                  <a:pt x="10288190" y="1430180"/>
                  <a:pt x="10302477" y="1398198"/>
                  <a:pt x="10334625" y="1398198"/>
                </a:cubicBezTo>
                <a:cubicBezTo>
                  <a:pt x="10456068" y="1401105"/>
                  <a:pt x="10491787" y="1322604"/>
                  <a:pt x="10527506" y="1247010"/>
                </a:cubicBezTo>
                <a:cubicBezTo>
                  <a:pt x="10588228" y="1287714"/>
                  <a:pt x="10545365" y="1322604"/>
                  <a:pt x="10548937" y="1354586"/>
                </a:cubicBezTo>
                <a:cubicBezTo>
                  <a:pt x="10552509" y="1374938"/>
                  <a:pt x="10556080" y="1395290"/>
                  <a:pt x="10588228" y="1395290"/>
                </a:cubicBezTo>
                <a:cubicBezTo>
                  <a:pt x="10613230" y="1395290"/>
                  <a:pt x="10645378" y="1386568"/>
                  <a:pt x="10645378" y="1366216"/>
                </a:cubicBezTo>
                <a:cubicBezTo>
                  <a:pt x="10648949" y="1238288"/>
                  <a:pt x="10820400" y="1165601"/>
                  <a:pt x="10820400" y="1031858"/>
                </a:cubicBezTo>
                <a:cubicBezTo>
                  <a:pt x="10820400" y="950449"/>
                  <a:pt x="10916840" y="1072563"/>
                  <a:pt x="10956131" y="1005691"/>
                </a:cubicBezTo>
                <a:cubicBezTo>
                  <a:pt x="10966847" y="991154"/>
                  <a:pt x="10981133" y="1046395"/>
                  <a:pt x="10977562" y="1069655"/>
                </a:cubicBezTo>
                <a:cubicBezTo>
                  <a:pt x="10973991" y="1092915"/>
                  <a:pt x="10948987" y="1113267"/>
                  <a:pt x="10966847" y="1142341"/>
                </a:cubicBezTo>
                <a:cubicBezTo>
                  <a:pt x="11031140" y="1156879"/>
                  <a:pt x="11056143" y="1119081"/>
                  <a:pt x="11074003" y="1084192"/>
                </a:cubicBezTo>
                <a:cubicBezTo>
                  <a:pt x="11116865" y="1008598"/>
                  <a:pt x="11166871" y="933005"/>
                  <a:pt x="11181159" y="848688"/>
                </a:cubicBezTo>
                <a:cubicBezTo>
                  <a:pt x="11184730" y="819614"/>
                  <a:pt x="11202590" y="802169"/>
                  <a:pt x="11238309" y="805077"/>
                </a:cubicBezTo>
                <a:cubicBezTo>
                  <a:pt x="11284744" y="810891"/>
                  <a:pt x="11270456" y="839966"/>
                  <a:pt x="11266884" y="863226"/>
                </a:cubicBezTo>
                <a:cubicBezTo>
                  <a:pt x="11263312" y="877763"/>
                  <a:pt x="11252596" y="892300"/>
                  <a:pt x="11277600" y="906838"/>
                </a:cubicBezTo>
                <a:cubicBezTo>
                  <a:pt x="11531203" y="566666"/>
                  <a:pt x="11516915" y="386403"/>
                  <a:pt x="11724084" y="5527"/>
                </a:cubicBezTo>
                <a:cubicBezTo>
                  <a:pt x="11763375" y="89842"/>
                  <a:pt x="11734800" y="150899"/>
                  <a:pt x="11727656" y="209048"/>
                </a:cubicBezTo>
                <a:cubicBezTo>
                  <a:pt x="11709796" y="354421"/>
                  <a:pt x="11677649" y="264290"/>
                  <a:pt x="11656218" y="409663"/>
                </a:cubicBezTo>
                <a:cubicBezTo>
                  <a:pt x="11645503" y="479442"/>
                  <a:pt x="11609784" y="543406"/>
                  <a:pt x="11666934" y="621907"/>
                </a:cubicBezTo>
                <a:cubicBezTo>
                  <a:pt x="11706225" y="674241"/>
                  <a:pt x="11663362" y="758557"/>
                  <a:pt x="11631215" y="822521"/>
                </a:cubicBezTo>
                <a:cubicBezTo>
                  <a:pt x="11602640" y="874856"/>
                  <a:pt x="11595497" y="927190"/>
                  <a:pt x="11631215" y="996969"/>
                </a:cubicBezTo>
                <a:cubicBezTo>
                  <a:pt x="11652646" y="933005"/>
                  <a:pt x="11670505" y="883578"/>
                  <a:pt x="11684793" y="834151"/>
                </a:cubicBezTo>
                <a:cubicBezTo>
                  <a:pt x="11695509" y="793447"/>
                  <a:pt x="11720512" y="770187"/>
                  <a:pt x="11774090" y="773095"/>
                </a:cubicBezTo>
                <a:cubicBezTo>
                  <a:pt x="11802665" y="773095"/>
                  <a:pt x="11841956" y="764373"/>
                  <a:pt x="11856243" y="793447"/>
                </a:cubicBezTo>
                <a:cubicBezTo>
                  <a:pt x="11870531" y="816706"/>
                  <a:pt x="11856243" y="848688"/>
                  <a:pt x="11831240" y="860319"/>
                </a:cubicBezTo>
                <a:cubicBezTo>
                  <a:pt x="11784806" y="874856"/>
                  <a:pt x="11741944" y="889393"/>
                  <a:pt x="11738371" y="938820"/>
                </a:cubicBezTo>
                <a:cubicBezTo>
                  <a:pt x="11731228" y="1005691"/>
                  <a:pt x="11759802" y="967894"/>
                  <a:pt x="11795521" y="956264"/>
                </a:cubicBezTo>
                <a:cubicBezTo>
                  <a:pt x="11834812" y="944634"/>
                  <a:pt x="11845527" y="979524"/>
                  <a:pt x="11838384" y="1002784"/>
                </a:cubicBezTo>
                <a:cubicBezTo>
                  <a:pt x="11806237" y="1090007"/>
                  <a:pt x="11863387" y="1180138"/>
                  <a:pt x="11816952" y="1270269"/>
                </a:cubicBezTo>
                <a:cubicBezTo>
                  <a:pt x="11931252" y="1247010"/>
                  <a:pt x="11981259" y="1197583"/>
                  <a:pt x="11999118" y="1092915"/>
                </a:cubicBezTo>
                <a:cubicBezTo>
                  <a:pt x="12002690" y="1055118"/>
                  <a:pt x="11995547" y="1014413"/>
                  <a:pt x="12027693" y="979524"/>
                </a:cubicBezTo>
                <a:cubicBezTo>
                  <a:pt x="12045553" y="959172"/>
                  <a:pt x="12066984" y="938820"/>
                  <a:pt x="12102703" y="953357"/>
                </a:cubicBezTo>
                <a:cubicBezTo>
                  <a:pt x="12127705" y="962080"/>
                  <a:pt x="12127705" y="985338"/>
                  <a:pt x="12120562" y="1005691"/>
                </a:cubicBezTo>
                <a:cubicBezTo>
                  <a:pt x="12081272" y="1090007"/>
                  <a:pt x="12070555" y="1180138"/>
                  <a:pt x="12056268" y="1267362"/>
                </a:cubicBezTo>
                <a:cubicBezTo>
                  <a:pt x="12052697" y="1281899"/>
                  <a:pt x="12045553" y="1296437"/>
                  <a:pt x="12081272" y="1310974"/>
                </a:cubicBezTo>
                <a:cubicBezTo>
                  <a:pt x="12113418" y="1209213"/>
                  <a:pt x="12156280" y="1110359"/>
                  <a:pt x="12191999" y="1008598"/>
                </a:cubicBezTo>
                <a:lnTo>
                  <a:pt x="12191999" y="6105653"/>
                </a:lnTo>
                <a:lnTo>
                  <a:pt x="0" y="6105653"/>
                </a:lnTo>
                <a:lnTo>
                  <a:pt x="0" y="927116"/>
                </a:lnTo>
                <a:lnTo>
                  <a:pt x="61930" y="902578"/>
                </a:lnTo>
                <a:cubicBezTo>
                  <a:pt x="91454" y="894128"/>
                  <a:pt x="122931" y="887949"/>
                  <a:pt x="155971" y="883588"/>
                </a:cubicBezTo>
                <a:cubicBezTo>
                  <a:pt x="223837" y="877773"/>
                  <a:pt x="245268" y="839976"/>
                  <a:pt x="277414" y="802179"/>
                </a:cubicBezTo>
                <a:cubicBezTo>
                  <a:pt x="388143" y="674251"/>
                  <a:pt x="488155" y="537601"/>
                  <a:pt x="638174" y="430025"/>
                </a:cubicBezTo>
                <a:cubicBezTo>
                  <a:pt x="620315" y="555046"/>
                  <a:pt x="520302" y="653899"/>
                  <a:pt x="477440" y="784735"/>
                </a:cubicBezTo>
                <a:cubicBezTo>
                  <a:pt x="641746" y="680066"/>
                  <a:pt x="727471" y="543415"/>
                  <a:pt x="827483" y="418395"/>
                </a:cubicBezTo>
                <a:cubicBezTo>
                  <a:pt x="873917" y="360246"/>
                  <a:pt x="931068" y="307912"/>
                  <a:pt x="956071" y="241040"/>
                </a:cubicBezTo>
                <a:cubicBezTo>
                  <a:pt x="961429" y="223595"/>
                  <a:pt x="972814" y="196338"/>
                  <a:pt x="999268" y="192386"/>
                </a:cubicBezTo>
                <a:cubicBezTo>
                  <a:pt x="1008086" y="191069"/>
                  <a:pt x="1018579" y="192341"/>
                  <a:pt x="1031080" y="197429"/>
                </a:cubicBezTo>
                <a:cubicBezTo>
                  <a:pt x="1073942" y="214873"/>
                  <a:pt x="1059654" y="246855"/>
                  <a:pt x="1048940" y="275930"/>
                </a:cubicBezTo>
                <a:cubicBezTo>
                  <a:pt x="1020365" y="345708"/>
                  <a:pt x="1020365" y="421303"/>
                  <a:pt x="1020365" y="517249"/>
                </a:cubicBezTo>
                <a:cubicBezTo>
                  <a:pt x="1156096" y="435840"/>
                  <a:pt x="1113233" y="287560"/>
                  <a:pt x="1256108" y="217780"/>
                </a:cubicBezTo>
                <a:cubicBezTo>
                  <a:pt x="1281111" y="305004"/>
                  <a:pt x="1231105" y="371876"/>
                  <a:pt x="1220389" y="441654"/>
                </a:cubicBezTo>
                <a:cubicBezTo>
                  <a:pt x="1209674" y="505619"/>
                  <a:pt x="1234677" y="520156"/>
                  <a:pt x="1313258" y="505619"/>
                </a:cubicBezTo>
                <a:cubicBezTo>
                  <a:pt x="1434702" y="482359"/>
                  <a:pt x="1495424" y="517249"/>
                  <a:pt x="1463277" y="610287"/>
                </a:cubicBezTo>
                <a:cubicBezTo>
                  <a:pt x="1431130" y="697511"/>
                  <a:pt x="1477565" y="706233"/>
                  <a:pt x="1545430" y="682974"/>
                </a:cubicBezTo>
                <a:cubicBezTo>
                  <a:pt x="1645442" y="648084"/>
                  <a:pt x="1724024" y="685881"/>
                  <a:pt x="1809749" y="712048"/>
                </a:cubicBezTo>
                <a:cubicBezTo>
                  <a:pt x="1938336" y="752753"/>
                  <a:pt x="2002630" y="735308"/>
                  <a:pt x="2099071" y="650992"/>
                </a:cubicBezTo>
                <a:cubicBezTo>
                  <a:pt x="2152648" y="601565"/>
                  <a:pt x="2199083" y="552138"/>
                  <a:pt x="2245518" y="482359"/>
                </a:cubicBezTo>
                <a:cubicBezTo>
                  <a:pt x="2270521" y="642269"/>
                  <a:pt x="2356245" y="476544"/>
                  <a:pt x="2409824" y="531786"/>
                </a:cubicBezTo>
                <a:cubicBezTo>
                  <a:pt x="2431255" y="645176"/>
                  <a:pt x="2259804" y="735308"/>
                  <a:pt x="2309812" y="889403"/>
                </a:cubicBezTo>
                <a:cubicBezTo>
                  <a:pt x="2456258" y="703326"/>
                  <a:pt x="2502693" y="493989"/>
                  <a:pt x="2699146" y="357339"/>
                </a:cubicBezTo>
                <a:cubicBezTo>
                  <a:pt x="2742008" y="389321"/>
                  <a:pt x="2699146" y="421303"/>
                  <a:pt x="2717006" y="447469"/>
                </a:cubicBezTo>
                <a:cubicBezTo>
                  <a:pt x="2727721" y="447469"/>
                  <a:pt x="2659854" y="752753"/>
                  <a:pt x="2938461" y="770197"/>
                </a:cubicBezTo>
                <a:cubicBezTo>
                  <a:pt x="2938461" y="776012"/>
                  <a:pt x="2938461" y="781827"/>
                  <a:pt x="2949178" y="787642"/>
                </a:cubicBezTo>
                <a:cubicBezTo>
                  <a:pt x="2988467" y="819624"/>
                  <a:pt x="3081336" y="790550"/>
                  <a:pt x="3088480" y="842883"/>
                </a:cubicBezTo>
                <a:cubicBezTo>
                  <a:pt x="3095624" y="901033"/>
                  <a:pt x="3127771" y="956275"/>
                  <a:pt x="3109911" y="1017331"/>
                </a:cubicBezTo>
                <a:cubicBezTo>
                  <a:pt x="3095624" y="1063850"/>
                  <a:pt x="3077765" y="1113276"/>
                  <a:pt x="3077765" y="1162704"/>
                </a:cubicBezTo>
                <a:cubicBezTo>
                  <a:pt x="3077765" y="1215038"/>
                  <a:pt x="2956320" y="1287724"/>
                  <a:pt x="3117055" y="1319707"/>
                </a:cubicBezTo>
                <a:cubicBezTo>
                  <a:pt x="3124198" y="1319707"/>
                  <a:pt x="3106339" y="1409837"/>
                  <a:pt x="3099196" y="1459264"/>
                </a:cubicBezTo>
                <a:cubicBezTo>
                  <a:pt x="3092052" y="1499968"/>
                  <a:pt x="3059905" y="1549396"/>
                  <a:pt x="3124198" y="1578470"/>
                </a:cubicBezTo>
                <a:cubicBezTo>
                  <a:pt x="3163490" y="1593007"/>
                  <a:pt x="3234927" y="1523228"/>
                  <a:pt x="3242071" y="1462171"/>
                </a:cubicBezTo>
                <a:cubicBezTo>
                  <a:pt x="3249214" y="1406930"/>
                  <a:pt x="3256358" y="1351689"/>
                  <a:pt x="3242071" y="1299354"/>
                </a:cubicBezTo>
                <a:cubicBezTo>
                  <a:pt x="3224212" y="1235390"/>
                  <a:pt x="3252786" y="1200500"/>
                  <a:pt x="3317080" y="1183056"/>
                </a:cubicBezTo>
                <a:cubicBezTo>
                  <a:pt x="3384945" y="1162704"/>
                  <a:pt x="3420664" y="1124907"/>
                  <a:pt x="3452811" y="1072572"/>
                </a:cubicBezTo>
                <a:cubicBezTo>
                  <a:pt x="3531392" y="944644"/>
                  <a:pt x="3624261" y="822532"/>
                  <a:pt x="3670696" y="682973"/>
                </a:cubicBezTo>
                <a:cubicBezTo>
                  <a:pt x="3677840" y="656807"/>
                  <a:pt x="3692127" y="624825"/>
                  <a:pt x="3752849" y="613194"/>
                </a:cubicBezTo>
                <a:cubicBezTo>
                  <a:pt x="3659980" y="991164"/>
                  <a:pt x="3420664" y="1334243"/>
                  <a:pt x="3434952" y="1723843"/>
                </a:cubicBezTo>
                <a:cubicBezTo>
                  <a:pt x="3509961" y="1619174"/>
                  <a:pt x="3513533" y="1494154"/>
                  <a:pt x="3567111" y="1380763"/>
                </a:cubicBezTo>
                <a:cubicBezTo>
                  <a:pt x="3606402" y="1462171"/>
                  <a:pt x="3563540" y="1537765"/>
                  <a:pt x="3542109" y="1613360"/>
                </a:cubicBezTo>
                <a:cubicBezTo>
                  <a:pt x="3524249" y="1677323"/>
                  <a:pt x="3520677" y="1735472"/>
                  <a:pt x="3631405" y="1741287"/>
                </a:cubicBezTo>
                <a:cubicBezTo>
                  <a:pt x="3642121" y="1741287"/>
                  <a:pt x="3649265" y="1741287"/>
                  <a:pt x="3659980" y="1741287"/>
                </a:cubicBezTo>
                <a:cubicBezTo>
                  <a:pt x="3706414" y="1718028"/>
                  <a:pt x="3727846" y="1686046"/>
                  <a:pt x="3742133" y="1645341"/>
                </a:cubicBezTo>
                <a:cubicBezTo>
                  <a:pt x="3749277" y="1622082"/>
                  <a:pt x="3763564" y="1590100"/>
                  <a:pt x="3795712" y="1590100"/>
                </a:cubicBezTo>
                <a:cubicBezTo>
                  <a:pt x="3917155" y="1593007"/>
                  <a:pt x="3952874" y="1514506"/>
                  <a:pt x="3988593" y="1438912"/>
                </a:cubicBezTo>
                <a:cubicBezTo>
                  <a:pt x="4049315" y="1479616"/>
                  <a:pt x="4006452" y="1514506"/>
                  <a:pt x="4010024" y="1546488"/>
                </a:cubicBezTo>
                <a:cubicBezTo>
                  <a:pt x="4013596" y="1566840"/>
                  <a:pt x="4017167" y="1587192"/>
                  <a:pt x="4049315" y="1587192"/>
                </a:cubicBezTo>
                <a:cubicBezTo>
                  <a:pt x="4074317" y="1587192"/>
                  <a:pt x="4106465" y="1578470"/>
                  <a:pt x="4106465" y="1558118"/>
                </a:cubicBezTo>
                <a:cubicBezTo>
                  <a:pt x="4110036" y="1430190"/>
                  <a:pt x="4281487" y="1357503"/>
                  <a:pt x="4281487" y="1223760"/>
                </a:cubicBezTo>
                <a:cubicBezTo>
                  <a:pt x="4281487" y="1142351"/>
                  <a:pt x="4377927" y="1264465"/>
                  <a:pt x="4417219" y="1197593"/>
                </a:cubicBezTo>
                <a:cubicBezTo>
                  <a:pt x="4427935" y="1183056"/>
                  <a:pt x="4442220" y="1238297"/>
                  <a:pt x="4438649" y="1261557"/>
                </a:cubicBezTo>
                <a:cubicBezTo>
                  <a:pt x="4435078" y="1284817"/>
                  <a:pt x="4410074" y="1305169"/>
                  <a:pt x="4427935" y="1334243"/>
                </a:cubicBezTo>
                <a:cubicBezTo>
                  <a:pt x="4492228" y="1348781"/>
                  <a:pt x="4517230" y="1310983"/>
                  <a:pt x="4535090" y="1276094"/>
                </a:cubicBezTo>
                <a:cubicBezTo>
                  <a:pt x="4577952" y="1200500"/>
                  <a:pt x="4627958" y="1124907"/>
                  <a:pt x="4642246" y="1040590"/>
                </a:cubicBezTo>
                <a:cubicBezTo>
                  <a:pt x="4645817" y="1011516"/>
                  <a:pt x="4663677" y="994071"/>
                  <a:pt x="4699396" y="996979"/>
                </a:cubicBezTo>
                <a:cubicBezTo>
                  <a:pt x="4745832" y="1002793"/>
                  <a:pt x="4731544" y="1031868"/>
                  <a:pt x="4727971" y="1055128"/>
                </a:cubicBezTo>
                <a:cubicBezTo>
                  <a:pt x="4724399" y="1069665"/>
                  <a:pt x="4713683" y="1084202"/>
                  <a:pt x="4738688" y="1098740"/>
                </a:cubicBezTo>
                <a:cubicBezTo>
                  <a:pt x="4992291" y="758568"/>
                  <a:pt x="4978002" y="578305"/>
                  <a:pt x="5185172" y="197429"/>
                </a:cubicBezTo>
                <a:cubicBezTo>
                  <a:pt x="5224462" y="281744"/>
                  <a:pt x="5195887" y="342801"/>
                  <a:pt x="5188744" y="400950"/>
                </a:cubicBezTo>
                <a:cubicBezTo>
                  <a:pt x="5170883" y="546323"/>
                  <a:pt x="5138736" y="456192"/>
                  <a:pt x="5117306" y="601565"/>
                </a:cubicBezTo>
                <a:cubicBezTo>
                  <a:pt x="5106590" y="671344"/>
                  <a:pt x="5070871" y="735308"/>
                  <a:pt x="5128021" y="813809"/>
                </a:cubicBezTo>
                <a:cubicBezTo>
                  <a:pt x="5167312" y="866143"/>
                  <a:pt x="5124450" y="950459"/>
                  <a:pt x="5092302" y="1014423"/>
                </a:cubicBezTo>
                <a:cubicBezTo>
                  <a:pt x="5063727" y="1066758"/>
                  <a:pt x="5056585" y="1119092"/>
                  <a:pt x="5092302" y="1188871"/>
                </a:cubicBezTo>
                <a:cubicBezTo>
                  <a:pt x="5113734" y="1124907"/>
                  <a:pt x="5131592" y="1075480"/>
                  <a:pt x="5145880" y="1026053"/>
                </a:cubicBezTo>
                <a:cubicBezTo>
                  <a:pt x="5156596" y="985349"/>
                  <a:pt x="5181600" y="962089"/>
                  <a:pt x="5235177" y="964997"/>
                </a:cubicBezTo>
                <a:cubicBezTo>
                  <a:pt x="5263752" y="964997"/>
                  <a:pt x="5303044" y="956275"/>
                  <a:pt x="5317331" y="985349"/>
                </a:cubicBezTo>
                <a:cubicBezTo>
                  <a:pt x="5331618" y="1008608"/>
                  <a:pt x="5317331" y="1040590"/>
                  <a:pt x="5292327" y="1052221"/>
                </a:cubicBezTo>
                <a:cubicBezTo>
                  <a:pt x="5245894" y="1066758"/>
                  <a:pt x="5203031" y="1081295"/>
                  <a:pt x="5199458" y="1130722"/>
                </a:cubicBezTo>
                <a:cubicBezTo>
                  <a:pt x="5192315" y="1197593"/>
                  <a:pt x="5220889" y="1159796"/>
                  <a:pt x="5256608" y="1148166"/>
                </a:cubicBezTo>
                <a:cubicBezTo>
                  <a:pt x="5295899" y="1136536"/>
                  <a:pt x="5306616" y="1171426"/>
                  <a:pt x="5299471" y="1194686"/>
                </a:cubicBezTo>
                <a:cubicBezTo>
                  <a:pt x="5267324" y="1281909"/>
                  <a:pt x="5324474" y="1372040"/>
                  <a:pt x="5278039" y="1462171"/>
                </a:cubicBezTo>
                <a:cubicBezTo>
                  <a:pt x="5392339" y="1438912"/>
                  <a:pt x="5442347" y="1389485"/>
                  <a:pt x="5460205" y="1284817"/>
                </a:cubicBezTo>
                <a:cubicBezTo>
                  <a:pt x="5463777" y="1247020"/>
                  <a:pt x="5456634" y="1206315"/>
                  <a:pt x="5488780" y="1171426"/>
                </a:cubicBezTo>
                <a:cubicBezTo>
                  <a:pt x="5502175" y="1156162"/>
                  <a:pt x="5517579" y="1140898"/>
                  <a:pt x="5539513" y="1140353"/>
                </a:cubicBezTo>
                <a:lnTo>
                  <a:pt x="5552720" y="1143022"/>
                </a:lnTo>
                <a:lnTo>
                  <a:pt x="5574208" y="1115811"/>
                </a:lnTo>
                <a:cubicBezTo>
                  <a:pt x="5609034" y="1085646"/>
                  <a:pt x="5659040" y="1068202"/>
                  <a:pt x="5734050" y="1075470"/>
                </a:cubicBezTo>
                <a:cubicBezTo>
                  <a:pt x="5776912" y="1078377"/>
                  <a:pt x="5809058" y="1055118"/>
                  <a:pt x="5798343" y="1020228"/>
                </a:cubicBezTo>
                <a:cubicBezTo>
                  <a:pt x="5776912" y="953357"/>
                  <a:pt x="5837634" y="921375"/>
                  <a:pt x="5884068" y="883578"/>
                </a:cubicBezTo>
                <a:cubicBezTo>
                  <a:pt x="5966221" y="816706"/>
                  <a:pt x="6051947" y="752742"/>
                  <a:pt x="6066234" y="645166"/>
                </a:cubicBezTo>
                <a:cubicBezTo>
                  <a:pt x="6130528" y="665519"/>
                  <a:pt x="6123384" y="700408"/>
                  <a:pt x="6109096" y="732391"/>
                </a:cubicBezTo>
                <a:cubicBezTo>
                  <a:pt x="6073377" y="816706"/>
                  <a:pt x="6034087" y="901023"/>
                  <a:pt x="5998368" y="985338"/>
                </a:cubicBezTo>
                <a:cubicBezTo>
                  <a:pt x="5976937" y="1040581"/>
                  <a:pt x="5944790" y="1095822"/>
                  <a:pt x="5969793" y="1168509"/>
                </a:cubicBezTo>
                <a:cubicBezTo>
                  <a:pt x="6098380" y="1104545"/>
                  <a:pt x="6123384" y="996969"/>
                  <a:pt x="6162674" y="909745"/>
                </a:cubicBezTo>
                <a:cubicBezTo>
                  <a:pt x="6212681" y="802169"/>
                  <a:pt x="6305549" y="738205"/>
                  <a:pt x="6412705" y="659704"/>
                </a:cubicBezTo>
                <a:cubicBezTo>
                  <a:pt x="6441280" y="738205"/>
                  <a:pt x="6362699" y="787632"/>
                  <a:pt x="6366271" y="851596"/>
                </a:cubicBezTo>
                <a:cubicBezTo>
                  <a:pt x="6376987" y="854503"/>
                  <a:pt x="6398418" y="860319"/>
                  <a:pt x="6398418" y="860319"/>
                </a:cubicBezTo>
                <a:cubicBezTo>
                  <a:pt x="6455568" y="755650"/>
                  <a:pt x="6562724" y="709131"/>
                  <a:pt x="6694884" y="691686"/>
                </a:cubicBezTo>
                <a:cubicBezTo>
                  <a:pt x="6762750" y="685871"/>
                  <a:pt x="6784181" y="648074"/>
                  <a:pt x="6816327" y="610277"/>
                </a:cubicBezTo>
                <a:cubicBezTo>
                  <a:pt x="6927056" y="482349"/>
                  <a:pt x="7027068" y="345699"/>
                  <a:pt x="7177087" y="238123"/>
                </a:cubicBezTo>
                <a:cubicBezTo>
                  <a:pt x="7159228" y="363144"/>
                  <a:pt x="7059215" y="461997"/>
                  <a:pt x="7016353" y="592833"/>
                </a:cubicBezTo>
                <a:cubicBezTo>
                  <a:pt x="7180659" y="488164"/>
                  <a:pt x="7266384" y="351513"/>
                  <a:pt x="7366396" y="226493"/>
                </a:cubicBezTo>
                <a:cubicBezTo>
                  <a:pt x="7412830" y="168344"/>
                  <a:pt x="7469981" y="116010"/>
                  <a:pt x="7494984" y="49138"/>
                </a:cubicBezTo>
                <a:cubicBezTo>
                  <a:pt x="7500342" y="31693"/>
                  <a:pt x="7511727" y="4436"/>
                  <a:pt x="7538181" y="484"/>
                </a:cubicBezTo>
                <a:close/>
              </a:path>
            </a:pathLst>
          </a:custGeom>
          <a:solidFill>
            <a:srgbClr val="D739A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58C41E4-5792-DEE5-B32A-F14A9C400641}"/>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dirty="0"/>
              <a:t>Insights </a:t>
            </a:r>
          </a:p>
        </p:txBody>
      </p:sp>
      <p:sp>
        <p:nvSpPr>
          <p:cNvPr id="21" name="Content Placeholder 2">
            <a:extLst>
              <a:ext uri="{FF2B5EF4-FFF2-40B4-BE49-F238E27FC236}">
                <a16:creationId xmlns:a16="http://schemas.microsoft.com/office/drawing/2014/main" id="{44EC5BA5-CF82-61C7-6412-861C7BB81259}"/>
              </a:ext>
            </a:extLst>
          </p:cNvPr>
          <p:cNvSpPr>
            <a:spLocks/>
          </p:cNvSpPr>
          <p:nvPr/>
        </p:nvSpPr>
        <p:spPr>
          <a:xfrm>
            <a:off x="838200" y="2012124"/>
            <a:ext cx="4936329" cy="4159314"/>
          </a:xfrm>
          <a:prstGeom prst="rect">
            <a:avLst/>
          </a:prstGeom>
        </p:spPr>
        <p:txBody>
          <a:bodyPr/>
          <a:lstStyle/>
          <a:p>
            <a:pPr defTabSz="905256">
              <a:spcAft>
                <a:spcPts val="600"/>
              </a:spcAft>
            </a:pPr>
            <a:r>
              <a:rPr lang="en-US" sz="1782" kern="1200" dirty="0">
                <a:solidFill>
                  <a:schemeClr val="tx1"/>
                </a:solidFill>
                <a:latin typeface="+mn-lt"/>
                <a:ea typeface="+mn-ea"/>
                <a:cs typeface="+mn-cs"/>
              </a:rPr>
              <a:t>Which of our products has the highest manufacturing cost?</a:t>
            </a:r>
          </a:p>
          <a:p>
            <a:pPr defTabSz="905256">
              <a:spcAft>
                <a:spcPts val="600"/>
              </a:spcAft>
            </a:pPr>
            <a:endParaRPr lang="en-US" sz="1782" dirty="0"/>
          </a:p>
          <a:p>
            <a:pPr defTabSz="905256">
              <a:spcAft>
                <a:spcPts val="600"/>
              </a:spcAft>
            </a:pPr>
            <a:endParaRPr lang="en-US" sz="1782" kern="1200" dirty="0">
              <a:solidFill>
                <a:schemeClr val="tx1"/>
              </a:solidFill>
              <a:latin typeface="+mn-lt"/>
              <a:ea typeface="+mn-ea"/>
              <a:cs typeface="+mn-cs"/>
            </a:endParaRPr>
          </a:p>
          <a:p>
            <a:pPr defTabSz="905256">
              <a:spcAft>
                <a:spcPts val="600"/>
              </a:spcAft>
            </a:pPr>
            <a:endParaRPr lang="en-US" sz="1782" dirty="0"/>
          </a:p>
          <a:p>
            <a:pPr defTabSz="905256">
              <a:spcAft>
                <a:spcPts val="600"/>
              </a:spcAft>
            </a:pPr>
            <a:endParaRPr lang="en-US" sz="1782" kern="1200" dirty="0">
              <a:solidFill>
                <a:schemeClr val="tx1"/>
              </a:solidFill>
              <a:latin typeface="+mn-lt"/>
              <a:ea typeface="+mn-ea"/>
              <a:cs typeface="+mn-cs"/>
            </a:endParaRPr>
          </a:p>
          <a:p>
            <a:pPr defTabSz="905256">
              <a:spcAft>
                <a:spcPts val="600"/>
              </a:spcAft>
            </a:pPr>
            <a:endParaRPr lang="en-IN" sz="1782" kern="1200" dirty="0">
              <a:solidFill>
                <a:schemeClr val="tx1"/>
              </a:solidFill>
              <a:latin typeface="+mn-lt"/>
              <a:ea typeface="+mn-ea"/>
              <a:cs typeface="+mn-cs"/>
            </a:endParaRPr>
          </a:p>
          <a:p>
            <a:pPr algn="ctr" defTabSz="905256">
              <a:spcAft>
                <a:spcPts val="600"/>
              </a:spcAft>
            </a:pPr>
            <a:r>
              <a:rPr lang="en-IN" sz="1782" kern="1200" dirty="0">
                <a:solidFill>
                  <a:schemeClr val="tx1"/>
                </a:solidFill>
                <a:latin typeface="+mn-lt"/>
                <a:ea typeface="+mn-ea"/>
                <a:cs typeface="+mn-cs"/>
              </a:rPr>
              <a:t>240.54$</a:t>
            </a:r>
            <a:endParaRPr lang="en-US" sz="1782" kern="1200" dirty="0">
              <a:solidFill>
                <a:schemeClr val="tx1"/>
              </a:solidFill>
              <a:latin typeface="+mn-lt"/>
              <a:ea typeface="+mn-ea"/>
              <a:cs typeface="+mn-cs"/>
            </a:endParaRPr>
          </a:p>
          <a:p>
            <a:pPr algn="ctr" defTabSz="905256">
              <a:spcAft>
                <a:spcPts val="600"/>
              </a:spcAft>
            </a:pPr>
            <a:r>
              <a:rPr lang="en-IN" sz="1782" kern="1200" dirty="0">
                <a:solidFill>
                  <a:schemeClr val="tx1"/>
                </a:solidFill>
                <a:latin typeface="+mn-lt"/>
                <a:ea typeface="+mn-ea"/>
                <a:cs typeface="+mn-cs"/>
              </a:rPr>
              <a:t>AQ HOME Allin1 Gen 2 (Plus 3) </a:t>
            </a:r>
          </a:p>
          <a:p>
            <a:pPr algn="ctr" defTabSz="905256">
              <a:spcAft>
                <a:spcPts val="600"/>
              </a:spcAft>
            </a:pPr>
            <a:r>
              <a:rPr lang="en-IN" sz="1782" kern="1200" dirty="0">
                <a:solidFill>
                  <a:schemeClr val="tx1"/>
                </a:solidFill>
                <a:latin typeface="+mn-lt"/>
                <a:ea typeface="+mn-ea"/>
                <a:cs typeface="+mn-cs"/>
              </a:rPr>
              <a:t>Personal Desktop</a:t>
            </a:r>
            <a:endParaRPr lang="en-US" sz="1782" kern="1200" dirty="0">
              <a:solidFill>
                <a:schemeClr val="tx1"/>
              </a:solidFill>
              <a:latin typeface="+mn-lt"/>
              <a:ea typeface="+mn-ea"/>
              <a:cs typeface="+mn-cs"/>
            </a:endParaRPr>
          </a:p>
          <a:p>
            <a:pPr marL="0" indent="0">
              <a:spcAft>
                <a:spcPts val="600"/>
              </a:spcAft>
              <a:buNone/>
            </a:pPr>
            <a:endParaRPr lang="en-IN" dirty="0"/>
          </a:p>
        </p:txBody>
      </p:sp>
      <p:sp>
        <p:nvSpPr>
          <p:cNvPr id="4" name="Content Placeholder 3">
            <a:extLst>
              <a:ext uri="{FF2B5EF4-FFF2-40B4-BE49-F238E27FC236}">
                <a16:creationId xmlns:a16="http://schemas.microsoft.com/office/drawing/2014/main" id="{8FED4206-1B5E-8402-4DC0-CFE844F3F254}"/>
              </a:ext>
            </a:extLst>
          </p:cNvPr>
          <p:cNvSpPr>
            <a:spLocks/>
          </p:cNvSpPr>
          <p:nvPr/>
        </p:nvSpPr>
        <p:spPr>
          <a:xfrm>
            <a:off x="6417471" y="2012124"/>
            <a:ext cx="4936329" cy="4159314"/>
          </a:xfrm>
          <a:prstGeom prst="rect">
            <a:avLst/>
          </a:prstGeom>
        </p:spPr>
        <p:txBody>
          <a:bodyPr/>
          <a:lstStyle/>
          <a:p>
            <a:pPr defTabSz="905256">
              <a:spcAft>
                <a:spcPts val="600"/>
              </a:spcAft>
            </a:pPr>
            <a:r>
              <a:rPr lang="en-US" sz="1782" kern="1200" dirty="0">
                <a:solidFill>
                  <a:schemeClr val="tx1"/>
                </a:solidFill>
                <a:latin typeface="+mn-lt"/>
                <a:ea typeface="+mn-ea"/>
                <a:cs typeface="+mn-cs"/>
              </a:rPr>
              <a:t>Which of our products has the lowest manufacturing cost?</a:t>
            </a:r>
          </a:p>
          <a:p>
            <a:pPr defTabSz="905256">
              <a:spcAft>
                <a:spcPts val="600"/>
              </a:spcAft>
            </a:pPr>
            <a:endParaRPr lang="en-US" sz="1782" dirty="0"/>
          </a:p>
          <a:p>
            <a:pPr defTabSz="905256">
              <a:spcAft>
                <a:spcPts val="600"/>
              </a:spcAft>
            </a:pPr>
            <a:endParaRPr lang="en-US" sz="1782" kern="1200" dirty="0">
              <a:solidFill>
                <a:schemeClr val="tx1"/>
              </a:solidFill>
              <a:latin typeface="+mn-lt"/>
              <a:ea typeface="+mn-ea"/>
              <a:cs typeface="+mn-cs"/>
            </a:endParaRPr>
          </a:p>
          <a:p>
            <a:pPr defTabSz="905256">
              <a:spcAft>
                <a:spcPts val="600"/>
              </a:spcAft>
            </a:pPr>
            <a:endParaRPr lang="en-US" sz="1782" kern="1200" dirty="0">
              <a:solidFill>
                <a:schemeClr val="tx1"/>
              </a:solidFill>
              <a:latin typeface="+mn-lt"/>
              <a:ea typeface="+mn-ea"/>
              <a:cs typeface="+mn-cs"/>
            </a:endParaRPr>
          </a:p>
          <a:p>
            <a:pPr defTabSz="905256">
              <a:spcAft>
                <a:spcPts val="600"/>
              </a:spcAft>
            </a:pPr>
            <a:endParaRPr lang="en-US" sz="1782" dirty="0"/>
          </a:p>
          <a:p>
            <a:pPr defTabSz="905256">
              <a:spcAft>
                <a:spcPts val="600"/>
              </a:spcAft>
            </a:pPr>
            <a:endParaRPr lang="en-US" sz="1782" kern="1200" dirty="0">
              <a:solidFill>
                <a:schemeClr val="tx1"/>
              </a:solidFill>
              <a:latin typeface="+mn-lt"/>
              <a:ea typeface="+mn-ea"/>
              <a:cs typeface="+mn-cs"/>
            </a:endParaRPr>
          </a:p>
          <a:p>
            <a:pPr algn="ctr" defTabSz="905256">
              <a:spcAft>
                <a:spcPts val="600"/>
              </a:spcAft>
            </a:pPr>
            <a:r>
              <a:rPr lang="en-IN" sz="1782" kern="1200" dirty="0">
                <a:solidFill>
                  <a:schemeClr val="tx1"/>
                </a:solidFill>
                <a:latin typeface="+mn-lt"/>
                <a:ea typeface="+mn-ea"/>
                <a:cs typeface="+mn-cs"/>
              </a:rPr>
              <a:t>0.89$</a:t>
            </a:r>
            <a:endParaRPr lang="en-US" sz="1782" kern="1200" dirty="0">
              <a:solidFill>
                <a:schemeClr val="tx1"/>
              </a:solidFill>
              <a:latin typeface="+mn-lt"/>
              <a:ea typeface="+mn-ea"/>
              <a:cs typeface="+mn-cs"/>
            </a:endParaRPr>
          </a:p>
          <a:p>
            <a:pPr algn="ctr" defTabSz="905256">
              <a:spcAft>
                <a:spcPts val="600"/>
              </a:spcAft>
            </a:pPr>
            <a:r>
              <a:rPr lang="en-IN" sz="1782" kern="1200" dirty="0">
                <a:solidFill>
                  <a:schemeClr val="tx1"/>
                </a:solidFill>
                <a:latin typeface="+mn-lt"/>
                <a:ea typeface="+mn-ea"/>
                <a:cs typeface="+mn-cs"/>
              </a:rPr>
              <a:t>AQ Master wired x1 Ms (Standard 1)</a:t>
            </a:r>
          </a:p>
          <a:p>
            <a:pPr algn="ctr" defTabSz="905256">
              <a:spcAft>
                <a:spcPts val="600"/>
              </a:spcAft>
            </a:pPr>
            <a:r>
              <a:rPr lang="en-IN" sz="1782" kern="1200" dirty="0">
                <a:solidFill>
                  <a:schemeClr val="tx1"/>
                </a:solidFill>
                <a:latin typeface="+mn-lt"/>
                <a:ea typeface="+mn-ea"/>
                <a:cs typeface="+mn-cs"/>
              </a:rPr>
              <a:t>Mouse</a:t>
            </a:r>
            <a:endParaRPr lang="en-IN" dirty="0"/>
          </a:p>
        </p:txBody>
      </p:sp>
      <p:pic>
        <p:nvPicPr>
          <p:cNvPr id="5" name="Picture 4">
            <a:extLst>
              <a:ext uri="{FF2B5EF4-FFF2-40B4-BE49-F238E27FC236}">
                <a16:creationId xmlns:a16="http://schemas.microsoft.com/office/drawing/2014/main" id="{F91698C2-1D22-2E9B-C67A-E8C1ACAAAAB4}"/>
              </a:ext>
            </a:extLst>
          </p:cNvPr>
          <p:cNvPicPr>
            <a:picLocks noChangeAspect="1"/>
          </p:cNvPicPr>
          <p:nvPr/>
        </p:nvPicPr>
        <p:blipFill>
          <a:blip r:embed="rId2"/>
          <a:stretch>
            <a:fillRect/>
          </a:stretch>
        </p:blipFill>
        <p:spPr>
          <a:xfrm>
            <a:off x="2153204" y="2658622"/>
            <a:ext cx="1900636" cy="1540756"/>
          </a:xfrm>
          <a:prstGeom prst="rect">
            <a:avLst/>
          </a:prstGeom>
        </p:spPr>
      </p:pic>
      <p:pic>
        <p:nvPicPr>
          <p:cNvPr id="7" name="Picture 6">
            <a:extLst>
              <a:ext uri="{FF2B5EF4-FFF2-40B4-BE49-F238E27FC236}">
                <a16:creationId xmlns:a16="http://schemas.microsoft.com/office/drawing/2014/main" id="{69E9E07B-61C9-C0ED-05A1-83606539A985}"/>
              </a:ext>
            </a:extLst>
          </p:cNvPr>
          <p:cNvPicPr>
            <a:picLocks noChangeAspect="1"/>
          </p:cNvPicPr>
          <p:nvPr/>
        </p:nvPicPr>
        <p:blipFill>
          <a:blip r:embed="rId3"/>
          <a:stretch>
            <a:fillRect/>
          </a:stretch>
        </p:blipFill>
        <p:spPr>
          <a:xfrm>
            <a:off x="8025685" y="2653097"/>
            <a:ext cx="1900636" cy="1540756"/>
          </a:xfrm>
          <a:prstGeom prst="rect">
            <a:avLst/>
          </a:prstGeom>
        </p:spPr>
      </p:pic>
    </p:spTree>
    <p:extLst>
      <p:ext uri="{BB962C8B-B14F-4D97-AF65-F5344CB8AC3E}">
        <p14:creationId xmlns:p14="http://schemas.microsoft.com/office/powerpoint/2010/main" val="30296355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AB794-08F8-F637-A642-76E71AB82795}"/>
              </a:ext>
            </a:extLst>
          </p:cNvPr>
          <p:cNvSpPr>
            <a:spLocks noGrp="1"/>
          </p:cNvSpPr>
          <p:nvPr>
            <p:ph type="title"/>
          </p:nvPr>
        </p:nvSpPr>
        <p:spPr/>
        <p:txBody>
          <a:bodyPr/>
          <a:lstStyle/>
          <a:p>
            <a:pPr marL="742950" indent="-742950">
              <a:buFont typeface="+mj-lt"/>
              <a:buAutoNum type="arabicPeriod" startAt="6"/>
            </a:pPr>
            <a:r>
              <a:rPr lang="en-US" dirty="0"/>
              <a:t>Ad -hoc requests</a:t>
            </a:r>
            <a:endParaRPr lang="en-IN" dirty="0"/>
          </a:p>
        </p:txBody>
      </p:sp>
      <p:sp>
        <p:nvSpPr>
          <p:cNvPr id="3" name="Content Placeholder 2">
            <a:extLst>
              <a:ext uri="{FF2B5EF4-FFF2-40B4-BE49-F238E27FC236}">
                <a16:creationId xmlns:a16="http://schemas.microsoft.com/office/drawing/2014/main" id="{5BB0C455-8A7B-98AC-49FB-BD23C51B7CA5}"/>
              </a:ext>
            </a:extLst>
          </p:cNvPr>
          <p:cNvSpPr>
            <a:spLocks noGrp="1"/>
          </p:cNvSpPr>
          <p:nvPr>
            <p:ph sz="half" idx="1"/>
          </p:nvPr>
        </p:nvSpPr>
        <p:spPr>
          <a:xfrm>
            <a:off x="650240" y="2011680"/>
            <a:ext cx="5125720" cy="4160520"/>
          </a:xfrm>
        </p:spPr>
        <p:txBody>
          <a:bodyPr>
            <a:normAutofit fontScale="92500" lnSpcReduction="10000"/>
          </a:bodyPr>
          <a:lstStyle/>
          <a:p>
            <a:r>
              <a:rPr lang="en-US"/>
              <a:t>Generate a report which contains the top 5 customers who received an average high pre_invoice discount_pct for the fiscal year 2021 and in the Indian market. The final output contains these fields:</a:t>
            </a:r>
          </a:p>
          <a:p>
            <a:pPr lvl="1"/>
            <a:r>
              <a:rPr lang="en-IN"/>
              <a:t>customer_code</a:t>
            </a:r>
          </a:p>
          <a:p>
            <a:pPr lvl="1"/>
            <a:r>
              <a:rPr lang="en-IN"/>
              <a:t>Customer</a:t>
            </a:r>
          </a:p>
          <a:p>
            <a:pPr lvl="1"/>
            <a:r>
              <a:rPr lang="en-IN"/>
              <a:t>average_discount_percentage </a:t>
            </a:r>
            <a:endParaRPr lang="en-IN" dirty="0"/>
          </a:p>
        </p:txBody>
      </p:sp>
      <p:pic>
        <p:nvPicPr>
          <p:cNvPr id="6" name="Content Placeholder 5">
            <a:extLst>
              <a:ext uri="{FF2B5EF4-FFF2-40B4-BE49-F238E27FC236}">
                <a16:creationId xmlns:a16="http://schemas.microsoft.com/office/drawing/2014/main" id="{246BE1D2-3723-26F2-ECE0-26B0358726AD}"/>
              </a:ext>
            </a:extLst>
          </p:cNvPr>
          <p:cNvPicPr>
            <a:picLocks noGrp="1" noChangeAspect="1"/>
          </p:cNvPicPr>
          <p:nvPr>
            <p:ph sz="half" idx="2"/>
          </p:nvPr>
        </p:nvPicPr>
        <p:blipFill>
          <a:blip r:embed="rId2"/>
          <a:stretch>
            <a:fillRect/>
          </a:stretch>
        </p:blipFill>
        <p:spPr>
          <a:xfrm>
            <a:off x="6416042" y="2438400"/>
            <a:ext cx="4546598" cy="2712720"/>
          </a:xfrm>
        </p:spPr>
      </p:pic>
      <p:sp>
        <p:nvSpPr>
          <p:cNvPr id="7" name="Title 1">
            <a:extLst>
              <a:ext uri="{FF2B5EF4-FFF2-40B4-BE49-F238E27FC236}">
                <a16:creationId xmlns:a16="http://schemas.microsoft.com/office/drawing/2014/main" id="{9570B9B3-C7DF-53D2-05E6-5B2F135FD3DB}"/>
              </a:ext>
            </a:extLst>
          </p:cNvPr>
          <p:cNvSpPr txBox="1">
            <a:spLocks/>
          </p:cNvSpPr>
          <p:nvPr/>
        </p:nvSpPr>
        <p:spPr>
          <a:xfrm>
            <a:off x="6344923" y="1940560"/>
            <a:ext cx="4617717" cy="4978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i="1" kern="1200">
                <a:solidFill>
                  <a:schemeClr val="tx1"/>
                </a:solidFill>
                <a:latin typeface="+mj-lt"/>
                <a:ea typeface="+mj-ea"/>
                <a:cs typeface="+mj-cs"/>
              </a:defRPr>
            </a:lvl1pPr>
          </a:lstStyle>
          <a:p>
            <a:r>
              <a:rPr lang="en-US" sz="2800"/>
              <a:t>Output</a:t>
            </a:r>
            <a:endParaRPr lang="en-IN" sz="2800" dirty="0"/>
          </a:p>
        </p:txBody>
      </p:sp>
    </p:spTree>
    <p:extLst>
      <p:ext uri="{BB962C8B-B14F-4D97-AF65-F5344CB8AC3E}">
        <p14:creationId xmlns:p14="http://schemas.microsoft.com/office/powerpoint/2010/main" val="2882701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8" name="Freeform: Shape 37">
            <a:extLst>
              <a:ext uri="{FF2B5EF4-FFF2-40B4-BE49-F238E27FC236}">
                <a16:creationId xmlns:a16="http://schemas.microsoft.com/office/drawing/2014/main" id="{13B7BB51-92B8-4089-8DAB-1202A4D1C6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315111"/>
            <a:ext cx="3021543" cy="1435442"/>
          </a:xfrm>
          <a:custGeom>
            <a:avLst/>
            <a:gdLst/>
            <a:ahLst/>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useBgFill="1">
        <p:nvSpPr>
          <p:cNvPr id="39" name="Rectangle 38">
            <a:extLst>
              <a:ext uri="{FF2B5EF4-FFF2-40B4-BE49-F238E27FC236}">
                <a16:creationId xmlns:a16="http://schemas.microsoft.com/office/drawing/2014/main" id="{AA866F0E-F54B-4BF5-8A88-7D97BD45F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536F6B5C-2B5F-4FEE-8263-34996D29DC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8229EC50-E910-4AE2-9EEA-604A81EF61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941221 w 12192000"/>
              <a:gd name="connsiteY0" fmla="*/ 2015186 h 6858000"/>
              <a:gd name="connsiteX1" fmla="*/ 6907857 w 12192000"/>
              <a:gd name="connsiteY1" fmla="*/ 2033351 h 6858000"/>
              <a:gd name="connsiteX2" fmla="*/ 7093700 w 12192000"/>
              <a:gd name="connsiteY2" fmla="*/ 2101457 h 6858000"/>
              <a:gd name="connsiteX3" fmla="*/ 6803079 w 12192000"/>
              <a:gd name="connsiteY3" fmla="*/ 2065612 h 6858000"/>
              <a:gd name="connsiteX4" fmla="*/ 6798115 w 12192000"/>
              <a:gd name="connsiteY4" fmla="*/ 2088772 h 6858000"/>
              <a:gd name="connsiteX5" fmla="*/ 7128167 w 12192000"/>
              <a:gd name="connsiteY5" fmla="*/ 2176455 h 6858000"/>
              <a:gd name="connsiteX6" fmla="*/ 7098663 w 12192000"/>
              <a:gd name="connsiteY6" fmla="*/ 2189968 h 6858000"/>
              <a:gd name="connsiteX7" fmla="*/ 6923298 w 12192000"/>
              <a:gd name="connsiteY7" fmla="*/ 2156052 h 6858000"/>
              <a:gd name="connsiteX8" fmla="*/ 6888004 w 12192000"/>
              <a:gd name="connsiteY8" fmla="*/ 2164875 h 6858000"/>
              <a:gd name="connsiteX9" fmla="*/ 6905375 w 12192000"/>
              <a:gd name="connsiteY9" fmla="*/ 2205958 h 6858000"/>
              <a:gd name="connsiteX10" fmla="*/ 6981477 w 12192000"/>
              <a:gd name="connsiteY10" fmla="*/ 2221951 h 6858000"/>
              <a:gd name="connsiteX11" fmla="*/ 7100043 w 12192000"/>
              <a:gd name="connsiteY11" fmla="*/ 2318459 h 6858000"/>
              <a:gd name="connsiteX12" fmla="*/ 6920540 w 12192000"/>
              <a:gd name="connsiteY12" fmla="*/ 2306877 h 6858000"/>
              <a:gd name="connsiteX13" fmla="*/ 6888831 w 12192000"/>
              <a:gd name="connsiteY13" fmla="*/ 2330314 h 6858000"/>
              <a:gd name="connsiteX14" fmla="*/ 6876698 w 12192000"/>
              <a:gd name="connsiteY14" fmla="*/ 2360645 h 6858000"/>
              <a:gd name="connsiteX15" fmla="*/ 6807214 w 12192000"/>
              <a:gd name="connsiteY15" fmla="*/ 2385736 h 6858000"/>
              <a:gd name="connsiteX16" fmla="*/ 6916405 w 12192000"/>
              <a:gd name="connsiteY16" fmla="*/ 2413862 h 6858000"/>
              <a:gd name="connsiteX17" fmla="*/ 6799770 w 12192000"/>
              <a:gd name="connsiteY17" fmla="*/ 2413862 h 6858000"/>
              <a:gd name="connsiteX18" fmla="*/ 6665762 w 12192000"/>
              <a:gd name="connsiteY18" fmla="*/ 2394561 h 6858000"/>
              <a:gd name="connsiteX19" fmla="*/ 6522933 w 12192000"/>
              <a:gd name="connsiteY19" fmla="*/ 2400626 h 6858000"/>
              <a:gd name="connsiteX20" fmla="*/ 6237275 w 12192000"/>
              <a:gd name="connsiteY20" fmla="*/ 2365057 h 6858000"/>
              <a:gd name="connsiteX21" fmla="*/ 6101338 w 12192000"/>
              <a:gd name="connsiteY21" fmla="*/ 2367538 h 6858000"/>
              <a:gd name="connsiteX22" fmla="*/ 6857121 w 12192000"/>
              <a:gd name="connsiteY22" fmla="*/ 2606875 h 6858000"/>
              <a:gd name="connsiteX23" fmla="*/ 6818519 w 12192000"/>
              <a:gd name="connsiteY23" fmla="*/ 2659539 h 6858000"/>
              <a:gd name="connsiteX24" fmla="*/ 6976790 w 12192000"/>
              <a:gd name="connsiteY24" fmla="*/ 2716892 h 6858000"/>
              <a:gd name="connsiteX25" fmla="*/ 7015669 w 12192000"/>
              <a:gd name="connsiteY25" fmla="*/ 2773693 h 6858000"/>
              <a:gd name="connsiteX26" fmla="*/ 6966864 w 12192000"/>
              <a:gd name="connsiteY26" fmla="*/ 2768730 h 6858000"/>
              <a:gd name="connsiteX27" fmla="*/ 6924953 w 12192000"/>
              <a:gd name="connsiteY27" fmla="*/ 2779483 h 6858000"/>
              <a:gd name="connsiteX28" fmla="*/ 6942323 w 12192000"/>
              <a:gd name="connsiteY28" fmla="*/ 2851726 h 6858000"/>
              <a:gd name="connsiteX29" fmla="*/ 7165943 w 12192000"/>
              <a:gd name="connsiteY29" fmla="*/ 2944924 h 6858000"/>
              <a:gd name="connsiteX30" fmla="*/ 7186071 w 12192000"/>
              <a:gd name="connsiteY30" fmla="*/ 2975254 h 6858000"/>
              <a:gd name="connsiteX31" fmla="*/ 7159325 w 12192000"/>
              <a:gd name="connsiteY31" fmla="*/ 2996762 h 6858000"/>
              <a:gd name="connsiteX32" fmla="*/ 7087082 w 12192000"/>
              <a:gd name="connsiteY32" fmla="*/ 3007790 h 6858000"/>
              <a:gd name="connsiteX33" fmla="*/ 7188276 w 12192000"/>
              <a:gd name="connsiteY33" fmla="*/ 3111191 h 6858000"/>
              <a:gd name="connsiteX34" fmla="*/ 7225225 w 12192000"/>
              <a:gd name="connsiteY34" fmla="*/ 3139866 h 6858000"/>
              <a:gd name="connsiteX35" fmla="*/ 7288368 w 12192000"/>
              <a:gd name="connsiteY35" fmla="*/ 3184260 h 6858000"/>
              <a:gd name="connsiteX36" fmla="*/ 7289471 w 12192000"/>
              <a:gd name="connsiteY36" fmla="*/ 3197771 h 6858000"/>
              <a:gd name="connsiteX37" fmla="*/ 7203442 w 12192000"/>
              <a:gd name="connsiteY37" fmla="*/ 3245472 h 6858000"/>
              <a:gd name="connsiteX38" fmla="*/ 7048205 w 12192000"/>
              <a:gd name="connsiteY38" fmla="*/ 3232512 h 6858000"/>
              <a:gd name="connsiteX39" fmla="*/ 7277614 w 12192000"/>
              <a:gd name="connsiteY39" fmla="*/ 3303652 h 6858000"/>
              <a:gd name="connsiteX40" fmla="*/ 6535066 w 12192000"/>
              <a:gd name="connsiteY40" fmla="*/ 3134077 h 6858000"/>
              <a:gd name="connsiteX41" fmla="*/ 6582492 w 12192000"/>
              <a:gd name="connsiteY41" fmla="*/ 3178469 h 6858000"/>
              <a:gd name="connsiteX42" fmla="*/ 6842233 w 12192000"/>
              <a:gd name="connsiteY42" fmla="*/ 3295379 h 6858000"/>
              <a:gd name="connsiteX43" fmla="*/ 6915853 w 12192000"/>
              <a:gd name="connsiteY43" fmla="*/ 3368725 h 6858000"/>
              <a:gd name="connsiteX44" fmla="*/ 6993058 w 12192000"/>
              <a:gd name="connsiteY44" fmla="*/ 3409257 h 6858000"/>
              <a:gd name="connsiteX45" fmla="*/ 7101421 w 12192000"/>
              <a:gd name="connsiteY45" fmla="*/ 3408430 h 6858000"/>
              <a:gd name="connsiteX46" fmla="*/ 7178350 w 12192000"/>
              <a:gd name="connsiteY46" fmla="*/ 3470746 h 6858000"/>
              <a:gd name="connsiteX47" fmla="*/ 7098112 w 12192000"/>
              <a:gd name="connsiteY47" fmla="*/ 3483982 h 6858000"/>
              <a:gd name="connsiteX48" fmla="*/ 7004088 w 12192000"/>
              <a:gd name="connsiteY48" fmla="*/ 3473780 h 6858000"/>
              <a:gd name="connsiteX49" fmla="*/ 6801147 w 12192000"/>
              <a:gd name="connsiteY49" fmla="*/ 3477087 h 6858000"/>
              <a:gd name="connsiteX50" fmla="*/ 6684788 w 12192000"/>
              <a:gd name="connsiteY50" fmla="*/ 3489220 h 6858000"/>
              <a:gd name="connsiteX51" fmla="*/ 6417328 w 12192000"/>
              <a:gd name="connsiteY51" fmla="*/ 3468539 h 6858000"/>
              <a:gd name="connsiteX52" fmla="*/ 6433045 w 12192000"/>
              <a:gd name="connsiteY52" fmla="*/ 3521481 h 6858000"/>
              <a:gd name="connsiteX53" fmla="*/ 6423117 w 12192000"/>
              <a:gd name="connsiteY53" fmla="*/ 3567527 h 6858000"/>
              <a:gd name="connsiteX54" fmla="*/ 6419258 w 12192000"/>
              <a:gd name="connsiteY54" fmla="*/ 3667620 h 6858000"/>
              <a:gd name="connsiteX55" fmla="*/ 6421740 w 12192000"/>
              <a:gd name="connsiteY55" fmla="*/ 3683888 h 6858000"/>
              <a:gd name="connsiteX56" fmla="*/ 6361906 w 12192000"/>
              <a:gd name="connsiteY56" fmla="*/ 3694366 h 6858000"/>
              <a:gd name="connsiteX57" fmla="*/ 6718429 w 12192000"/>
              <a:gd name="connsiteY57" fmla="*/ 3902544 h 6858000"/>
              <a:gd name="connsiteX58" fmla="*/ 6480195 w 12192000"/>
              <a:gd name="connsiteY58" fmla="*/ 3849603 h 6858000"/>
              <a:gd name="connsiteX59" fmla="*/ 6447934 w 12192000"/>
              <a:gd name="connsiteY59" fmla="*/ 3937011 h 6858000"/>
              <a:gd name="connsiteX60" fmla="*/ 6559882 w 12192000"/>
              <a:gd name="connsiteY60" fmla="*/ 4014767 h 6858000"/>
              <a:gd name="connsiteX61" fmla="*/ 6601241 w 12192000"/>
              <a:gd name="connsiteY61" fmla="*/ 4168626 h 6858000"/>
              <a:gd name="connsiteX62" fmla="*/ 6581113 w 12192000"/>
              <a:gd name="connsiteY62" fmla="*/ 4309250 h 6858000"/>
              <a:gd name="connsiteX63" fmla="*/ 6533136 w 12192000"/>
              <a:gd name="connsiteY63" fmla="*/ 4353918 h 6858000"/>
              <a:gd name="connsiteX64" fmla="*/ 6463651 w 12192000"/>
              <a:gd name="connsiteY64" fmla="*/ 4434156 h 6858000"/>
              <a:gd name="connsiteX65" fmla="*/ 6420637 w 12192000"/>
              <a:gd name="connsiteY65" fmla="*/ 4483787 h 6858000"/>
              <a:gd name="connsiteX66" fmla="*/ 6271190 w 12192000"/>
              <a:gd name="connsiteY66" fmla="*/ 4464487 h 6858000"/>
              <a:gd name="connsiteX67" fmla="*/ 6470545 w 12192000"/>
              <a:gd name="connsiteY67" fmla="*/ 4590498 h 6858000"/>
              <a:gd name="connsiteX68" fmla="*/ 6308965 w 12192000"/>
              <a:gd name="connsiteY68" fmla="*/ 4574780 h 6858000"/>
              <a:gd name="connsiteX69" fmla="*/ 6256301 w 12192000"/>
              <a:gd name="connsiteY69" fmla="*/ 4583603 h 6858000"/>
              <a:gd name="connsiteX70" fmla="*/ 6286354 w 12192000"/>
              <a:gd name="connsiteY70" fmla="*/ 4624412 h 6858000"/>
              <a:gd name="connsiteX71" fmla="*/ 6404920 w 12192000"/>
              <a:gd name="connsiteY71" fmla="*/ 4693621 h 6858000"/>
              <a:gd name="connsiteX72" fmla="*/ 6649220 w 12192000"/>
              <a:gd name="connsiteY72" fmla="*/ 4881120 h 6858000"/>
              <a:gd name="connsiteX73" fmla="*/ 6412640 w 12192000"/>
              <a:gd name="connsiteY73" fmla="*/ 4795092 h 6858000"/>
              <a:gd name="connsiteX74" fmla="*/ 6661902 w 12192000"/>
              <a:gd name="connsiteY74" fmla="*/ 4987828 h 6858000"/>
              <a:gd name="connsiteX75" fmla="*/ 6717325 w 12192000"/>
              <a:gd name="connsiteY75" fmla="*/ 5051798 h 6858000"/>
              <a:gd name="connsiteX76" fmla="*/ 6829272 w 12192000"/>
              <a:gd name="connsiteY76" fmla="*/ 5210619 h 6858000"/>
              <a:gd name="connsiteX77" fmla="*/ 6823757 w 12192000"/>
              <a:gd name="connsiteY77" fmla="*/ 5228542 h 6858000"/>
              <a:gd name="connsiteX78" fmla="*/ 6694439 w 12192000"/>
              <a:gd name="connsiteY78" fmla="*/ 5202899 h 6858000"/>
              <a:gd name="connsiteX79" fmla="*/ 6862085 w 12192000"/>
              <a:gd name="connsiteY79" fmla="*/ 5336355 h 6858000"/>
              <a:gd name="connsiteX80" fmla="*/ 7035246 w 12192000"/>
              <a:gd name="connsiteY80" fmla="*/ 5438926 h 6858000"/>
              <a:gd name="connsiteX81" fmla="*/ 6912268 w 12192000"/>
              <a:gd name="connsiteY81" fmla="*/ 5423210 h 6858000"/>
              <a:gd name="connsiteX82" fmla="*/ 6743244 w 12192000"/>
              <a:gd name="connsiteY82" fmla="*/ 5364479 h 6858000"/>
              <a:gd name="connsiteX83" fmla="*/ 6684513 w 12192000"/>
              <a:gd name="connsiteY83" fmla="*/ 5386538 h 6858000"/>
              <a:gd name="connsiteX84" fmla="*/ 6844713 w 12192000"/>
              <a:gd name="connsiteY84" fmla="*/ 5483595 h 6858000"/>
              <a:gd name="connsiteX85" fmla="*/ 6936533 w 12192000"/>
              <a:gd name="connsiteY85" fmla="*/ 5528541 h 6858000"/>
              <a:gd name="connsiteX86" fmla="*/ 6973204 w 12192000"/>
              <a:gd name="connsiteY86" fmla="*/ 5563007 h 6858000"/>
              <a:gd name="connsiteX87" fmla="*/ 7077983 w 12192000"/>
              <a:gd name="connsiteY87" fmla="*/ 5685983 h 6858000"/>
              <a:gd name="connsiteX88" fmla="*/ 7385702 w 12192000"/>
              <a:gd name="connsiteY88" fmla="*/ 5820265 h 6858000"/>
              <a:gd name="connsiteX89" fmla="*/ 7673565 w 12192000"/>
              <a:gd name="connsiteY89" fmla="*/ 5987085 h 6858000"/>
              <a:gd name="connsiteX90" fmla="*/ 7898289 w 12192000"/>
              <a:gd name="connsiteY90" fmla="*/ 6091035 h 6858000"/>
              <a:gd name="connsiteX91" fmla="*/ 8466299 w 12192000"/>
              <a:gd name="connsiteY91" fmla="*/ 6224765 h 6858000"/>
              <a:gd name="connsiteX92" fmla="*/ 10620599 w 12192000"/>
              <a:gd name="connsiteY92" fmla="*/ 5317605 h 6858000"/>
              <a:gd name="connsiteX93" fmla="*/ 10647894 w 12192000"/>
              <a:gd name="connsiteY93" fmla="*/ 5290581 h 6858000"/>
              <a:gd name="connsiteX94" fmla="*/ 10752398 w 12192000"/>
              <a:gd name="connsiteY94" fmla="*/ 5188838 h 6858000"/>
              <a:gd name="connsiteX95" fmla="*/ 10841186 w 12192000"/>
              <a:gd name="connsiteY95" fmla="*/ 5097293 h 6858000"/>
              <a:gd name="connsiteX96" fmla="*/ 10794861 w 12192000"/>
              <a:gd name="connsiteY96" fmla="*/ 5066412 h 6858000"/>
              <a:gd name="connsiteX97" fmla="*/ 10857454 w 12192000"/>
              <a:gd name="connsiteY97" fmla="*/ 4979004 h 6858000"/>
              <a:gd name="connsiteX98" fmla="*/ 11056532 w 12192000"/>
              <a:gd name="connsiteY98" fmla="*/ 4709613 h 6858000"/>
              <a:gd name="connsiteX99" fmla="*/ 11143939 w 12192000"/>
              <a:gd name="connsiteY99" fmla="*/ 4650332 h 6858000"/>
              <a:gd name="connsiteX100" fmla="*/ 11250372 w 12192000"/>
              <a:gd name="connsiteY100" fmla="*/ 4501160 h 6858000"/>
              <a:gd name="connsiteX101" fmla="*/ 11265538 w 12192000"/>
              <a:gd name="connsiteY101" fmla="*/ 4466694 h 6858000"/>
              <a:gd name="connsiteX102" fmla="*/ 11243755 w 12192000"/>
              <a:gd name="connsiteY102" fmla="*/ 4422850 h 6858000"/>
              <a:gd name="connsiteX103" fmla="*/ 11227486 w 12192000"/>
              <a:gd name="connsiteY103" fmla="*/ 4378734 h 6858000"/>
              <a:gd name="connsiteX104" fmla="*/ 11248718 w 12192000"/>
              <a:gd name="connsiteY104" fmla="*/ 4365774 h 6858000"/>
              <a:gd name="connsiteX105" fmla="*/ 11385204 w 12192000"/>
              <a:gd name="connsiteY105" fmla="*/ 4343440 h 6858000"/>
              <a:gd name="connsiteX106" fmla="*/ 11306070 w 12192000"/>
              <a:gd name="connsiteY106" fmla="*/ 4259618 h 6858000"/>
              <a:gd name="connsiteX107" fmla="*/ 11166550 w 12192000"/>
              <a:gd name="connsiteY107" fmla="*/ 4134711 h 6858000"/>
              <a:gd name="connsiteX108" fmla="*/ 11103130 w 12192000"/>
              <a:gd name="connsiteY108" fmla="*/ 4045924 h 6858000"/>
              <a:gd name="connsiteX109" fmla="*/ 11095686 w 12192000"/>
              <a:gd name="connsiteY109" fmla="*/ 3966514 h 6858000"/>
              <a:gd name="connsiteX110" fmla="*/ 10971054 w 12192000"/>
              <a:gd name="connsiteY110" fmla="*/ 3919640 h 6858000"/>
              <a:gd name="connsiteX111" fmla="*/ 11088241 w 12192000"/>
              <a:gd name="connsiteY111" fmla="*/ 3751718 h 6858000"/>
              <a:gd name="connsiteX112" fmla="*/ 11100098 w 12192000"/>
              <a:gd name="connsiteY112" fmla="*/ 3716977 h 6858000"/>
              <a:gd name="connsiteX113" fmla="*/ 11029786 w 12192000"/>
              <a:gd name="connsiteY113" fmla="*/ 3592621 h 6858000"/>
              <a:gd name="connsiteX114" fmla="*/ 11018206 w 12192000"/>
              <a:gd name="connsiteY114" fmla="*/ 3572767 h 6858000"/>
              <a:gd name="connsiteX115" fmla="*/ 10992287 w 12192000"/>
              <a:gd name="connsiteY115" fmla="*/ 3533061 h 6858000"/>
              <a:gd name="connsiteX116" fmla="*/ 10917838 w 12192000"/>
              <a:gd name="connsiteY116" fmla="*/ 3523410 h 6858000"/>
              <a:gd name="connsiteX117" fmla="*/ 10956441 w 12192000"/>
              <a:gd name="connsiteY117" fmla="*/ 3495287 h 6858000"/>
              <a:gd name="connsiteX118" fmla="*/ 11031442 w 12192000"/>
              <a:gd name="connsiteY118" fmla="*/ 3400159 h 6858000"/>
              <a:gd name="connsiteX119" fmla="*/ 10981533 w 12192000"/>
              <a:gd name="connsiteY119" fmla="*/ 3309166 h 6858000"/>
              <a:gd name="connsiteX120" fmla="*/ 10978225 w 12192000"/>
              <a:gd name="connsiteY120" fmla="*/ 3258982 h 6858000"/>
              <a:gd name="connsiteX121" fmla="*/ 11062322 w 12192000"/>
              <a:gd name="connsiteY121" fmla="*/ 3194737 h 6858000"/>
              <a:gd name="connsiteX122" fmla="*/ 11125742 w 12192000"/>
              <a:gd name="connsiteY122" fmla="*/ 3169370 h 6858000"/>
              <a:gd name="connsiteX123" fmla="*/ 11154968 w 12192000"/>
              <a:gd name="connsiteY123" fmla="*/ 3132974 h 6858000"/>
              <a:gd name="connsiteX124" fmla="*/ 11120502 w 12192000"/>
              <a:gd name="connsiteY124" fmla="*/ 3102642 h 6858000"/>
              <a:gd name="connsiteX125" fmla="*/ 10967470 w 12192000"/>
              <a:gd name="connsiteY125" fmla="*/ 3030401 h 6858000"/>
              <a:gd name="connsiteX126" fmla="*/ 11049914 w 12192000"/>
              <a:gd name="connsiteY126" fmla="*/ 2970015 h 6858000"/>
              <a:gd name="connsiteX127" fmla="*/ 10618944 w 12192000"/>
              <a:gd name="connsiteY127" fmla="*/ 2685183 h 6858000"/>
              <a:gd name="connsiteX128" fmla="*/ 10566830 w 12192000"/>
              <a:gd name="connsiteY128" fmla="*/ 2641617 h 6858000"/>
              <a:gd name="connsiteX129" fmla="*/ 10290271 w 12192000"/>
              <a:gd name="connsiteY129" fmla="*/ 2536011 h 6858000"/>
              <a:gd name="connsiteX130" fmla="*/ 10005715 w 12192000"/>
              <a:gd name="connsiteY130" fmla="*/ 2461288 h 6858000"/>
              <a:gd name="connsiteX131" fmla="*/ 10203414 w 12192000"/>
              <a:gd name="connsiteY131" fmla="*/ 2303568 h 6858000"/>
              <a:gd name="connsiteX132" fmla="*/ 9901487 w 12192000"/>
              <a:gd name="connsiteY132" fmla="*/ 2266895 h 6858000"/>
              <a:gd name="connsiteX133" fmla="*/ 9871984 w 12192000"/>
              <a:gd name="connsiteY133" fmla="*/ 2267999 h 6858000"/>
              <a:gd name="connsiteX134" fmla="*/ 9279158 w 12192000"/>
              <a:gd name="connsiteY134" fmla="*/ 2243734 h 6858000"/>
              <a:gd name="connsiteX135" fmla="*/ 8429350 w 12192000"/>
              <a:gd name="connsiteY135" fmla="*/ 2163219 h 6858000"/>
              <a:gd name="connsiteX136" fmla="*/ 7725955 w 12192000"/>
              <a:gd name="connsiteY136" fmla="*/ 2114967 h 6858000"/>
              <a:gd name="connsiteX137" fmla="*/ 6977065 w 12192000"/>
              <a:gd name="connsiteY137" fmla="*/ 2021218 h 6858000"/>
              <a:gd name="connsiteX138" fmla="*/ 6941221 w 12192000"/>
              <a:gd name="connsiteY138" fmla="*/ 2015186 h 6858000"/>
              <a:gd name="connsiteX139" fmla="*/ 0 w 12192000"/>
              <a:gd name="connsiteY139" fmla="*/ 0 h 6858000"/>
              <a:gd name="connsiteX140" fmla="*/ 12192000 w 12192000"/>
              <a:gd name="connsiteY140" fmla="*/ 0 h 6858000"/>
              <a:gd name="connsiteX141" fmla="*/ 12192000 w 12192000"/>
              <a:gd name="connsiteY141" fmla="*/ 6858000 h 6858000"/>
              <a:gd name="connsiteX142" fmla="*/ 0 w 12192000"/>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192000" h="6858000">
                <a:moveTo>
                  <a:pt x="6941221" y="2015186"/>
                </a:moveTo>
                <a:cubicBezTo>
                  <a:pt x="6929158" y="2014876"/>
                  <a:pt x="6917508" y="2018599"/>
                  <a:pt x="6907857" y="2033351"/>
                </a:cubicBezTo>
                <a:cubicBezTo>
                  <a:pt x="6959143" y="2072228"/>
                  <a:pt x="7024491" y="2057614"/>
                  <a:pt x="7093700" y="2101457"/>
                </a:cubicBezTo>
                <a:cubicBezTo>
                  <a:pt x="6981202" y="2087669"/>
                  <a:pt x="6892139" y="2076639"/>
                  <a:pt x="6803079" y="2065612"/>
                </a:cubicBezTo>
                <a:cubicBezTo>
                  <a:pt x="6801424" y="2073332"/>
                  <a:pt x="6799770" y="2081052"/>
                  <a:pt x="6798115" y="2088772"/>
                </a:cubicBezTo>
                <a:cubicBezTo>
                  <a:pt x="6911993" y="2105040"/>
                  <a:pt x="7017322" y="2146951"/>
                  <a:pt x="7128167" y="2176455"/>
                </a:cubicBezTo>
                <a:cubicBezTo>
                  <a:pt x="7117964" y="2194655"/>
                  <a:pt x="7107764" y="2191070"/>
                  <a:pt x="7098663" y="2189968"/>
                </a:cubicBezTo>
                <a:cubicBezTo>
                  <a:pt x="7039381" y="2182798"/>
                  <a:pt x="6980099" y="2175629"/>
                  <a:pt x="6923298" y="2156052"/>
                </a:cubicBezTo>
                <a:cubicBezTo>
                  <a:pt x="6910614" y="2151639"/>
                  <a:pt x="6895172" y="2151639"/>
                  <a:pt x="6888004" y="2164875"/>
                </a:cubicBezTo>
                <a:cubicBezTo>
                  <a:pt x="6877801" y="2183625"/>
                  <a:pt x="6892414" y="2195758"/>
                  <a:pt x="6905375" y="2205958"/>
                </a:cubicBezTo>
                <a:cubicBezTo>
                  <a:pt x="6927985" y="2223606"/>
                  <a:pt x="6955282" y="2218643"/>
                  <a:pt x="6981477" y="2221951"/>
                </a:cubicBezTo>
                <a:cubicBezTo>
                  <a:pt x="7051237" y="2230499"/>
                  <a:pt x="7084601" y="2257245"/>
                  <a:pt x="7100043" y="2318459"/>
                </a:cubicBezTo>
                <a:cubicBezTo>
                  <a:pt x="7038829" y="2293642"/>
                  <a:pt x="6979822" y="2324249"/>
                  <a:pt x="6920540" y="2306877"/>
                </a:cubicBezTo>
                <a:cubicBezTo>
                  <a:pt x="6905099" y="2302466"/>
                  <a:pt x="6880559" y="2309083"/>
                  <a:pt x="6888831" y="2330314"/>
                </a:cubicBezTo>
                <a:cubicBezTo>
                  <a:pt x="6896552" y="2350168"/>
                  <a:pt x="6922195" y="2364505"/>
                  <a:pt x="6876698" y="2360645"/>
                </a:cubicBezTo>
                <a:cubicBezTo>
                  <a:pt x="6844163" y="2357887"/>
                  <a:pt x="6780468" y="2380223"/>
                  <a:pt x="6807214" y="2385736"/>
                </a:cubicBezTo>
                <a:cubicBezTo>
                  <a:pt x="6840853" y="2392631"/>
                  <a:pt x="6873666" y="2402557"/>
                  <a:pt x="6916405" y="2413862"/>
                </a:cubicBezTo>
                <a:cubicBezTo>
                  <a:pt x="6869254" y="2432335"/>
                  <a:pt x="6835338" y="2428475"/>
                  <a:pt x="6799770" y="2413862"/>
                </a:cubicBezTo>
                <a:cubicBezTo>
                  <a:pt x="6756756" y="2396214"/>
                  <a:pt x="6700781" y="2374708"/>
                  <a:pt x="6665762" y="2394561"/>
                </a:cubicBezTo>
                <a:cubicBezTo>
                  <a:pt x="6613373" y="2424340"/>
                  <a:pt x="6569807" y="2405589"/>
                  <a:pt x="6522933" y="2400626"/>
                </a:cubicBezTo>
                <a:cubicBezTo>
                  <a:pt x="6427531" y="2390424"/>
                  <a:pt x="6332953" y="2373328"/>
                  <a:pt x="6237275" y="2365057"/>
                </a:cubicBezTo>
                <a:cubicBezTo>
                  <a:pt x="6198948" y="2361748"/>
                  <a:pt x="6157588" y="2346032"/>
                  <a:pt x="6101338" y="2367538"/>
                </a:cubicBezTo>
                <a:cubicBezTo>
                  <a:pt x="6356116" y="2477556"/>
                  <a:pt x="6629642" y="2470664"/>
                  <a:pt x="6857121" y="2606875"/>
                </a:cubicBezTo>
                <a:cubicBezTo>
                  <a:pt x="6847471" y="2619834"/>
                  <a:pt x="6798391" y="2656782"/>
                  <a:pt x="6818519" y="2659539"/>
                </a:cubicBezTo>
                <a:cubicBezTo>
                  <a:pt x="6875044" y="2667537"/>
                  <a:pt x="6925227" y="2694558"/>
                  <a:pt x="6976790" y="2716892"/>
                </a:cubicBezTo>
                <a:cubicBezTo>
                  <a:pt x="6999125" y="2726543"/>
                  <a:pt x="7026146" y="2739227"/>
                  <a:pt x="7015669" y="2773693"/>
                </a:cubicBezTo>
                <a:cubicBezTo>
                  <a:pt x="6996642" y="2783343"/>
                  <a:pt x="6982580" y="2769833"/>
                  <a:pt x="6966864" y="2768730"/>
                </a:cubicBezTo>
                <a:cubicBezTo>
                  <a:pt x="6950871" y="2767628"/>
                  <a:pt x="6915025" y="2774796"/>
                  <a:pt x="6924953" y="2779483"/>
                </a:cubicBezTo>
                <a:cubicBezTo>
                  <a:pt x="6970172" y="2800715"/>
                  <a:pt x="6888831" y="2851726"/>
                  <a:pt x="6942323" y="2851726"/>
                </a:cubicBezTo>
                <a:cubicBezTo>
                  <a:pt x="7031937" y="2852001"/>
                  <a:pt x="7079638" y="2942441"/>
                  <a:pt x="7165943" y="2944924"/>
                </a:cubicBezTo>
                <a:cubicBezTo>
                  <a:pt x="7179728" y="2945198"/>
                  <a:pt x="7186346" y="2961191"/>
                  <a:pt x="7186071" y="2975254"/>
                </a:cubicBezTo>
                <a:cubicBezTo>
                  <a:pt x="7186071" y="2992074"/>
                  <a:pt x="7173387" y="2995107"/>
                  <a:pt x="7159325" y="2996762"/>
                </a:cubicBezTo>
                <a:cubicBezTo>
                  <a:pt x="7137817" y="2999242"/>
                  <a:pt x="7115483" y="2975254"/>
                  <a:pt x="7087082" y="3007790"/>
                </a:cubicBezTo>
                <a:cubicBezTo>
                  <a:pt x="7138094" y="3026815"/>
                  <a:pt x="7189103" y="3045842"/>
                  <a:pt x="7188276" y="3111191"/>
                </a:cubicBezTo>
                <a:cubicBezTo>
                  <a:pt x="7188001" y="3128836"/>
                  <a:pt x="7209232" y="3135454"/>
                  <a:pt x="7225225" y="3139866"/>
                </a:cubicBezTo>
                <a:cubicBezTo>
                  <a:pt x="7251696" y="3147036"/>
                  <a:pt x="7274028" y="3159720"/>
                  <a:pt x="7288368" y="3184260"/>
                </a:cubicBezTo>
                <a:cubicBezTo>
                  <a:pt x="7288092" y="3188948"/>
                  <a:pt x="7287816" y="3193910"/>
                  <a:pt x="7289471" y="3197771"/>
                </a:cubicBezTo>
                <a:cubicBezTo>
                  <a:pt x="7284784" y="3257053"/>
                  <a:pt x="7246181" y="3255398"/>
                  <a:pt x="7203442" y="3245472"/>
                </a:cubicBezTo>
                <a:cubicBezTo>
                  <a:pt x="7152432" y="3233340"/>
                  <a:pt x="7101973" y="3211281"/>
                  <a:pt x="7048205" y="3232512"/>
                </a:cubicBezTo>
                <a:cubicBezTo>
                  <a:pt x="7124032" y="3260913"/>
                  <a:pt x="7206475" y="3263118"/>
                  <a:pt x="7277614" y="3303652"/>
                </a:cubicBezTo>
                <a:cubicBezTo>
                  <a:pt x="7017322" y="3311097"/>
                  <a:pt x="6787361" y="3183155"/>
                  <a:pt x="6535066" y="3134077"/>
                </a:cubicBezTo>
                <a:cubicBezTo>
                  <a:pt x="6543614" y="3166887"/>
                  <a:pt x="6564017" y="3173505"/>
                  <a:pt x="6582492" y="3178469"/>
                </a:cubicBezTo>
                <a:cubicBezTo>
                  <a:pt x="6675690" y="3203286"/>
                  <a:pt x="6757305" y="3252642"/>
                  <a:pt x="6842233" y="3295379"/>
                </a:cubicBezTo>
                <a:cubicBezTo>
                  <a:pt x="6877249" y="3313026"/>
                  <a:pt x="6902618" y="3330674"/>
                  <a:pt x="6915853" y="3368725"/>
                </a:cubicBezTo>
                <a:cubicBezTo>
                  <a:pt x="6927710" y="3403192"/>
                  <a:pt x="6950596" y="3419185"/>
                  <a:pt x="6993058" y="3409257"/>
                </a:cubicBezTo>
                <a:cubicBezTo>
                  <a:pt x="7027524" y="3400985"/>
                  <a:pt x="7065299" y="3405397"/>
                  <a:pt x="7101421" y="3408430"/>
                </a:cubicBezTo>
                <a:cubicBezTo>
                  <a:pt x="7143057" y="3411739"/>
                  <a:pt x="7189655" y="3450618"/>
                  <a:pt x="7178350" y="3470746"/>
                </a:cubicBezTo>
                <a:cubicBezTo>
                  <a:pt x="7159050" y="3504937"/>
                  <a:pt x="7126789" y="3487842"/>
                  <a:pt x="7098112" y="3483982"/>
                </a:cubicBezTo>
                <a:cubicBezTo>
                  <a:pt x="7065575" y="3479295"/>
                  <a:pt x="7005191" y="3469643"/>
                  <a:pt x="7004088" y="3473780"/>
                </a:cubicBezTo>
                <a:cubicBezTo>
                  <a:pt x="6982854" y="3559532"/>
                  <a:pt x="6833408" y="3484809"/>
                  <a:pt x="6801147" y="3477087"/>
                </a:cubicBezTo>
                <a:cubicBezTo>
                  <a:pt x="6760891" y="3467437"/>
                  <a:pt x="6723115" y="3485085"/>
                  <a:pt x="6684788" y="3489220"/>
                </a:cubicBezTo>
                <a:cubicBezTo>
                  <a:pt x="6650597" y="3493080"/>
                  <a:pt x="6457309" y="3504937"/>
                  <a:pt x="6417328" y="3468539"/>
                </a:cubicBezTo>
                <a:cubicBezTo>
                  <a:pt x="6411813" y="3496940"/>
                  <a:pt x="6423393" y="3508521"/>
                  <a:pt x="6433045" y="3521481"/>
                </a:cubicBezTo>
                <a:cubicBezTo>
                  <a:pt x="6446556" y="3539954"/>
                  <a:pt x="6448762" y="3552914"/>
                  <a:pt x="6423117" y="3567527"/>
                </a:cubicBezTo>
                <a:cubicBezTo>
                  <a:pt x="6350049" y="3609441"/>
                  <a:pt x="6351153" y="3610818"/>
                  <a:pt x="6419258" y="3667620"/>
                </a:cubicBezTo>
                <a:cubicBezTo>
                  <a:pt x="6422568" y="3670100"/>
                  <a:pt x="6421188" y="3678373"/>
                  <a:pt x="6421740" y="3683888"/>
                </a:cubicBezTo>
                <a:cubicBezTo>
                  <a:pt x="6403817" y="3692711"/>
                  <a:pt x="6382861" y="3670652"/>
                  <a:pt x="6361906" y="3694366"/>
                </a:cubicBezTo>
                <a:cubicBezTo>
                  <a:pt x="6453173" y="3798591"/>
                  <a:pt x="6592418" y="3824234"/>
                  <a:pt x="6718429" y="3902544"/>
                </a:cubicBezTo>
                <a:cubicBezTo>
                  <a:pt x="6616407" y="3928462"/>
                  <a:pt x="6555194" y="3838022"/>
                  <a:pt x="6480195" y="3849603"/>
                </a:cubicBezTo>
                <a:cubicBezTo>
                  <a:pt x="6442696" y="3878004"/>
                  <a:pt x="6554091" y="3923499"/>
                  <a:pt x="6447934" y="3937011"/>
                </a:cubicBezTo>
                <a:cubicBezTo>
                  <a:pt x="6493983" y="3961826"/>
                  <a:pt x="6528173" y="3986089"/>
                  <a:pt x="6559882" y="4014767"/>
                </a:cubicBezTo>
                <a:cubicBezTo>
                  <a:pt x="6616407" y="4066053"/>
                  <a:pt x="6627437" y="4099693"/>
                  <a:pt x="6601241" y="4168626"/>
                </a:cubicBezTo>
                <a:cubicBezTo>
                  <a:pt x="6584145" y="4213846"/>
                  <a:pt x="6559054" y="4255483"/>
                  <a:pt x="6581113" y="4309250"/>
                </a:cubicBezTo>
                <a:cubicBezTo>
                  <a:pt x="6596553" y="4346198"/>
                  <a:pt x="6590487" y="4370461"/>
                  <a:pt x="6533136" y="4353918"/>
                </a:cubicBezTo>
                <a:cubicBezTo>
                  <a:pt x="6471372" y="4336270"/>
                  <a:pt x="6448211" y="4369358"/>
                  <a:pt x="6463651" y="4434156"/>
                </a:cubicBezTo>
                <a:cubicBezTo>
                  <a:pt x="6473577" y="4475792"/>
                  <a:pt x="6463099" y="4488475"/>
                  <a:pt x="6420637" y="4483787"/>
                </a:cubicBezTo>
                <a:cubicBezTo>
                  <a:pt x="6373762" y="4478549"/>
                  <a:pt x="6329093" y="4451251"/>
                  <a:pt x="6271190" y="4464487"/>
                </a:cubicBezTo>
                <a:cubicBezTo>
                  <a:pt x="6317512" y="4540039"/>
                  <a:pt x="6416501" y="4518531"/>
                  <a:pt x="6470545" y="4590498"/>
                </a:cubicBezTo>
                <a:cubicBezTo>
                  <a:pt x="6406023" y="4590772"/>
                  <a:pt x="6356666" y="4590498"/>
                  <a:pt x="6308965" y="4574780"/>
                </a:cubicBezTo>
                <a:cubicBezTo>
                  <a:pt x="6289111" y="4568437"/>
                  <a:pt x="6267328" y="4561822"/>
                  <a:pt x="6256301" y="4583603"/>
                </a:cubicBezTo>
                <a:cubicBezTo>
                  <a:pt x="6243340" y="4609798"/>
                  <a:pt x="6270086" y="4619724"/>
                  <a:pt x="6286354" y="4624412"/>
                </a:cubicBezTo>
                <a:cubicBezTo>
                  <a:pt x="6332128" y="4637647"/>
                  <a:pt x="6367144" y="4669081"/>
                  <a:pt x="6404920" y="4693621"/>
                </a:cubicBezTo>
                <a:cubicBezTo>
                  <a:pt x="6487915" y="4747390"/>
                  <a:pt x="6578908" y="4792334"/>
                  <a:pt x="6649220" y="4881120"/>
                </a:cubicBezTo>
                <a:cubicBezTo>
                  <a:pt x="6560709" y="4858509"/>
                  <a:pt x="6494809" y="4805845"/>
                  <a:pt x="6412640" y="4795092"/>
                </a:cubicBezTo>
                <a:cubicBezTo>
                  <a:pt x="6483779" y="4875881"/>
                  <a:pt x="6575322" y="4929098"/>
                  <a:pt x="6661902" y="4987828"/>
                </a:cubicBezTo>
                <a:cubicBezTo>
                  <a:pt x="6686719" y="5004373"/>
                  <a:pt x="6711811" y="5015678"/>
                  <a:pt x="6717325" y="5051798"/>
                </a:cubicBezTo>
                <a:cubicBezTo>
                  <a:pt x="6728079" y="5121834"/>
                  <a:pt x="6760340" y="5179738"/>
                  <a:pt x="6829272" y="5210619"/>
                </a:cubicBezTo>
                <a:cubicBezTo>
                  <a:pt x="6829824" y="5210897"/>
                  <a:pt x="6825965" y="5221375"/>
                  <a:pt x="6823757" y="5228542"/>
                </a:cubicBezTo>
                <a:cubicBezTo>
                  <a:pt x="6781571" y="5230749"/>
                  <a:pt x="6748207" y="5189388"/>
                  <a:pt x="6694439" y="5202899"/>
                </a:cubicBezTo>
                <a:cubicBezTo>
                  <a:pt x="6746002" y="5259148"/>
                  <a:pt x="6789016" y="5309609"/>
                  <a:pt x="6862085" y="5336355"/>
                </a:cubicBezTo>
                <a:cubicBezTo>
                  <a:pt x="6920540" y="5357586"/>
                  <a:pt x="6992783" y="5369994"/>
                  <a:pt x="7035246" y="5438926"/>
                </a:cubicBezTo>
                <a:cubicBezTo>
                  <a:pt x="6985889" y="5452439"/>
                  <a:pt x="6949216" y="5435343"/>
                  <a:pt x="6912268" y="5423210"/>
                </a:cubicBezTo>
                <a:cubicBezTo>
                  <a:pt x="6855743" y="5404461"/>
                  <a:pt x="6799770" y="5383230"/>
                  <a:pt x="6743244" y="5364479"/>
                </a:cubicBezTo>
                <a:cubicBezTo>
                  <a:pt x="6721737" y="5357310"/>
                  <a:pt x="6698299" y="5352346"/>
                  <a:pt x="6684513" y="5386538"/>
                </a:cubicBezTo>
                <a:cubicBezTo>
                  <a:pt x="6756480" y="5393708"/>
                  <a:pt x="6799494" y="5440031"/>
                  <a:pt x="6844713" y="5483595"/>
                </a:cubicBezTo>
                <a:cubicBezTo>
                  <a:pt x="6870082" y="5508135"/>
                  <a:pt x="6890762" y="5540948"/>
                  <a:pt x="6936533" y="5528541"/>
                </a:cubicBezTo>
                <a:cubicBezTo>
                  <a:pt x="6960522" y="5521923"/>
                  <a:pt x="6975687" y="5540396"/>
                  <a:pt x="6973204" y="5563007"/>
                </a:cubicBezTo>
                <a:cubicBezTo>
                  <a:pt x="6964106" y="5642695"/>
                  <a:pt x="7020080" y="5670543"/>
                  <a:pt x="7077983" y="5685983"/>
                </a:cubicBezTo>
                <a:cubicBezTo>
                  <a:pt x="7187726" y="5714935"/>
                  <a:pt x="7278993" y="5783041"/>
                  <a:pt x="7385702" y="5820265"/>
                </a:cubicBezTo>
                <a:cubicBezTo>
                  <a:pt x="7489378" y="5856387"/>
                  <a:pt x="7569615" y="5942139"/>
                  <a:pt x="7673565" y="5987085"/>
                </a:cubicBezTo>
                <a:cubicBezTo>
                  <a:pt x="7748843" y="6019621"/>
                  <a:pt x="7820807" y="6061533"/>
                  <a:pt x="7898289" y="6091035"/>
                </a:cubicBezTo>
                <a:cubicBezTo>
                  <a:pt x="8081651" y="6160795"/>
                  <a:pt x="8268598" y="6216770"/>
                  <a:pt x="8466299" y="6224765"/>
                </a:cubicBezTo>
                <a:cubicBezTo>
                  <a:pt x="8629532" y="6231107"/>
                  <a:pt x="10045419" y="6225043"/>
                  <a:pt x="10620599" y="5317605"/>
                </a:cubicBezTo>
                <a:cubicBezTo>
                  <a:pt x="10631626" y="5313192"/>
                  <a:pt x="10644035" y="5301612"/>
                  <a:pt x="10647894" y="5290581"/>
                </a:cubicBezTo>
                <a:cubicBezTo>
                  <a:pt x="10666370" y="5239020"/>
                  <a:pt x="10711590" y="5216686"/>
                  <a:pt x="10752398" y="5188838"/>
                </a:cubicBezTo>
                <a:cubicBezTo>
                  <a:pt x="10788244" y="5164297"/>
                  <a:pt x="10826296" y="5138654"/>
                  <a:pt x="10841186" y="5097293"/>
                </a:cubicBezTo>
                <a:cubicBezTo>
                  <a:pt x="10860762" y="5042147"/>
                  <a:pt x="10805064" y="5087367"/>
                  <a:pt x="10794861" y="5066412"/>
                </a:cubicBezTo>
                <a:cubicBezTo>
                  <a:pt x="10816092" y="5037737"/>
                  <a:pt x="10848906" y="5011540"/>
                  <a:pt x="10857454" y="4979004"/>
                </a:cubicBezTo>
                <a:cubicBezTo>
                  <a:pt x="10888610" y="4861543"/>
                  <a:pt x="10955890" y="4776065"/>
                  <a:pt x="11056532" y="4709613"/>
                </a:cubicBezTo>
                <a:cubicBezTo>
                  <a:pt x="11085484" y="4690588"/>
                  <a:pt x="11104509" y="4655845"/>
                  <a:pt x="11143939" y="4650332"/>
                </a:cubicBezTo>
                <a:cubicBezTo>
                  <a:pt x="11231622" y="4638199"/>
                  <a:pt x="11204048" y="4543346"/>
                  <a:pt x="11250372" y="4501160"/>
                </a:cubicBezTo>
                <a:cubicBezTo>
                  <a:pt x="11259196" y="4493162"/>
                  <a:pt x="11267190" y="4477447"/>
                  <a:pt x="11265538" y="4466694"/>
                </a:cubicBezTo>
                <a:cubicBezTo>
                  <a:pt x="11263056" y="4451251"/>
                  <a:pt x="11252578" y="4436638"/>
                  <a:pt x="11243755" y="4422850"/>
                </a:cubicBezTo>
                <a:cubicBezTo>
                  <a:pt x="11234654" y="4409065"/>
                  <a:pt x="11220870" y="4396932"/>
                  <a:pt x="11227486" y="4378734"/>
                </a:cubicBezTo>
                <a:cubicBezTo>
                  <a:pt x="11230242" y="4371289"/>
                  <a:pt x="11228314" y="4345371"/>
                  <a:pt x="11248718" y="4365774"/>
                </a:cubicBezTo>
                <a:cubicBezTo>
                  <a:pt x="11304692" y="4421748"/>
                  <a:pt x="11337228" y="4368809"/>
                  <a:pt x="11385204" y="4343440"/>
                </a:cubicBezTo>
                <a:cubicBezTo>
                  <a:pt x="11346603" y="4317245"/>
                  <a:pt x="11311861" y="4298772"/>
                  <a:pt x="11306070" y="4259618"/>
                </a:cubicBezTo>
                <a:cubicBezTo>
                  <a:pt x="11294214" y="4178828"/>
                  <a:pt x="11243480" y="4141880"/>
                  <a:pt x="11166550" y="4134711"/>
                </a:cubicBezTo>
                <a:cubicBezTo>
                  <a:pt x="11194949" y="4056679"/>
                  <a:pt x="11194949" y="4056679"/>
                  <a:pt x="11103130" y="4045924"/>
                </a:cubicBezTo>
                <a:cubicBezTo>
                  <a:pt x="11138425" y="3996293"/>
                  <a:pt x="11138425" y="3983609"/>
                  <a:pt x="11095686" y="3966514"/>
                </a:cubicBezTo>
                <a:cubicBezTo>
                  <a:pt x="11054602" y="3950245"/>
                  <a:pt x="11009106" y="3944730"/>
                  <a:pt x="10971054" y="3919640"/>
                </a:cubicBezTo>
                <a:cubicBezTo>
                  <a:pt x="11006073" y="3856221"/>
                  <a:pt x="11015998" y="3782600"/>
                  <a:pt x="11088241" y="3751718"/>
                </a:cubicBezTo>
                <a:cubicBezTo>
                  <a:pt x="11099546" y="3747030"/>
                  <a:pt x="11107266" y="3728004"/>
                  <a:pt x="11100098" y="3716977"/>
                </a:cubicBezTo>
                <a:cubicBezTo>
                  <a:pt x="11073904" y="3676995"/>
                  <a:pt x="11111404" y="3601168"/>
                  <a:pt x="11029786" y="3592621"/>
                </a:cubicBezTo>
                <a:cubicBezTo>
                  <a:pt x="11019583" y="3591793"/>
                  <a:pt x="11010208" y="3583520"/>
                  <a:pt x="11018206" y="3572767"/>
                </a:cubicBezTo>
                <a:cubicBezTo>
                  <a:pt x="11045779" y="3535268"/>
                  <a:pt x="11012415" y="3537749"/>
                  <a:pt x="10992287" y="3533061"/>
                </a:cubicBezTo>
                <a:cubicBezTo>
                  <a:pt x="10968022" y="3527271"/>
                  <a:pt x="10940448" y="3543816"/>
                  <a:pt x="10917838" y="3523410"/>
                </a:cubicBezTo>
                <a:cubicBezTo>
                  <a:pt x="10923078" y="3501903"/>
                  <a:pt x="10942654" y="3502179"/>
                  <a:pt x="10956441" y="3495287"/>
                </a:cubicBezTo>
                <a:cubicBezTo>
                  <a:pt x="10996698" y="3475433"/>
                  <a:pt x="11029511" y="3451721"/>
                  <a:pt x="11031442" y="3400159"/>
                </a:cubicBezTo>
                <a:cubicBezTo>
                  <a:pt x="11032818" y="3358523"/>
                  <a:pt x="11037230" y="3321850"/>
                  <a:pt x="10981533" y="3309166"/>
                </a:cubicBezTo>
                <a:cubicBezTo>
                  <a:pt x="10958372" y="3303927"/>
                  <a:pt x="10964990" y="3273873"/>
                  <a:pt x="10978225" y="3258982"/>
                </a:cubicBezTo>
                <a:cubicBezTo>
                  <a:pt x="11001938" y="3232512"/>
                  <a:pt x="11021514" y="3197219"/>
                  <a:pt x="11062322" y="3194737"/>
                </a:cubicBezTo>
                <a:cubicBezTo>
                  <a:pt x="11087138" y="3193084"/>
                  <a:pt x="11106164" y="3182053"/>
                  <a:pt x="11125742" y="3169370"/>
                </a:cubicBezTo>
                <a:cubicBezTo>
                  <a:pt x="11139802" y="3160269"/>
                  <a:pt x="11156622" y="3152550"/>
                  <a:pt x="11154968" y="3132974"/>
                </a:cubicBezTo>
                <a:cubicBezTo>
                  <a:pt x="11153315" y="3114223"/>
                  <a:pt x="11137046" y="3106503"/>
                  <a:pt x="11120502" y="3102642"/>
                </a:cubicBezTo>
                <a:cubicBezTo>
                  <a:pt x="11065355" y="3090235"/>
                  <a:pt x="11013518" y="3072037"/>
                  <a:pt x="10967470" y="3030401"/>
                </a:cubicBezTo>
                <a:cubicBezTo>
                  <a:pt x="10998076" y="3008342"/>
                  <a:pt x="11027304" y="2992350"/>
                  <a:pt x="11049914" y="2970015"/>
                </a:cubicBezTo>
                <a:cubicBezTo>
                  <a:pt x="11104509" y="2915972"/>
                  <a:pt x="10642106" y="2745845"/>
                  <a:pt x="10618944" y="2685183"/>
                </a:cubicBezTo>
                <a:cubicBezTo>
                  <a:pt x="10611775" y="2666432"/>
                  <a:pt x="10587235" y="2647132"/>
                  <a:pt x="10566830" y="2641617"/>
                </a:cubicBezTo>
                <a:cubicBezTo>
                  <a:pt x="10471151" y="2615699"/>
                  <a:pt x="10388156" y="2557518"/>
                  <a:pt x="10290271" y="2536011"/>
                </a:cubicBezTo>
                <a:cubicBezTo>
                  <a:pt x="10197900" y="2515607"/>
                  <a:pt x="10106908" y="2488309"/>
                  <a:pt x="10005715" y="2461288"/>
                </a:cubicBezTo>
                <a:cubicBezTo>
                  <a:pt x="10067754" y="2393457"/>
                  <a:pt x="10177772" y="2401454"/>
                  <a:pt x="10203414" y="2303568"/>
                </a:cubicBezTo>
                <a:cubicBezTo>
                  <a:pt x="10103324" y="2278201"/>
                  <a:pt x="9997996" y="2307154"/>
                  <a:pt x="9901487" y="2266895"/>
                </a:cubicBezTo>
                <a:cubicBezTo>
                  <a:pt x="9893216" y="2263312"/>
                  <a:pt x="9881910" y="2266895"/>
                  <a:pt x="9871984" y="2267999"/>
                </a:cubicBezTo>
                <a:cubicBezTo>
                  <a:pt x="9673181" y="2289506"/>
                  <a:pt x="9475204" y="2270758"/>
                  <a:pt x="9279158" y="2243734"/>
                </a:cubicBezTo>
                <a:cubicBezTo>
                  <a:pt x="8996808" y="2205133"/>
                  <a:pt x="8713354" y="2180592"/>
                  <a:pt x="8429350" y="2163219"/>
                </a:cubicBezTo>
                <a:cubicBezTo>
                  <a:pt x="8194701" y="2148882"/>
                  <a:pt x="7959502" y="2142541"/>
                  <a:pt x="7725955" y="2114967"/>
                </a:cubicBezTo>
                <a:cubicBezTo>
                  <a:pt x="7476142" y="2085464"/>
                  <a:pt x="7226605" y="2052100"/>
                  <a:pt x="6977065" y="2021218"/>
                </a:cubicBezTo>
                <a:cubicBezTo>
                  <a:pt x="6965761" y="2019839"/>
                  <a:pt x="6953283" y="2015496"/>
                  <a:pt x="6941221" y="2015186"/>
                </a:cubicBezTo>
                <a:close/>
                <a:moveTo>
                  <a:pt x="0" y="0"/>
                </a:moveTo>
                <a:lnTo>
                  <a:pt x="12192000" y="0"/>
                </a:lnTo>
                <a:lnTo>
                  <a:pt x="12192000" y="6858000"/>
                </a:lnTo>
                <a:lnTo>
                  <a:pt x="0" y="6858000"/>
                </a:ln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31E634F-29DA-3327-D1A8-67A2BFAB1385}"/>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a:t>Insights</a:t>
            </a:r>
          </a:p>
        </p:txBody>
      </p:sp>
      <p:sp>
        <p:nvSpPr>
          <p:cNvPr id="3" name="Content Placeholder 2">
            <a:extLst>
              <a:ext uri="{FF2B5EF4-FFF2-40B4-BE49-F238E27FC236}">
                <a16:creationId xmlns:a16="http://schemas.microsoft.com/office/drawing/2014/main" id="{DDD521FE-7EC8-96FA-AFEE-F552FB050B92}"/>
              </a:ext>
            </a:extLst>
          </p:cNvPr>
          <p:cNvSpPr>
            <a:spLocks noGrp="1"/>
          </p:cNvSpPr>
          <p:nvPr>
            <p:ph sz="half" idx="1"/>
          </p:nvPr>
        </p:nvSpPr>
        <p:spPr>
          <a:xfrm>
            <a:off x="838201" y="2013625"/>
            <a:ext cx="4614759" cy="4163337"/>
          </a:xfrm>
        </p:spPr>
        <p:txBody>
          <a:bodyPr vert="horz" lIns="91440" tIns="45720" rIns="91440" bIns="45720" rtlCol="0">
            <a:normAutofit/>
          </a:bodyPr>
          <a:lstStyle/>
          <a:p>
            <a:pPr>
              <a:lnSpc>
                <a:spcPct val="90000"/>
              </a:lnSpc>
            </a:pPr>
            <a:r>
              <a:rPr lang="en-US" sz="2000" b="0" i="0" dirty="0">
                <a:effectLst/>
              </a:rPr>
              <a:t>In the year 2021, we provided nearly identical pre-invoice discount rates to our top five customers. Notably, Flipkart received the highest discount among them, standing at 30.83%, highlighting its position as the most discounted customer in the Indian market.</a:t>
            </a:r>
          </a:p>
          <a:p>
            <a:pPr>
              <a:lnSpc>
                <a:spcPct val="90000"/>
              </a:lnSpc>
            </a:pPr>
            <a:r>
              <a:rPr lang="en-US" sz="2000" b="0" i="0" dirty="0">
                <a:effectLst/>
              </a:rPr>
              <a:t>These findings offer valuable insights for refining discount strategies and gaining a deeper understanding of customer preferences.</a:t>
            </a:r>
            <a:endParaRPr lang="en-US" sz="2000" dirty="0"/>
          </a:p>
        </p:txBody>
      </p:sp>
      <p:pic>
        <p:nvPicPr>
          <p:cNvPr id="12" name="Content Placeholder 11">
            <a:extLst>
              <a:ext uri="{FF2B5EF4-FFF2-40B4-BE49-F238E27FC236}">
                <a16:creationId xmlns:a16="http://schemas.microsoft.com/office/drawing/2014/main" id="{19005F2D-9987-9EB1-B42D-1A6C963D3A9C}"/>
              </a:ext>
            </a:extLst>
          </p:cNvPr>
          <p:cNvPicPr>
            <a:picLocks noGrp="1" noChangeAspect="1"/>
          </p:cNvPicPr>
          <p:nvPr>
            <p:ph sz="half" idx="2"/>
          </p:nvPr>
        </p:nvPicPr>
        <p:blipFill>
          <a:blip r:embed="rId2"/>
          <a:stretch>
            <a:fillRect/>
          </a:stretch>
        </p:blipFill>
        <p:spPr>
          <a:xfrm>
            <a:off x="6739042" y="2013625"/>
            <a:ext cx="3817198" cy="3858855"/>
          </a:xfrm>
          <a:prstGeom prst="rect">
            <a:avLst/>
          </a:prstGeom>
        </p:spPr>
      </p:pic>
    </p:spTree>
    <p:extLst>
      <p:ext uri="{BB962C8B-B14F-4D97-AF65-F5344CB8AC3E}">
        <p14:creationId xmlns:p14="http://schemas.microsoft.com/office/powerpoint/2010/main" val="1525195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13B7BB51-92B8-4089-8DAB-1202A4D1C6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315111"/>
            <a:ext cx="3021543" cy="1435442"/>
          </a:xfrm>
          <a:custGeom>
            <a:avLst/>
            <a:gdLst/>
            <a:ahLst/>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useBgFill="1">
        <p:nvSpPr>
          <p:cNvPr id="16" name="Rectangle 15">
            <a:extLst>
              <a:ext uri="{FF2B5EF4-FFF2-40B4-BE49-F238E27FC236}">
                <a16:creationId xmlns:a16="http://schemas.microsoft.com/office/drawing/2014/main" id="{DA8886A6-5426-494B-96D8-D962D2BA0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AA3ED336-C09E-46E8-9774-B977D15FC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2347"/>
            <a:ext cx="12191999" cy="6105653"/>
          </a:xfrm>
          <a:custGeom>
            <a:avLst/>
            <a:gdLst>
              <a:gd name="connsiteX0" fmla="*/ 7538181 w 12191999"/>
              <a:gd name="connsiteY0" fmla="*/ 484 h 6105653"/>
              <a:gd name="connsiteX1" fmla="*/ 7569993 w 12191999"/>
              <a:gd name="connsiteY1" fmla="*/ 5527 h 6105653"/>
              <a:gd name="connsiteX2" fmla="*/ 7587853 w 12191999"/>
              <a:gd name="connsiteY2" fmla="*/ 84028 h 6105653"/>
              <a:gd name="connsiteX3" fmla="*/ 7559278 w 12191999"/>
              <a:gd name="connsiteY3" fmla="*/ 325347 h 6105653"/>
              <a:gd name="connsiteX4" fmla="*/ 7795021 w 12191999"/>
              <a:gd name="connsiteY4" fmla="*/ 25878 h 6105653"/>
              <a:gd name="connsiteX5" fmla="*/ 7759302 w 12191999"/>
              <a:gd name="connsiteY5" fmla="*/ 249752 h 6105653"/>
              <a:gd name="connsiteX6" fmla="*/ 7852171 w 12191999"/>
              <a:gd name="connsiteY6" fmla="*/ 313717 h 6105653"/>
              <a:gd name="connsiteX7" fmla="*/ 8002190 w 12191999"/>
              <a:gd name="connsiteY7" fmla="*/ 418385 h 6105653"/>
              <a:gd name="connsiteX8" fmla="*/ 8084343 w 12191999"/>
              <a:gd name="connsiteY8" fmla="*/ 491072 h 6105653"/>
              <a:gd name="connsiteX9" fmla="*/ 8348662 w 12191999"/>
              <a:gd name="connsiteY9" fmla="*/ 520146 h 6105653"/>
              <a:gd name="connsiteX10" fmla="*/ 8637984 w 12191999"/>
              <a:gd name="connsiteY10" fmla="*/ 459090 h 6105653"/>
              <a:gd name="connsiteX11" fmla="*/ 8784431 w 12191999"/>
              <a:gd name="connsiteY11" fmla="*/ 290457 h 6105653"/>
              <a:gd name="connsiteX12" fmla="*/ 8948737 w 12191999"/>
              <a:gd name="connsiteY12" fmla="*/ 339884 h 6105653"/>
              <a:gd name="connsiteX13" fmla="*/ 8848725 w 12191999"/>
              <a:gd name="connsiteY13" fmla="*/ 697501 h 6105653"/>
              <a:gd name="connsiteX14" fmla="*/ 9238059 w 12191999"/>
              <a:gd name="connsiteY14" fmla="*/ 165437 h 6105653"/>
              <a:gd name="connsiteX15" fmla="*/ 9255919 w 12191999"/>
              <a:gd name="connsiteY15" fmla="*/ 255567 h 6105653"/>
              <a:gd name="connsiteX16" fmla="*/ 9477374 w 12191999"/>
              <a:gd name="connsiteY16" fmla="*/ 578295 h 6105653"/>
              <a:gd name="connsiteX17" fmla="*/ 9488091 w 12191999"/>
              <a:gd name="connsiteY17" fmla="*/ 595740 h 6105653"/>
              <a:gd name="connsiteX18" fmla="*/ 9627393 w 12191999"/>
              <a:gd name="connsiteY18" fmla="*/ 650981 h 6105653"/>
              <a:gd name="connsiteX19" fmla="*/ 9648824 w 12191999"/>
              <a:gd name="connsiteY19" fmla="*/ 825429 h 6105653"/>
              <a:gd name="connsiteX20" fmla="*/ 9616678 w 12191999"/>
              <a:gd name="connsiteY20" fmla="*/ 970802 h 6105653"/>
              <a:gd name="connsiteX21" fmla="*/ 9655968 w 12191999"/>
              <a:gd name="connsiteY21" fmla="*/ 1127805 h 6105653"/>
              <a:gd name="connsiteX22" fmla="*/ 9638109 w 12191999"/>
              <a:gd name="connsiteY22" fmla="*/ 1267362 h 6105653"/>
              <a:gd name="connsiteX23" fmla="*/ 9663111 w 12191999"/>
              <a:gd name="connsiteY23" fmla="*/ 1386568 h 6105653"/>
              <a:gd name="connsiteX24" fmla="*/ 9780984 w 12191999"/>
              <a:gd name="connsiteY24" fmla="*/ 1270269 h 6105653"/>
              <a:gd name="connsiteX25" fmla="*/ 9780984 w 12191999"/>
              <a:gd name="connsiteY25" fmla="*/ 1107452 h 6105653"/>
              <a:gd name="connsiteX26" fmla="*/ 9855993 w 12191999"/>
              <a:gd name="connsiteY26" fmla="*/ 991154 h 6105653"/>
              <a:gd name="connsiteX27" fmla="*/ 9991724 w 12191999"/>
              <a:gd name="connsiteY27" fmla="*/ 880670 h 6105653"/>
              <a:gd name="connsiteX28" fmla="*/ 10209609 w 12191999"/>
              <a:gd name="connsiteY28" fmla="*/ 491071 h 6105653"/>
              <a:gd name="connsiteX29" fmla="*/ 10291762 w 12191999"/>
              <a:gd name="connsiteY29" fmla="*/ 421292 h 6105653"/>
              <a:gd name="connsiteX30" fmla="*/ 9973865 w 12191999"/>
              <a:gd name="connsiteY30" fmla="*/ 1531941 h 6105653"/>
              <a:gd name="connsiteX31" fmla="*/ 10106024 w 12191999"/>
              <a:gd name="connsiteY31" fmla="*/ 1188861 h 6105653"/>
              <a:gd name="connsiteX32" fmla="*/ 10081022 w 12191999"/>
              <a:gd name="connsiteY32" fmla="*/ 1421458 h 6105653"/>
              <a:gd name="connsiteX33" fmla="*/ 10170318 w 12191999"/>
              <a:gd name="connsiteY33" fmla="*/ 1549385 h 6105653"/>
              <a:gd name="connsiteX34" fmla="*/ 10198893 w 12191999"/>
              <a:gd name="connsiteY34" fmla="*/ 1549385 h 6105653"/>
              <a:gd name="connsiteX35" fmla="*/ 10281046 w 12191999"/>
              <a:gd name="connsiteY35" fmla="*/ 1453439 h 6105653"/>
              <a:gd name="connsiteX36" fmla="*/ 10334625 w 12191999"/>
              <a:gd name="connsiteY36" fmla="*/ 1398198 h 6105653"/>
              <a:gd name="connsiteX37" fmla="*/ 10527506 w 12191999"/>
              <a:gd name="connsiteY37" fmla="*/ 1247010 h 6105653"/>
              <a:gd name="connsiteX38" fmla="*/ 10548937 w 12191999"/>
              <a:gd name="connsiteY38" fmla="*/ 1354586 h 6105653"/>
              <a:gd name="connsiteX39" fmla="*/ 10588228 w 12191999"/>
              <a:gd name="connsiteY39" fmla="*/ 1395290 h 6105653"/>
              <a:gd name="connsiteX40" fmla="*/ 10645378 w 12191999"/>
              <a:gd name="connsiteY40" fmla="*/ 1366216 h 6105653"/>
              <a:gd name="connsiteX41" fmla="*/ 10820400 w 12191999"/>
              <a:gd name="connsiteY41" fmla="*/ 1031858 h 6105653"/>
              <a:gd name="connsiteX42" fmla="*/ 10956131 w 12191999"/>
              <a:gd name="connsiteY42" fmla="*/ 1005691 h 6105653"/>
              <a:gd name="connsiteX43" fmla="*/ 10977562 w 12191999"/>
              <a:gd name="connsiteY43" fmla="*/ 1069655 h 6105653"/>
              <a:gd name="connsiteX44" fmla="*/ 10966847 w 12191999"/>
              <a:gd name="connsiteY44" fmla="*/ 1142341 h 6105653"/>
              <a:gd name="connsiteX45" fmla="*/ 11074003 w 12191999"/>
              <a:gd name="connsiteY45" fmla="*/ 1084192 h 6105653"/>
              <a:gd name="connsiteX46" fmla="*/ 11181159 w 12191999"/>
              <a:gd name="connsiteY46" fmla="*/ 848688 h 6105653"/>
              <a:gd name="connsiteX47" fmla="*/ 11238309 w 12191999"/>
              <a:gd name="connsiteY47" fmla="*/ 805077 h 6105653"/>
              <a:gd name="connsiteX48" fmla="*/ 11266884 w 12191999"/>
              <a:gd name="connsiteY48" fmla="*/ 863226 h 6105653"/>
              <a:gd name="connsiteX49" fmla="*/ 11277600 w 12191999"/>
              <a:gd name="connsiteY49" fmla="*/ 906838 h 6105653"/>
              <a:gd name="connsiteX50" fmla="*/ 11724084 w 12191999"/>
              <a:gd name="connsiteY50" fmla="*/ 5527 h 6105653"/>
              <a:gd name="connsiteX51" fmla="*/ 11727656 w 12191999"/>
              <a:gd name="connsiteY51" fmla="*/ 209048 h 6105653"/>
              <a:gd name="connsiteX52" fmla="*/ 11656218 w 12191999"/>
              <a:gd name="connsiteY52" fmla="*/ 409663 h 6105653"/>
              <a:gd name="connsiteX53" fmla="*/ 11666934 w 12191999"/>
              <a:gd name="connsiteY53" fmla="*/ 621907 h 6105653"/>
              <a:gd name="connsiteX54" fmla="*/ 11631215 w 12191999"/>
              <a:gd name="connsiteY54" fmla="*/ 822521 h 6105653"/>
              <a:gd name="connsiteX55" fmla="*/ 11631215 w 12191999"/>
              <a:gd name="connsiteY55" fmla="*/ 996969 h 6105653"/>
              <a:gd name="connsiteX56" fmla="*/ 11684793 w 12191999"/>
              <a:gd name="connsiteY56" fmla="*/ 834151 h 6105653"/>
              <a:gd name="connsiteX57" fmla="*/ 11774090 w 12191999"/>
              <a:gd name="connsiteY57" fmla="*/ 773095 h 6105653"/>
              <a:gd name="connsiteX58" fmla="*/ 11856243 w 12191999"/>
              <a:gd name="connsiteY58" fmla="*/ 793447 h 6105653"/>
              <a:gd name="connsiteX59" fmla="*/ 11831240 w 12191999"/>
              <a:gd name="connsiteY59" fmla="*/ 860319 h 6105653"/>
              <a:gd name="connsiteX60" fmla="*/ 11738371 w 12191999"/>
              <a:gd name="connsiteY60" fmla="*/ 938820 h 6105653"/>
              <a:gd name="connsiteX61" fmla="*/ 11795521 w 12191999"/>
              <a:gd name="connsiteY61" fmla="*/ 956264 h 6105653"/>
              <a:gd name="connsiteX62" fmla="*/ 11838384 w 12191999"/>
              <a:gd name="connsiteY62" fmla="*/ 1002784 h 6105653"/>
              <a:gd name="connsiteX63" fmla="*/ 11816952 w 12191999"/>
              <a:gd name="connsiteY63" fmla="*/ 1270269 h 6105653"/>
              <a:gd name="connsiteX64" fmla="*/ 11999118 w 12191999"/>
              <a:gd name="connsiteY64" fmla="*/ 1092915 h 6105653"/>
              <a:gd name="connsiteX65" fmla="*/ 12027693 w 12191999"/>
              <a:gd name="connsiteY65" fmla="*/ 979524 h 6105653"/>
              <a:gd name="connsiteX66" fmla="*/ 12102703 w 12191999"/>
              <a:gd name="connsiteY66" fmla="*/ 953357 h 6105653"/>
              <a:gd name="connsiteX67" fmla="*/ 12120562 w 12191999"/>
              <a:gd name="connsiteY67" fmla="*/ 1005691 h 6105653"/>
              <a:gd name="connsiteX68" fmla="*/ 12056268 w 12191999"/>
              <a:gd name="connsiteY68" fmla="*/ 1267362 h 6105653"/>
              <a:gd name="connsiteX69" fmla="*/ 12081272 w 12191999"/>
              <a:gd name="connsiteY69" fmla="*/ 1310974 h 6105653"/>
              <a:gd name="connsiteX70" fmla="*/ 12191999 w 12191999"/>
              <a:gd name="connsiteY70" fmla="*/ 1008598 h 6105653"/>
              <a:gd name="connsiteX71" fmla="*/ 12191999 w 12191999"/>
              <a:gd name="connsiteY71" fmla="*/ 6105653 h 6105653"/>
              <a:gd name="connsiteX72" fmla="*/ 0 w 12191999"/>
              <a:gd name="connsiteY72" fmla="*/ 6105653 h 6105653"/>
              <a:gd name="connsiteX73" fmla="*/ 0 w 12191999"/>
              <a:gd name="connsiteY73" fmla="*/ 927116 h 6105653"/>
              <a:gd name="connsiteX74" fmla="*/ 61930 w 12191999"/>
              <a:gd name="connsiteY74" fmla="*/ 902578 h 6105653"/>
              <a:gd name="connsiteX75" fmla="*/ 155971 w 12191999"/>
              <a:gd name="connsiteY75" fmla="*/ 883588 h 6105653"/>
              <a:gd name="connsiteX76" fmla="*/ 277414 w 12191999"/>
              <a:gd name="connsiteY76" fmla="*/ 802179 h 6105653"/>
              <a:gd name="connsiteX77" fmla="*/ 638174 w 12191999"/>
              <a:gd name="connsiteY77" fmla="*/ 430025 h 6105653"/>
              <a:gd name="connsiteX78" fmla="*/ 477440 w 12191999"/>
              <a:gd name="connsiteY78" fmla="*/ 784735 h 6105653"/>
              <a:gd name="connsiteX79" fmla="*/ 827483 w 12191999"/>
              <a:gd name="connsiteY79" fmla="*/ 418395 h 6105653"/>
              <a:gd name="connsiteX80" fmla="*/ 956071 w 12191999"/>
              <a:gd name="connsiteY80" fmla="*/ 241040 h 6105653"/>
              <a:gd name="connsiteX81" fmla="*/ 999268 w 12191999"/>
              <a:gd name="connsiteY81" fmla="*/ 192386 h 6105653"/>
              <a:gd name="connsiteX82" fmla="*/ 1031080 w 12191999"/>
              <a:gd name="connsiteY82" fmla="*/ 197429 h 6105653"/>
              <a:gd name="connsiteX83" fmla="*/ 1048940 w 12191999"/>
              <a:gd name="connsiteY83" fmla="*/ 275930 h 6105653"/>
              <a:gd name="connsiteX84" fmla="*/ 1020365 w 12191999"/>
              <a:gd name="connsiteY84" fmla="*/ 517249 h 6105653"/>
              <a:gd name="connsiteX85" fmla="*/ 1256108 w 12191999"/>
              <a:gd name="connsiteY85" fmla="*/ 217780 h 6105653"/>
              <a:gd name="connsiteX86" fmla="*/ 1220389 w 12191999"/>
              <a:gd name="connsiteY86" fmla="*/ 441654 h 6105653"/>
              <a:gd name="connsiteX87" fmla="*/ 1313258 w 12191999"/>
              <a:gd name="connsiteY87" fmla="*/ 505619 h 6105653"/>
              <a:gd name="connsiteX88" fmla="*/ 1463277 w 12191999"/>
              <a:gd name="connsiteY88" fmla="*/ 610287 h 6105653"/>
              <a:gd name="connsiteX89" fmla="*/ 1545430 w 12191999"/>
              <a:gd name="connsiteY89" fmla="*/ 682974 h 6105653"/>
              <a:gd name="connsiteX90" fmla="*/ 1809749 w 12191999"/>
              <a:gd name="connsiteY90" fmla="*/ 712048 h 6105653"/>
              <a:gd name="connsiteX91" fmla="*/ 2099071 w 12191999"/>
              <a:gd name="connsiteY91" fmla="*/ 650992 h 6105653"/>
              <a:gd name="connsiteX92" fmla="*/ 2245518 w 12191999"/>
              <a:gd name="connsiteY92" fmla="*/ 482359 h 6105653"/>
              <a:gd name="connsiteX93" fmla="*/ 2409824 w 12191999"/>
              <a:gd name="connsiteY93" fmla="*/ 531786 h 6105653"/>
              <a:gd name="connsiteX94" fmla="*/ 2309812 w 12191999"/>
              <a:gd name="connsiteY94" fmla="*/ 889403 h 6105653"/>
              <a:gd name="connsiteX95" fmla="*/ 2699146 w 12191999"/>
              <a:gd name="connsiteY95" fmla="*/ 357339 h 6105653"/>
              <a:gd name="connsiteX96" fmla="*/ 2717006 w 12191999"/>
              <a:gd name="connsiteY96" fmla="*/ 447469 h 6105653"/>
              <a:gd name="connsiteX97" fmla="*/ 2938461 w 12191999"/>
              <a:gd name="connsiteY97" fmla="*/ 770197 h 6105653"/>
              <a:gd name="connsiteX98" fmla="*/ 2949178 w 12191999"/>
              <a:gd name="connsiteY98" fmla="*/ 787642 h 6105653"/>
              <a:gd name="connsiteX99" fmla="*/ 3088480 w 12191999"/>
              <a:gd name="connsiteY99" fmla="*/ 842883 h 6105653"/>
              <a:gd name="connsiteX100" fmla="*/ 3109911 w 12191999"/>
              <a:gd name="connsiteY100" fmla="*/ 1017331 h 6105653"/>
              <a:gd name="connsiteX101" fmla="*/ 3077765 w 12191999"/>
              <a:gd name="connsiteY101" fmla="*/ 1162704 h 6105653"/>
              <a:gd name="connsiteX102" fmla="*/ 3117055 w 12191999"/>
              <a:gd name="connsiteY102" fmla="*/ 1319707 h 6105653"/>
              <a:gd name="connsiteX103" fmla="*/ 3099196 w 12191999"/>
              <a:gd name="connsiteY103" fmla="*/ 1459264 h 6105653"/>
              <a:gd name="connsiteX104" fmla="*/ 3124198 w 12191999"/>
              <a:gd name="connsiteY104" fmla="*/ 1578470 h 6105653"/>
              <a:gd name="connsiteX105" fmla="*/ 3242071 w 12191999"/>
              <a:gd name="connsiteY105" fmla="*/ 1462171 h 6105653"/>
              <a:gd name="connsiteX106" fmla="*/ 3242071 w 12191999"/>
              <a:gd name="connsiteY106" fmla="*/ 1299354 h 6105653"/>
              <a:gd name="connsiteX107" fmla="*/ 3317080 w 12191999"/>
              <a:gd name="connsiteY107" fmla="*/ 1183056 h 6105653"/>
              <a:gd name="connsiteX108" fmla="*/ 3452811 w 12191999"/>
              <a:gd name="connsiteY108" fmla="*/ 1072572 h 6105653"/>
              <a:gd name="connsiteX109" fmla="*/ 3670696 w 12191999"/>
              <a:gd name="connsiteY109" fmla="*/ 682973 h 6105653"/>
              <a:gd name="connsiteX110" fmla="*/ 3752849 w 12191999"/>
              <a:gd name="connsiteY110" fmla="*/ 613194 h 6105653"/>
              <a:gd name="connsiteX111" fmla="*/ 3434952 w 12191999"/>
              <a:gd name="connsiteY111" fmla="*/ 1723843 h 6105653"/>
              <a:gd name="connsiteX112" fmla="*/ 3567111 w 12191999"/>
              <a:gd name="connsiteY112" fmla="*/ 1380763 h 6105653"/>
              <a:gd name="connsiteX113" fmla="*/ 3542109 w 12191999"/>
              <a:gd name="connsiteY113" fmla="*/ 1613360 h 6105653"/>
              <a:gd name="connsiteX114" fmla="*/ 3631405 w 12191999"/>
              <a:gd name="connsiteY114" fmla="*/ 1741287 h 6105653"/>
              <a:gd name="connsiteX115" fmla="*/ 3659980 w 12191999"/>
              <a:gd name="connsiteY115" fmla="*/ 1741287 h 6105653"/>
              <a:gd name="connsiteX116" fmla="*/ 3742133 w 12191999"/>
              <a:gd name="connsiteY116" fmla="*/ 1645341 h 6105653"/>
              <a:gd name="connsiteX117" fmla="*/ 3795712 w 12191999"/>
              <a:gd name="connsiteY117" fmla="*/ 1590100 h 6105653"/>
              <a:gd name="connsiteX118" fmla="*/ 3988593 w 12191999"/>
              <a:gd name="connsiteY118" fmla="*/ 1438912 h 6105653"/>
              <a:gd name="connsiteX119" fmla="*/ 4010024 w 12191999"/>
              <a:gd name="connsiteY119" fmla="*/ 1546488 h 6105653"/>
              <a:gd name="connsiteX120" fmla="*/ 4049315 w 12191999"/>
              <a:gd name="connsiteY120" fmla="*/ 1587192 h 6105653"/>
              <a:gd name="connsiteX121" fmla="*/ 4106465 w 12191999"/>
              <a:gd name="connsiteY121" fmla="*/ 1558118 h 6105653"/>
              <a:gd name="connsiteX122" fmla="*/ 4281487 w 12191999"/>
              <a:gd name="connsiteY122" fmla="*/ 1223760 h 6105653"/>
              <a:gd name="connsiteX123" fmla="*/ 4417219 w 12191999"/>
              <a:gd name="connsiteY123" fmla="*/ 1197593 h 6105653"/>
              <a:gd name="connsiteX124" fmla="*/ 4438649 w 12191999"/>
              <a:gd name="connsiteY124" fmla="*/ 1261557 h 6105653"/>
              <a:gd name="connsiteX125" fmla="*/ 4427935 w 12191999"/>
              <a:gd name="connsiteY125" fmla="*/ 1334243 h 6105653"/>
              <a:gd name="connsiteX126" fmla="*/ 4535090 w 12191999"/>
              <a:gd name="connsiteY126" fmla="*/ 1276094 h 6105653"/>
              <a:gd name="connsiteX127" fmla="*/ 4642246 w 12191999"/>
              <a:gd name="connsiteY127" fmla="*/ 1040590 h 6105653"/>
              <a:gd name="connsiteX128" fmla="*/ 4699396 w 12191999"/>
              <a:gd name="connsiteY128" fmla="*/ 996979 h 6105653"/>
              <a:gd name="connsiteX129" fmla="*/ 4727971 w 12191999"/>
              <a:gd name="connsiteY129" fmla="*/ 1055128 h 6105653"/>
              <a:gd name="connsiteX130" fmla="*/ 4738688 w 12191999"/>
              <a:gd name="connsiteY130" fmla="*/ 1098740 h 6105653"/>
              <a:gd name="connsiteX131" fmla="*/ 5185172 w 12191999"/>
              <a:gd name="connsiteY131" fmla="*/ 197429 h 6105653"/>
              <a:gd name="connsiteX132" fmla="*/ 5188744 w 12191999"/>
              <a:gd name="connsiteY132" fmla="*/ 400950 h 6105653"/>
              <a:gd name="connsiteX133" fmla="*/ 5117306 w 12191999"/>
              <a:gd name="connsiteY133" fmla="*/ 601565 h 6105653"/>
              <a:gd name="connsiteX134" fmla="*/ 5128021 w 12191999"/>
              <a:gd name="connsiteY134" fmla="*/ 813809 h 6105653"/>
              <a:gd name="connsiteX135" fmla="*/ 5092302 w 12191999"/>
              <a:gd name="connsiteY135" fmla="*/ 1014423 h 6105653"/>
              <a:gd name="connsiteX136" fmla="*/ 5092302 w 12191999"/>
              <a:gd name="connsiteY136" fmla="*/ 1188871 h 6105653"/>
              <a:gd name="connsiteX137" fmla="*/ 5145880 w 12191999"/>
              <a:gd name="connsiteY137" fmla="*/ 1026053 h 6105653"/>
              <a:gd name="connsiteX138" fmla="*/ 5235177 w 12191999"/>
              <a:gd name="connsiteY138" fmla="*/ 964997 h 6105653"/>
              <a:gd name="connsiteX139" fmla="*/ 5317331 w 12191999"/>
              <a:gd name="connsiteY139" fmla="*/ 985349 h 6105653"/>
              <a:gd name="connsiteX140" fmla="*/ 5292327 w 12191999"/>
              <a:gd name="connsiteY140" fmla="*/ 1052221 h 6105653"/>
              <a:gd name="connsiteX141" fmla="*/ 5199458 w 12191999"/>
              <a:gd name="connsiteY141" fmla="*/ 1130722 h 6105653"/>
              <a:gd name="connsiteX142" fmla="*/ 5256608 w 12191999"/>
              <a:gd name="connsiteY142" fmla="*/ 1148166 h 6105653"/>
              <a:gd name="connsiteX143" fmla="*/ 5299471 w 12191999"/>
              <a:gd name="connsiteY143" fmla="*/ 1194686 h 6105653"/>
              <a:gd name="connsiteX144" fmla="*/ 5278039 w 12191999"/>
              <a:gd name="connsiteY144" fmla="*/ 1462171 h 6105653"/>
              <a:gd name="connsiteX145" fmla="*/ 5460205 w 12191999"/>
              <a:gd name="connsiteY145" fmla="*/ 1284817 h 6105653"/>
              <a:gd name="connsiteX146" fmla="*/ 5488780 w 12191999"/>
              <a:gd name="connsiteY146" fmla="*/ 1171426 h 6105653"/>
              <a:gd name="connsiteX147" fmla="*/ 5539513 w 12191999"/>
              <a:gd name="connsiteY147" fmla="*/ 1140353 h 6105653"/>
              <a:gd name="connsiteX148" fmla="*/ 5552720 w 12191999"/>
              <a:gd name="connsiteY148" fmla="*/ 1143022 h 6105653"/>
              <a:gd name="connsiteX149" fmla="*/ 5574208 w 12191999"/>
              <a:gd name="connsiteY149" fmla="*/ 1115811 h 6105653"/>
              <a:gd name="connsiteX150" fmla="*/ 5734050 w 12191999"/>
              <a:gd name="connsiteY150" fmla="*/ 1075470 h 6105653"/>
              <a:gd name="connsiteX151" fmla="*/ 5798343 w 12191999"/>
              <a:gd name="connsiteY151" fmla="*/ 1020228 h 6105653"/>
              <a:gd name="connsiteX152" fmla="*/ 5884068 w 12191999"/>
              <a:gd name="connsiteY152" fmla="*/ 883578 h 6105653"/>
              <a:gd name="connsiteX153" fmla="*/ 6066234 w 12191999"/>
              <a:gd name="connsiteY153" fmla="*/ 645166 h 6105653"/>
              <a:gd name="connsiteX154" fmla="*/ 6109096 w 12191999"/>
              <a:gd name="connsiteY154" fmla="*/ 732391 h 6105653"/>
              <a:gd name="connsiteX155" fmla="*/ 5998368 w 12191999"/>
              <a:gd name="connsiteY155" fmla="*/ 985338 h 6105653"/>
              <a:gd name="connsiteX156" fmla="*/ 5969793 w 12191999"/>
              <a:gd name="connsiteY156" fmla="*/ 1168509 h 6105653"/>
              <a:gd name="connsiteX157" fmla="*/ 6162674 w 12191999"/>
              <a:gd name="connsiteY157" fmla="*/ 909745 h 6105653"/>
              <a:gd name="connsiteX158" fmla="*/ 6412705 w 12191999"/>
              <a:gd name="connsiteY158" fmla="*/ 659704 h 6105653"/>
              <a:gd name="connsiteX159" fmla="*/ 6366271 w 12191999"/>
              <a:gd name="connsiteY159" fmla="*/ 851596 h 6105653"/>
              <a:gd name="connsiteX160" fmla="*/ 6398418 w 12191999"/>
              <a:gd name="connsiteY160" fmla="*/ 860319 h 6105653"/>
              <a:gd name="connsiteX161" fmla="*/ 6694884 w 12191999"/>
              <a:gd name="connsiteY161" fmla="*/ 691686 h 6105653"/>
              <a:gd name="connsiteX162" fmla="*/ 6816327 w 12191999"/>
              <a:gd name="connsiteY162" fmla="*/ 610277 h 6105653"/>
              <a:gd name="connsiteX163" fmla="*/ 7177087 w 12191999"/>
              <a:gd name="connsiteY163" fmla="*/ 238123 h 6105653"/>
              <a:gd name="connsiteX164" fmla="*/ 7016353 w 12191999"/>
              <a:gd name="connsiteY164" fmla="*/ 592833 h 6105653"/>
              <a:gd name="connsiteX165" fmla="*/ 7366396 w 12191999"/>
              <a:gd name="connsiteY165" fmla="*/ 226493 h 6105653"/>
              <a:gd name="connsiteX166" fmla="*/ 7494984 w 12191999"/>
              <a:gd name="connsiteY166" fmla="*/ 49138 h 6105653"/>
              <a:gd name="connsiteX167" fmla="*/ 7538181 w 12191999"/>
              <a:gd name="connsiteY167" fmla="*/ 484 h 6105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Lst>
            <a:rect l="l" t="t" r="r" b="b"/>
            <a:pathLst>
              <a:path w="12191999" h="6105653">
                <a:moveTo>
                  <a:pt x="7538181" y="484"/>
                </a:moveTo>
                <a:cubicBezTo>
                  <a:pt x="7546999" y="-833"/>
                  <a:pt x="7557492" y="439"/>
                  <a:pt x="7569993" y="5527"/>
                </a:cubicBezTo>
                <a:cubicBezTo>
                  <a:pt x="7612855" y="22971"/>
                  <a:pt x="7598567" y="54953"/>
                  <a:pt x="7587853" y="84028"/>
                </a:cubicBezTo>
                <a:cubicBezTo>
                  <a:pt x="7559278" y="153806"/>
                  <a:pt x="7559278" y="229401"/>
                  <a:pt x="7559278" y="325347"/>
                </a:cubicBezTo>
                <a:cubicBezTo>
                  <a:pt x="7695009" y="243938"/>
                  <a:pt x="7652146" y="95658"/>
                  <a:pt x="7795021" y="25878"/>
                </a:cubicBezTo>
                <a:cubicBezTo>
                  <a:pt x="7820024" y="113102"/>
                  <a:pt x="7770018" y="179974"/>
                  <a:pt x="7759302" y="249752"/>
                </a:cubicBezTo>
                <a:cubicBezTo>
                  <a:pt x="7748587" y="313717"/>
                  <a:pt x="7773590" y="328254"/>
                  <a:pt x="7852171" y="313717"/>
                </a:cubicBezTo>
                <a:cubicBezTo>
                  <a:pt x="7973615" y="290457"/>
                  <a:pt x="8034337" y="325347"/>
                  <a:pt x="8002190" y="418385"/>
                </a:cubicBezTo>
                <a:cubicBezTo>
                  <a:pt x="7970043" y="505609"/>
                  <a:pt x="8016478" y="514331"/>
                  <a:pt x="8084343" y="491072"/>
                </a:cubicBezTo>
                <a:cubicBezTo>
                  <a:pt x="8184355" y="456182"/>
                  <a:pt x="8262937" y="493979"/>
                  <a:pt x="8348662" y="520146"/>
                </a:cubicBezTo>
                <a:cubicBezTo>
                  <a:pt x="8477249" y="560851"/>
                  <a:pt x="8541543" y="543406"/>
                  <a:pt x="8637984" y="459090"/>
                </a:cubicBezTo>
                <a:cubicBezTo>
                  <a:pt x="8691561" y="409663"/>
                  <a:pt x="8737996" y="360236"/>
                  <a:pt x="8784431" y="290457"/>
                </a:cubicBezTo>
                <a:cubicBezTo>
                  <a:pt x="8809434" y="450367"/>
                  <a:pt x="8895158" y="284642"/>
                  <a:pt x="8948737" y="339884"/>
                </a:cubicBezTo>
                <a:cubicBezTo>
                  <a:pt x="8970168" y="453274"/>
                  <a:pt x="8798717" y="543406"/>
                  <a:pt x="8848725" y="697501"/>
                </a:cubicBezTo>
                <a:cubicBezTo>
                  <a:pt x="8995171" y="511424"/>
                  <a:pt x="9041606" y="302087"/>
                  <a:pt x="9238059" y="165437"/>
                </a:cubicBezTo>
                <a:cubicBezTo>
                  <a:pt x="9280921" y="197419"/>
                  <a:pt x="9238059" y="229401"/>
                  <a:pt x="9255919" y="255567"/>
                </a:cubicBezTo>
                <a:cubicBezTo>
                  <a:pt x="9266634" y="255567"/>
                  <a:pt x="9198767" y="560851"/>
                  <a:pt x="9477374" y="578295"/>
                </a:cubicBezTo>
                <a:cubicBezTo>
                  <a:pt x="9477374" y="584110"/>
                  <a:pt x="9477374" y="589925"/>
                  <a:pt x="9488091" y="595740"/>
                </a:cubicBezTo>
                <a:cubicBezTo>
                  <a:pt x="9527380" y="627722"/>
                  <a:pt x="9620249" y="598648"/>
                  <a:pt x="9627393" y="650981"/>
                </a:cubicBezTo>
                <a:cubicBezTo>
                  <a:pt x="9634537" y="709131"/>
                  <a:pt x="9666684" y="764373"/>
                  <a:pt x="9648824" y="825429"/>
                </a:cubicBezTo>
                <a:cubicBezTo>
                  <a:pt x="9634537" y="871948"/>
                  <a:pt x="9616678" y="921374"/>
                  <a:pt x="9616678" y="970802"/>
                </a:cubicBezTo>
                <a:cubicBezTo>
                  <a:pt x="9616678" y="1023136"/>
                  <a:pt x="9495233" y="1095822"/>
                  <a:pt x="9655968" y="1127805"/>
                </a:cubicBezTo>
                <a:cubicBezTo>
                  <a:pt x="9663111" y="1127805"/>
                  <a:pt x="9645252" y="1217935"/>
                  <a:pt x="9638109" y="1267362"/>
                </a:cubicBezTo>
                <a:cubicBezTo>
                  <a:pt x="9630965" y="1308066"/>
                  <a:pt x="9598818" y="1357494"/>
                  <a:pt x="9663111" y="1386568"/>
                </a:cubicBezTo>
                <a:cubicBezTo>
                  <a:pt x="9702403" y="1401105"/>
                  <a:pt x="9773840" y="1331326"/>
                  <a:pt x="9780984" y="1270269"/>
                </a:cubicBezTo>
                <a:cubicBezTo>
                  <a:pt x="9788127" y="1215028"/>
                  <a:pt x="9795271" y="1159787"/>
                  <a:pt x="9780984" y="1107452"/>
                </a:cubicBezTo>
                <a:cubicBezTo>
                  <a:pt x="9763125" y="1043488"/>
                  <a:pt x="9791699" y="1008598"/>
                  <a:pt x="9855993" y="991154"/>
                </a:cubicBezTo>
                <a:cubicBezTo>
                  <a:pt x="9923858" y="970802"/>
                  <a:pt x="9959577" y="933005"/>
                  <a:pt x="9991724" y="880670"/>
                </a:cubicBezTo>
                <a:cubicBezTo>
                  <a:pt x="10070305" y="752742"/>
                  <a:pt x="10163174" y="630630"/>
                  <a:pt x="10209609" y="491071"/>
                </a:cubicBezTo>
                <a:cubicBezTo>
                  <a:pt x="10216753" y="464905"/>
                  <a:pt x="10231040" y="432923"/>
                  <a:pt x="10291762" y="421292"/>
                </a:cubicBezTo>
                <a:cubicBezTo>
                  <a:pt x="10198893" y="799262"/>
                  <a:pt x="9959577" y="1142341"/>
                  <a:pt x="9973865" y="1531941"/>
                </a:cubicBezTo>
                <a:cubicBezTo>
                  <a:pt x="10048874" y="1427272"/>
                  <a:pt x="10052446" y="1302252"/>
                  <a:pt x="10106024" y="1188861"/>
                </a:cubicBezTo>
                <a:cubicBezTo>
                  <a:pt x="10145315" y="1270269"/>
                  <a:pt x="10102453" y="1345863"/>
                  <a:pt x="10081022" y="1421458"/>
                </a:cubicBezTo>
                <a:cubicBezTo>
                  <a:pt x="10063162" y="1485421"/>
                  <a:pt x="10059590" y="1543570"/>
                  <a:pt x="10170318" y="1549385"/>
                </a:cubicBezTo>
                <a:cubicBezTo>
                  <a:pt x="10181034" y="1549385"/>
                  <a:pt x="10188178" y="1549385"/>
                  <a:pt x="10198893" y="1549385"/>
                </a:cubicBezTo>
                <a:cubicBezTo>
                  <a:pt x="10245327" y="1526126"/>
                  <a:pt x="10266759" y="1494144"/>
                  <a:pt x="10281046" y="1453439"/>
                </a:cubicBezTo>
                <a:cubicBezTo>
                  <a:pt x="10288190" y="1430180"/>
                  <a:pt x="10302477" y="1398198"/>
                  <a:pt x="10334625" y="1398198"/>
                </a:cubicBezTo>
                <a:cubicBezTo>
                  <a:pt x="10456068" y="1401105"/>
                  <a:pt x="10491787" y="1322604"/>
                  <a:pt x="10527506" y="1247010"/>
                </a:cubicBezTo>
                <a:cubicBezTo>
                  <a:pt x="10588228" y="1287714"/>
                  <a:pt x="10545365" y="1322604"/>
                  <a:pt x="10548937" y="1354586"/>
                </a:cubicBezTo>
                <a:cubicBezTo>
                  <a:pt x="10552509" y="1374938"/>
                  <a:pt x="10556080" y="1395290"/>
                  <a:pt x="10588228" y="1395290"/>
                </a:cubicBezTo>
                <a:cubicBezTo>
                  <a:pt x="10613230" y="1395290"/>
                  <a:pt x="10645378" y="1386568"/>
                  <a:pt x="10645378" y="1366216"/>
                </a:cubicBezTo>
                <a:cubicBezTo>
                  <a:pt x="10648949" y="1238288"/>
                  <a:pt x="10820400" y="1165601"/>
                  <a:pt x="10820400" y="1031858"/>
                </a:cubicBezTo>
                <a:cubicBezTo>
                  <a:pt x="10820400" y="950449"/>
                  <a:pt x="10916840" y="1072563"/>
                  <a:pt x="10956131" y="1005691"/>
                </a:cubicBezTo>
                <a:cubicBezTo>
                  <a:pt x="10966847" y="991154"/>
                  <a:pt x="10981133" y="1046395"/>
                  <a:pt x="10977562" y="1069655"/>
                </a:cubicBezTo>
                <a:cubicBezTo>
                  <a:pt x="10973991" y="1092915"/>
                  <a:pt x="10948987" y="1113267"/>
                  <a:pt x="10966847" y="1142341"/>
                </a:cubicBezTo>
                <a:cubicBezTo>
                  <a:pt x="11031140" y="1156879"/>
                  <a:pt x="11056143" y="1119081"/>
                  <a:pt x="11074003" y="1084192"/>
                </a:cubicBezTo>
                <a:cubicBezTo>
                  <a:pt x="11116865" y="1008598"/>
                  <a:pt x="11166871" y="933005"/>
                  <a:pt x="11181159" y="848688"/>
                </a:cubicBezTo>
                <a:cubicBezTo>
                  <a:pt x="11184730" y="819614"/>
                  <a:pt x="11202590" y="802169"/>
                  <a:pt x="11238309" y="805077"/>
                </a:cubicBezTo>
                <a:cubicBezTo>
                  <a:pt x="11284744" y="810891"/>
                  <a:pt x="11270456" y="839966"/>
                  <a:pt x="11266884" y="863226"/>
                </a:cubicBezTo>
                <a:cubicBezTo>
                  <a:pt x="11263312" y="877763"/>
                  <a:pt x="11252596" y="892300"/>
                  <a:pt x="11277600" y="906838"/>
                </a:cubicBezTo>
                <a:cubicBezTo>
                  <a:pt x="11531203" y="566666"/>
                  <a:pt x="11516915" y="386403"/>
                  <a:pt x="11724084" y="5527"/>
                </a:cubicBezTo>
                <a:cubicBezTo>
                  <a:pt x="11763375" y="89842"/>
                  <a:pt x="11734800" y="150899"/>
                  <a:pt x="11727656" y="209048"/>
                </a:cubicBezTo>
                <a:cubicBezTo>
                  <a:pt x="11709796" y="354421"/>
                  <a:pt x="11677649" y="264290"/>
                  <a:pt x="11656218" y="409663"/>
                </a:cubicBezTo>
                <a:cubicBezTo>
                  <a:pt x="11645503" y="479442"/>
                  <a:pt x="11609784" y="543406"/>
                  <a:pt x="11666934" y="621907"/>
                </a:cubicBezTo>
                <a:cubicBezTo>
                  <a:pt x="11706225" y="674241"/>
                  <a:pt x="11663362" y="758557"/>
                  <a:pt x="11631215" y="822521"/>
                </a:cubicBezTo>
                <a:cubicBezTo>
                  <a:pt x="11602640" y="874856"/>
                  <a:pt x="11595497" y="927190"/>
                  <a:pt x="11631215" y="996969"/>
                </a:cubicBezTo>
                <a:cubicBezTo>
                  <a:pt x="11652646" y="933005"/>
                  <a:pt x="11670505" y="883578"/>
                  <a:pt x="11684793" y="834151"/>
                </a:cubicBezTo>
                <a:cubicBezTo>
                  <a:pt x="11695509" y="793447"/>
                  <a:pt x="11720512" y="770187"/>
                  <a:pt x="11774090" y="773095"/>
                </a:cubicBezTo>
                <a:cubicBezTo>
                  <a:pt x="11802665" y="773095"/>
                  <a:pt x="11841956" y="764373"/>
                  <a:pt x="11856243" y="793447"/>
                </a:cubicBezTo>
                <a:cubicBezTo>
                  <a:pt x="11870531" y="816706"/>
                  <a:pt x="11856243" y="848688"/>
                  <a:pt x="11831240" y="860319"/>
                </a:cubicBezTo>
                <a:cubicBezTo>
                  <a:pt x="11784806" y="874856"/>
                  <a:pt x="11741944" y="889393"/>
                  <a:pt x="11738371" y="938820"/>
                </a:cubicBezTo>
                <a:cubicBezTo>
                  <a:pt x="11731228" y="1005691"/>
                  <a:pt x="11759802" y="967894"/>
                  <a:pt x="11795521" y="956264"/>
                </a:cubicBezTo>
                <a:cubicBezTo>
                  <a:pt x="11834812" y="944634"/>
                  <a:pt x="11845527" y="979524"/>
                  <a:pt x="11838384" y="1002784"/>
                </a:cubicBezTo>
                <a:cubicBezTo>
                  <a:pt x="11806237" y="1090007"/>
                  <a:pt x="11863387" y="1180138"/>
                  <a:pt x="11816952" y="1270269"/>
                </a:cubicBezTo>
                <a:cubicBezTo>
                  <a:pt x="11931252" y="1247010"/>
                  <a:pt x="11981259" y="1197583"/>
                  <a:pt x="11999118" y="1092915"/>
                </a:cubicBezTo>
                <a:cubicBezTo>
                  <a:pt x="12002690" y="1055118"/>
                  <a:pt x="11995547" y="1014413"/>
                  <a:pt x="12027693" y="979524"/>
                </a:cubicBezTo>
                <a:cubicBezTo>
                  <a:pt x="12045553" y="959172"/>
                  <a:pt x="12066984" y="938820"/>
                  <a:pt x="12102703" y="953357"/>
                </a:cubicBezTo>
                <a:cubicBezTo>
                  <a:pt x="12127705" y="962080"/>
                  <a:pt x="12127705" y="985338"/>
                  <a:pt x="12120562" y="1005691"/>
                </a:cubicBezTo>
                <a:cubicBezTo>
                  <a:pt x="12081272" y="1090007"/>
                  <a:pt x="12070555" y="1180138"/>
                  <a:pt x="12056268" y="1267362"/>
                </a:cubicBezTo>
                <a:cubicBezTo>
                  <a:pt x="12052697" y="1281899"/>
                  <a:pt x="12045553" y="1296437"/>
                  <a:pt x="12081272" y="1310974"/>
                </a:cubicBezTo>
                <a:cubicBezTo>
                  <a:pt x="12113418" y="1209213"/>
                  <a:pt x="12156280" y="1110359"/>
                  <a:pt x="12191999" y="1008598"/>
                </a:cubicBezTo>
                <a:lnTo>
                  <a:pt x="12191999" y="6105653"/>
                </a:lnTo>
                <a:lnTo>
                  <a:pt x="0" y="6105653"/>
                </a:lnTo>
                <a:lnTo>
                  <a:pt x="0" y="927116"/>
                </a:lnTo>
                <a:lnTo>
                  <a:pt x="61930" y="902578"/>
                </a:lnTo>
                <a:cubicBezTo>
                  <a:pt x="91454" y="894128"/>
                  <a:pt x="122931" y="887949"/>
                  <a:pt x="155971" y="883588"/>
                </a:cubicBezTo>
                <a:cubicBezTo>
                  <a:pt x="223837" y="877773"/>
                  <a:pt x="245268" y="839976"/>
                  <a:pt x="277414" y="802179"/>
                </a:cubicBezTo>
                <a:cubicBezTo>
                  <a:pt x="388143" y="674251"/>
                  <a:pt x="488155" y="537601"/>
                  <a:pt x="638174" y="430025"/>
                </a:cubicBezTo>
                <a:cubicBezTo>
                  <a:pt x="620315" y="555046"/>
                  <a:pt x="520302" y="653899"/>
                  <a:pt x="477440" y="784735"/>
                </a:cubicBezTo>
                <a:cubicBezTo>
                  <a:pt x="641746" y="680066"/>
                  <a:pt x="727471" y="543415"/>
                  <a:pt x="827483" y="418395"/>
                </a:cubicBezTo>
                <a:cubicBezTo>
                  <a:pt x="873917" y="360246"/>
                  <a:pt x="931068" y="307912"/>
                  <a:pt x="956071" y="241040"/>
                </a:cubicBezTo>
                <a:cubicBezTo>
                  <a:pt x="961429" y="223595"/>
                  <a:pt x="972814" y="196338"/>
                  <a:pt x="999268" y="192386"/>
                </a:cubicBezTo>
                <a:cubicBezTo>
                  <a:pt x="1008086" y="191069"/>
                  <a:pt x="1018579" y="192341"/>
                  <a:pt x="1031080" y="197429"/>
                </a:cubicBezTo>
                <a:cubicBezTo>
                  <a:pt x="1073942" y="214873"/>
                  <a:pt x="1059654" y="246855"/>
                  <a:pt x="1048940" y="275930"/>
                </a:cubicBezTo>
                <a:cubicBezTo>
                  <a:pt x="1020365" y="345708"/>
                  <a:pt x="1020365" y="421303"/>
                  <a:pt x="1020365" y="517249"/>
                </a:cubicBezTo>
                <a:cubicBezTo>
                  <a:pt x="1156096" y="435840"/>
                  <a:pt x="1113233" y="287560"/>
                  <a:pt x="1256108" y="217780"/>
                </a:cubicBezTo>
                <a:cubicBezTo>
                  <a:pt x="1281111" y="305004"/>
                  <a:pt x="1231105" y="371876"/>
                  <a:pt x="1220389" y="441654"/>
                </a:cubicBezTo>
                <a:cubicBezTo>
                  <a:pt x="1209674" y="505619"/>
                  <a:pt x="1234677" y="520156"/>
                  <a:pt x="1313258" y="505619"/>
                </a:cubicBezTo>
                <a:cubicBezTo>
                  <a:pt x="1434702" y="482359"/>
                  <a:pt x="1495424" y="517249"/>
                  <a:pt x="1463277" y="610287"/>
                </a:cubicBezTo>
                <a:cubicBezTo>
                  <a:pt x="1431130" y="697511"/>
                  <a:pt x="1477565" y="706233"/>
                  <a:pt x="1545430" y="682974"/>
                </a:cubicBezTo>
                <a:cubicBezTo>
                  <a:pt x="1645442" y="648084"/>
                  <a:pt x="1724024" y="685881"/>
                  <a:pt x="1809749" y="712048"/>
                </a:cubicBezTo>
                <a:cubicBezTo>
                  <a:pt x="1938336" y="752753"/>
                  <a:pt x="2002630" y="735308"/>
                  <a:pt x="2099071" y="650992"/>
                </a:cubicBezTo>
                <a:cubicBezTo>
                  <a:pt x="2152648" y="601565"/>
                  <a:pt x="2199083" y="552138"/>
                  <a:pt x="2245518" y="482359"/>
                </a:cubicBezTo>
                <a:cubicBezTo>
                  <a:pt x="2270521" y="642269"/>
                  <a:pt x="2356245" y="476544"/>
                  <a:pt x="2409824" y="531786"/>
                </a:cubicBezTo>
                <a:cubicBezTo>
                  <a:pt x="2431255" y="645176"/>
                  <a:pt x="2259804" y="735308"/>
                  <a:pt x="2309812" y="889403"/>
                </a:cubicBezTo>
                <a:cubicBezTo>
                  <a:pt x="2456258" y="703326"/>
                  <a:pt x="2502693" y="493989"/>
                  <a:pt x="2699146" y="357339"/>
                </a:cubicBezTo>
                <a:cubicBezTo>
                  <a:pt x="2742008" y="389321"/>
                  <a:pt x="2699146" y="421303"/>
                  <a:pt x="2717006" y="447469"/>
                </a:cubicBezTo>
                <a:cubicBezTo>
                  <a:pt x="2727721" y="447469"/>
                  <a:pt x="2659854" y="752753"/>
                  <a:pt x="2938461" y="770197"/>
                </a:cubicBezTo>
                <a:cubicBezTo>
                  <a:pt x="2938461" y="776012"/>
                  <a:pt x="2938461" y="781827"/>
                  <a:pt x="2949178" y="787642"/>
                </a:cubicBezTo>
                <a:cubicBezTo>
                  <a:pt x="2988467" y="819624"/>
                  <a:pt x="3081336" y="790550"/>
                  <a:pt x="3088480" y="842883"/>
                </a:cubicBezTo>
                <a:cubicBezTo>
                  <a:pt x="3095624" y="901033"/>
                  <a:pt x="3127771" y="956275"/>
                  <a:pt x="3109911" y="1017331"/>
                </a:cubicBezTo>
                <a:cubicBezTo>
                  <a:pt x="3095624" y="1063850"/>
                  <a:pt x="3077765" y="1113276"/>
                  <a:pt x="3077765" y="1162704"/>
                </a:cubicBezTo>
                <a:cubicBezTo>
                  <a:pt x="3077765" y="1215038"/>
                  <a:pt x="2956320" y="1287724"/>
                  <a:pt x="3117055" y="1319707"/>
                </a:cubicBezTo>
                <a:cubicBezTo>
                  <a:pt x="3124198" y="1319707"/>
                  <a:pt x="3106339" y="1409837"/>
                  <a:pt x="3099196" y="1459264"/>
                </a:cubicBezTo>
                <a:cubicBezTo>
                  <a:pt x="3092052" y="1499968"/>
                  <a:pt x="3059905" y="1549396"/>
                  <a:pt x="3124198" y="1578470"/>
                </a:cubicBezTo>
                <a:cubicBezTo>
                  <a:pt x="3163490" y="1593007"/>
                  <a:pt x="3234927" y="1523228"/>
                  <a:pt x="3242071" y="1462171"/>
                </a:cubicBezTo>
                <a:cubicBezTo>
                  <a:pt x="3249214" y="1406930"/>
                  <a:pt x="3256358" y="1351689"/>
                  <a:pt x="3242071" y="1299354"/>
                </a:cubicBezTo>
                <a:cubicBezTo>
                  <a:pt x="3224212" y="1235390"/>
                  <a:pt x="3252786" y="1200500"/>
                  <a:pt x="3317080" y="1183056"/>
                </a:cubicBezTo>
                <a:cubicBezTo>
                  <a:pt x="3384945" y="1162704"/>
                  <a:pt x="3420664" y="1124907"/>
                  <a:pt x="3452811" y="1072572"/>
                </a:cubicBezTo>
                <a:cubicBezTo>
                  <a:pt x="3531392" y="944644"/>
                  <a:pt x="3624261" y="822532"/>
                  <a:pt x="3670696" y="682973"/>
                </a:cubicBezTo>
                <a:cubicBezTo>
                  <a:pt x="3677840" y="656807"/>
                  <a:pt x="3692127" y="624825"/>
                  <a:pt x="3752849" y="613194"/>
                </a:cubicBezTo>
                <a:cubicBezTo>
                  <a:pt x="3659980" y="991164"/>
                  <a:pt x="3420664" y="1334243"/>
                  <a:pt x="3434952" y="1723843"/>
                </a:cubicBezTo>
                <a:cubicBezTo>
                  <a:pt x="3509961" y="1619174"/>
                  <a:pt x="3513533" y="1494154"/>
                  <a:pt x="3567111" y="1380763"/>
                </a:cubicBezTo>
                <a:cubicBezTo>
                  <a:pt x="3606402" y="1462171"/>
                  <a:pt x="3563540" y="1537765"/>
                  <a:pt x="3542109" y="1613360"/>
                </a:cubicBezTo>
                <a:cubicBezTo>
                  <a:pt x="3524249" y="1677323"/>
                  <a:pt x="3520677" y="1735472"/>
                  <a:pt x="3631405" y="1741287"/>
                </a:cubicBezTo>
                <a:cubicBezTo>
                  <a:pt x="3642121" y="1741287"/>
                  <a:pt x="3649265" y="1741287"/>
                  <a:pt x="3659980" y="1741287"/>
                </a:cubicBezTo>
                <a:cubicBezTo>
                  <a:pt x="3706414" y="1718028"/>
                  <a:pt x="3727846" y="1686046"/>
                  <a:pt x="3742133" y="1645341"/>
                </a:cubicBezTo>
                <a:cubicBezTo>
                  <a:pt x="3749277" y="1622082"/>
                  <a:pt x="3763564" y="1590100"/>
                  <a:pt x="3795712" y="1590100"/>
                </a:cubicBezTo>
                <a:cubicBezTo>
                  <a:pt x="3917155" y="1593007"/>
                  <a:pt x="3952874" y="1514506"/>
                  <a:pt x="3988593" y="1438912"/>
                </a:cubicBezTo>
                <a:cubicBezTo>
                  <a:pt x="4049315" y="1479616"/>
                  <a:pt x="4006452" y="1514506"/>
                  <a:pt x="4010024" y="1546488"/>
                </a:cubicBezTo>
                <a:cubicBezTo>
                  <a:pt x="4013596" y="1566840"/>
                  <a:pt x="4017167" y="1587192"/>
                  <a:pt x="4049315" y="1587192"/>
                </a:cubicBezTo>
                <a:cubicBezTo>
                  <a:pt x="4074317" y="1587192"/>
                  <a:pt x="4106465" y="1578470"/>
                  <a:pt x="4106465" y="1558118"/>
                </a:cubicBezTo>
                <a:cubicBezTo>
                  <a:pt x="4110036" y="1430190"/>
                  <a:pt x="4281487" y="1357503"/>
                  <a:pt x="4281487" y="1223760"/>
                </a:cubicBezTo>
                <a:cubicBezTo>
                  <a:pt x="4281487" y="1142351"/>
                  <a:pt x="4377927" y="1264465"/>
                  <a:pt x="4417219" y="1197593"/>
                </a:cubicBezTo>
                <a:cubicBezTo>
                  <a:pt x="4427935" y="1183056"/>
                  <a:pt x="4442220" y="1238297"/>
                  <a:pt x="4438649" y="1261557"/>
                </a:cubicBezTo>
                <a:cubicBezTo>
                  <a:pt x="4435078" y="1284817"/>
                  <a:pt x="4410074" y="1305169"/>
                  <a:pt x="4427935" y="1334243"/>
                </a:cubicBezTo>
                <a:cubicBezTo>
                  <a:pt x="4492228" y="1348781"/>
                  <a:pt x="4517230" y="1310983"/>
                  <a:pt x="4535090" y="1276094"/>
                </a:cubicBezTo>
                <a:cubicBezTo>
                  <a:pt x="4577952" y="1200500"/>
                  <a:pt x="4627958" y="1124907"/>
                  <a:pt x="4642246" y="1040590"/>
                </a:cubicBezTo>
                <a:cubicBezTo>
                  <a:pt x="4645817" y="1011516"/>
                  <a:pt x="4663677" y="994071"/>
                  <a:pt x="4699396" y="996979"/>
                </a:cubicBezTo>
                <a:cubicBezTo>
                  <a:pt x="4745832" y="1002793"/>
                  <a:pt x="4731544" y="1031868"/>
                  <a:pt x="4727971" y="1055128"/>
                </a:cubicBezTo>
                <a:cubicBezTo>
                  <a:pt x="4724399" y="1069665"/>
                  <a:pt x="4713683" y="1084202"/>
                  <a:pt x="4738688" y="1098740"/>
                </a:cubicBezTo>
                <a:cubicBezTo>
                  <a:pt x="4992291" y="758568"/>
                  <a:pt x="4978002" y="578305"/>
                  <a:pt x="5185172" y="197429"/>
                </a:cubicBezTo>
                <a:cubicBezTo>
                  <a:pt x="5224462" y="281744"/>
                  <a:pt x="5195887" y="342801"/>
                  <a:pt x="5188744" y="400950"/>
                </a:cubicBezTo>
                <a:cubicBezTo>
                  <a:pt x="5170883" y="546323"/>
                  <a:pt x="5138736" y="456192"/>
                  <a:pt x="5117306" y="601565"/>
                </a:cubicBezTo>
                <a:cubicBezTo>
                  <a:pt x="5106590" y="671344"/>
                  <a:pt x="5070871" y="735308"/>
                  <a:pt x="5128021" y="813809"/>
                </a:cubicBezTo>
                <a:cubicBezTo>
                  <a:pt x="5167312" y="866143"/>
                  <a:pt x="5124450" y="950459"/>
                  <a:pt x="5092302" y="1014423"/>
                </a:cubicBezTo>
                <a:cubicBezTo>
                  <a:pt x="5063727" y="1066758"/>
                  <a:pt x="5056585" y="1119092"/>
                  <a:pt x="5092302" y="1188871"/>
                </a:cubicBezTo>
                <a:cubicBezTo>
                  <a:pt x="5113734" y="1124907"/>
                  <a:pt x="5131592" y="1075480"/>
                  <a:pt x="5145880" y="1026053"/>
                </a:cubicBezTo>
                <a:cubicBezTo>
                  <a:pt x="5156596" y="985349"/>
                  <a:pt x="5181600" y="962089"/>
                  <a:pt x="5235177" y="964997"/>
                </a:cubicBezTo>
                <a:cubicBezTo>
                  <a:pt x="5263752" y="964997"/>
                  <a:pt x="5303044" y="956275"/>
                  <a:pt x="5317331" y="985349"/>
                </a:cubicBezTo>
                <a:cubicBezTo>
                  <a:pt x="5331618" y="1008608"/>
                  <a:pt x="5317331" y="1040590"/>
                  <a:pt x="5292327" y="1052221"/>
                </a:cubicBezTo>
                <a:cubicBezTo>
                  <a:pt x="5245894" y="1066758"/>
                  <a:pt x="5203031" y="1081295"/>
                  <a:pt x="5199458" y="1130722"/>
                </a:cubicBezTo>
                <a:cubicBezTo>
                  <a:pt x="5192315" y="1197593"/>
                  <a:pt x="5220889" y="1159796"/>
                  <a:pt x="5256608" y="1148166"/>
                </a:cubicBezTo>
                <a:cubicBezTo>
                  <a:pt x="5295899" y="1136536"/>
                  <a:pt x="5306616" y="1171426"/>
                  <a:pt x="5299471" y="1194686"/>
                </a:cubicBezTo>
                <a:cubicBezTo>
                  <a:pt x="5267324" y="1281909"/>
                  <a:pt x="5324474" y="1372040"/>
                  <a:pt x="5278039" y="1462171"/>
                </a:cubicBezTo>
                <a:cubicBezTo>
                  <a:pt x="5392339" y="1438912"/>
                  <a:pt x="5442347" y="1389485"/>
                  <a:pt x="5460205" y="1284817"/>
                </a:cubicBezTo>
                <a:cubicBezTo>
                  <a:pt x="5463777" y="1247020"/>
                  <a:pt x="5456634" y="1206315"/>
                  <a:pt x="5488780" y="1171426"/>
                </a:cubicBezTo>
                <a:cubicBezTo>
                  <a:pt x="5502175" y="1156162"/>
                  <a:pt x="5517579" y="1140898"/>
                  <a:pt x="5539513" y="1140353"/>
                </a:cubicBezTo>
                <a:lnTo>
                  <a:pt x="5552720" y="1143022"/>
                </a:lnTo>
                <a:lnTo>
                  <a:pt x="5574208" y="1115811"/>
                </a:lnTo>
                <a:cubicBezTo>
                  <a:pt x="5609034" y="1085646"/>
                  <a:pt x="5659040" y="1068202"/>
                  <a:pt x="5734050" y="1075470"/>
                </a:cubicBezTo>
                <a:cubicBezTo>
                  <a:pt x="5776912" y="1078377"/>
                  <a:pt x="5809058" y="1055118"/>
                  <a:pt x="5798343" y="1020228"/>
                </a:cubicBezTo>
                <a:cubicBezTo>
                  <a:pt x="5776912" y="953357"/>
                  <a:pt x="5837634" y="921375"/>
                  <a:pt x="5884068" y="883578"/>
                </a:cubicBezTo>
                <a:cubicBezTo>
                  <a:pt x="5966221" y="816706"/>
                  <a:pt x="6051947" y="752742"/>
                  <a:pt x="6066234" y="645166"/>
                </a:cubicBezTo>
                <a:cubicBezTo>
                  <a:pt x="6130528" y="665519"/>
                  <a:pt x="6123384" y="700408"/>
                  <a:pt x="6109096" y="732391"/>
                </a:cubicBezTo>
                <a:cubicBezTo>
                  <a:pt x="6073377" y="816706"/>
                  <a:pt x="6034087" y="901023"/>
                  <a:pt x="5998368" y="985338"/>
                </a:cubicBezTo>
                <a:cubicBezTo>
                  <a:pt x="5976937" y="1040581"/>
                  <a:pt x="5944790" y="1095822"/>
                  <a:pt x="5969793" y="1168509"/>
                </a:cubicBezTo>
                <a:cubicBezTo>
                  <a:pt x="6098380" y="1104545"/>
                  <a:pt x="6123384" y="996969"/>
                  <a:pt x="6162674" y="909745"/>
                </a:cubicBezTo>
                <a:cubicBezTo>
                  <a:pt x="6212681" y="802169"/>
                  <a:pt x="6305549" y="738205"/>
                  <a:pt x="6412705" y="659704"/>
                </a:cubicBezTo>
                <a:cubicBezTo>
                  <a:pt x="6441280" y="738205"/>
                  <a:pt x="6362699" y="787632"/>
                  <a:pt x="6366271" y="851596"/>
                </a:cubicBezTo>
                <a:cubicBezTo>
                  <a:pt x="6376987" y="854503"/>
                  <a:pt x="6398418" y="860319"/>
                  <a:pt x="6398418" y="860319"/>
                </a:cubicBezTo>
                <a:cubicBezTo>
                  <a:pt x="6455568" y="755650"/>
                  <a:pt x="6562724" y="709131"/>
                  <a:pt x="6694884" y="691686"/>
                </a:cubicBezTo>
                <a:cubicBezTo>
                  <a:pt x="6762750" y="685871"/>
                  <a:pt x="6784181" y="648074"/>
                  <a:pt x="6816327" y="610277"/>
                </a:cubicBezTo>
                <a:cubicBezTo>
                  <a:pt x="6927056" y="482349"/>
                  <a:pt x="7027068" y="345699"/>
                  <a:pt x="7177087" y="238123"/>
                </a:cubicBezTo>
                <a:cubicBezTo>
                  <a:pt x="7159228" y="363144"/>
                  <a:pt x="7059215" y="461997"/>
                  <a:pt x="7016353" y="592833"/>
                </a:cubicBezTo>
                <a:cubicBezTo>
                  <a:pt x="7180659" y="488164"/>
                  <a:pt x="7266384" y="351513"/>
                  <a:pt x="7366396" y="226493"/>
                </a:cubicBezTo>
                <a:cubicBezTo>
                  <a:pt x="7412830" y="168344"/>
                  <a:pt x="7469981" y="116010"/>
                  <a:pt x="7494984" y="49138"/>
                </a:cubicBezTo>
                <a:cubicBezTo>
                  <a:pt x="7500342" y="31693"/>
                  <a:pt x="7511727" y="4436"/>
                  <a:pt x="7538181" y="484"/>
                </a:cubicBezTo>
                <a:close/>
              </a:path>
            </a:pathLst>
          </a:custGeom>
          <a:solidFill>
            <a:srgbClr val="D739A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8BA6710-343D-D1E3-9C7B-88795D3373B0}"/>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a:t>AGENDA</a:t>
            </a:r>
          </a:p>
        </p:txBody>
      </p:sp>
      <p:graphicFrame>
        <p:nvGraphicFramePr>
          <p:cNvPr id="10" name="Content Placeholder 7">
            <a:extLst>
              <a:ext uri="{FF2B5EF4-FFF2-40B4-BE49-F238E27FC236}">
                <a16:creationId xmlns:a16="http://schemas.microsoft.com/office/drawing/2014/main" id="{BE3CA58E-0138-56BF-9714-FD400B8334FF}"/>
              </a:ext>
            </a:extLst>
          </p:cNvPr>
          <p:cNvGraphicFramePr>
            <a:graphicFrameLocks noGrp="1"/>
          </p:cNvGraphicFramePr>
          <p:nvPr>
            <p:ph sz="half" idx="1"/>
            <p:extLst>
              <p:ext uri="{D42A27DB-BD31-4B8C-83A1-F6EECF244321}">
                <p14:modId xmlns:p14="http://schemas.microsoft.com/office/powerpoint/2010/main" val="2664805425"/>
              </p:ext>
            </p:extLst>
          </p:nvPr>
        </p:nvGraphicFramePr>
        <p:xfrm>
          <a:off x="838200" y="2011363"/>
          <a:ext cx="10515600" cy="4160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713161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BD086-277D-F427-E84B-28781865D1AC}"/>
              </a:ext>
            </a:extLst>
          </p:cNvPr>
          <p:cNvSpPr>
            <a:spLocks noGrp="1"/>
          </p:cNvSpPr>
          <p:nvPr>
            <p:ph type="title"/>
          </p:nvPr>
        </p:nvSpPr>
        <p:spPr/>
        <p:txBody>
          <a:bodyPr/>
          <a:lstStyle/>
          <a:p>
            <a:pPr marL="742950" indent="-742950">
              <a:buFont typeface="+mj-lt"/>
              <a:buAutoNum type="arabicPeriod" startAt="7"/>
            </a:pPr>
            <a:r>
              <a:rPr lang="en-US" dirty="0"/>
              <a:t>Ad -hoc requests</a:t>
            </a:r>
            <a:endParaRPr lang="en-IN" dirty="0"/>
          </a:p>
        </p:txBody>
      </p:sp>
      <p:sp>
        <p:nvSpPr>
          <p:cNvPr id="3" name="Content Placeholder 2">
            <a:extLst>
              <a:ext uri="{FF2B5EF4-FFF2-40B4-BE49-F238E27FC236}">
                <a16:creationId xmlns:a16="http://schemas.microsoft.com/office/drawing/2014/main" id="{9A3E5159-A8B7-3670-05AD-C0CF86E67BAC}"/>
              </a:ext>
            </a:extLst>
          </p:cNvPr>
          <p:cNvSpPr>
            <a:spLocks noGrp="1"/>
          </p:cNvSpPr>
          <p:nvPr>
            <p:ph sz="half" idx="1"/>
          </p:nvPr>
        </p:nvSpPr>
        <p:spPr/>
        <p:txBody>
          <a:bodyPr>
            <a:normAutofit fontScale="85000" lnSpcReduction="10000"/>
          </a:bodyPr>
          <a:lstStyle/>
          <a:p>
            <a:r>
              <a:rPr lang="en-US" dirty="0"/>
              <a:t>Get the complete report of the Gross sales amount for the customer “</a:t>
            </a:r>
            <a:r>
              <a:rPr lang="en-US" dirty="0" err="1"/>
              <a:t>Atliq</a:t>
            </a:r>
            <a:r>
              <a:rPr lang="en-US" dirty="0"/>
              <a:t> Exclusive” for each month. This analysis helps to get an idea of low and high performing months and take strategic decisions. The final report contains these columns:</a:t>
            </a:r>
          </a:p>
          <a:p>
            <a:pPr lvl="1"/>
            <a:r>
              <a:rPr lang="en-IN" dirty="0"/>
              <a:t>Month</a:t>
            </a:r>
          </a:p>
          <a:p>
            <a:pPr lvl="1"/>
            <a:r>
              <a:rPr lang="en-IN" dirty="0"/>
              <a:t>Year</a:t>
            </a:r>
          </a:p>
          <a:p>
            <a:pPr lvl="1"/>
            <a:r>
              <a:rPr lang="en-IN" dirty="0"/>
              <a:t>Gross sales Amount</a:t>
            </a:r>
          </a:p>
        </p:txBody>
      </p:sp>
      <p:pic>
        <p:nvPicPr>
          <p:cNvPr id="8" name="Content Placeholder 7">
            <a:extLst>
              <a:ext uri="{FF2B5EF4-FFF2-40B4-BE49-F238E27FC236}">
                <a16:creationId xmlns:a16="http://schemas.microsoft.com/office/drawing/2014/main" id="{E9727298-D84E-DFF3-F7F6-5D51504B8BA9}"/>
              </a:ext>
            </a:extLst>
          </p:cNvPr>
          <p:cNvPicPr>
            <a:picLocks noGrp="1" noChangeAspect="1"/>
          </p:cNvPicPr>
          <p:nvPr>
            <p:ph sz="half" idx="2"/>
          </p:nvPr>
        </p:nvPicPr>
        <p:blipFill>
          <a:blip r:embed="rId2"/>
          <a:stretch>
            <a:fillRect/>
          </a:stretch>
        </p:blipFill>
        <p:spPr>
          <a:xfrm>
            <a:off x="6990080" y="1859281"/>
            <a:ext cx="2940115" cy="4312920"/>
          </a:xfrm>
        </p:spPr>
      </p:pic>
    </p:spTree>
    <p:extLst>
      <p:ext uri="{BB962C8B-B14F-4D97-AF65-F5344CB8AC3E}">
        <p14:creationId xmlns:p14="http://schemas.microsoft.com/office/powerpoint/2010/main" val="404691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13B7BB51-92B8-4089-8DAB-1202A4D1C6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315111"/>
            <a:ext cx="3021543" cy="1435442"/>
          </a:xfrm>
          <a:custGeom>
            <a:avLst/>
            <a:gdLst/>
            <a:ahLst/>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useBgFill="1">
        <p:nvSpPr>
          <p:cNvPr id="13" name="Rectangle 12">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61DB85F-74A1-5E46-8B83-C4A39434F454}"/>
              </a:ext>
            </a:extLst>
          </p:cNvPr>
          <p:cNvSpPr>
            <a:spLocks noGrp="1"/>
          </p:cNvSpPr>
          <p:nvPr>
            <p:ph type="title"/>
          </p:nvPr>
        </p:nvSpPr>
        <p:spPr>
          <a:xfrm>
            <a:off x="838201" y="643467"/>
            <a:ext cx="3888526" cy="1800526"/>
          </a:xfrm>
        </p:spPr>
        <p:txBody>
          <a:bodyPr vert="horz" lIns="91440" tIns="45720" rIns="91440" bIns="45720" rtlCol="0" anchor="ctr">
            <a:normAutofit/>
          </a:bodyPr>
          <a:lstStyle/>
          <a:p>
            <a:r>
              <a:rPr lang="en-US"/>
              <a:t>Insights</a:t>
            </a:r>
          </a:p>
        </p:txBody>
      </p:sp>
      <p:sp>
        <p:nvSpPr>
          <p:cNvPr id="3" name="Content Placeholder 2">
            <a:extLst>
              <a:ext uri="{FF2B5EF4-FFF2-40B4-BE49-F238E27FC236}">
                <a16:creationId xmlns:a16="http://schemas.microsoft.com/office/drawing/2014/main" id="{5744D7AF-C881-BAC2-963B-B5A2FC0A1D5A}"/>
              </a:ext>
            </a:extLst>
          </p:cNvPr>
          <p:cNvSpPr>
            <a:spLocks noGrp="1"/>
          </p:cNvSpPr>
          <p:nvPr>
            <p:ph sz="half" idx="1"/>
          </p:nvPr>
        </p:nvSpPr>
        <p:spPr>
          <a:xfrm>
            <a:off x="838201" y="2623381"/>
            <a:ext cx="3888528" cy="3553581"/>
          </a:xfrm>
        </p:spPr>
        <p:txBody>
          <a:bodyPr vert="horz" lIns="91440" tIns="45720" rIns="91440" bIns="45720" rtlCol="0">
            <a:normAutofit/>
          </a:bodyPr>
          <a:lstStyle/>
          <a:p>
            <a:pPr>
              <a:lnSpc>
                <a:spcPct val="90000"/>
              </a:lnSpc>
            </a:pPr>
            <a:r>
              <a:rPr lang="en-US" sz="1700" b="0" i="0" dirty="0" err="1">
                <a:effectLst/>
              </a:rPr>
              <a:t>Atliq</a:t>
            </a:r>
            <a:r>
              <a:rPr lang="en-US" sz="1700" b="0" i="0" dirty="0">
                <a:effectLst/>
              </a:rPr>
              <a:t> Exclusive experienced its peak sales in November 2020, while March 2020 recorded the lowest gross sales. The impact of COVID-19 is apparent in the reduced sales observed between March and August. Nevertheless, a positive trend emerged as sales rapidly rebounded post-August, reaching the highest levels in November—marking the highest point in the past two years.</a:t>
            </a:r>
            <a:endParaRPr lang="en-US" sz="1700" dirty="0"/>
          </a:p>
        </p:txBody>
      </p:sp>
      <p:pic>
        <p:nvPicPr>
          <p:cNvPr id="6" name="Content Placeholder 5">
            <a:extLst>
              <a:ext uri="{FF2B5EF4-FFF2-40B4-BE49-F238E27FC236}">
                <a16:creationId xmlns:a16="http://schemas.microsoft.com/office/drawing/2014/main" id="{621BC19E-A554-A747-13EA-A2270E592BFB}"/>
              </a:ext>
            </a:extLst>
          </p:cNvPr>
          <p:cNvPicPr>
            <a:picLocks noGrp="1" noChangeAspect="1"/>
          </p:cNvPicPr>
          <p:nvPr>
            <p:ph sz="half" idx="2"/>
          </p:nvPr>
        </p:nvPicPr>
        <p:blipFill>
          <a:blip r:embed="rId2"/>
          <a:stretch>
            <a:fillRect/>
          </a:stretch>
        </p:blipFill>
        <p:spPr>
          <a:xfrm>
            <a:off x="5962786" y="1239520"/>
            <a:ext cx="5585748" cy="4318000"/>
          </a:xfrm>
          <a:prstGeom prst="rect">
            <a:avLst/>
          </a:prstGeom>
        </p:spPr>
      </p:pic>
    </p:spTree>
    <p:extLst>
      <p:ext uri="{BB962C8B-B14F-4D97-AF65-F5344CB8AC3E}">
        <p14:creationId xmlns:p14="http://schemas.microsoft.com/office/powerpoint/2010/main" val="30571731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13B7BB51-92B8-4089-8DAB-1202A4D1C6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315111"/>
            <a:ext cx="3021543" cy="1435442"/>
          </a:xfrm>
          <a:custGeom>
            <a:avLst/>
            <a:gdLst/>
            <a:ahLst/>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useBgFill="1">
        <p:nvSpPr>
          <p:cNvPr id="14" name="Rectangle 13">
            <a:extLst>
              <a:ext uri="{FF2B5EF4-FFF2-40B4-BE49-F238E27FC236}">
                <a16:creationId xmlns:a16="http://schemas.microsoft.com/office/drawing/2014/main" id="{DA8886A6-5426-494B-96D8-D962D2BA0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A3ED336-C09E-46E8-9774-B977D15FC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2347"/>
            <a:ext cx="12191999" cy="6105653"/>
          </a:xfrm>
          <a:custGeom>
            <a:avLst/>
            <a:gdLst>
              <a:gd name="connsiteX0" fmla="*/ 7538181 w 12191999"/>
              <a:gd name="connsiteY0" fmla="*/ 484 h 6105653"/>
              <a:gd name="connsiteX1" fmla="*/ 7569993 w 12191999"/>
              <a:gd name="connsiteY1" fmla="*/ 5527 h 6105653"/>
              <a:gd name="connsiteX2" fmla="*/ 7587853 w 12191999"/>
              <a:gd name="connsiteY2" fmla="*/ 84028 h 6105653"/>
              <a:gd name="connsiteX3" fmla="*/ 7559278 w 12191999"/>
              <a:gd name="connsiteY3" fmla="*/ 325347 h 6105653"/>
              <a:gd name="connsiteX4" fmla="*/ 7795021 w 12191999"/>
              <a:gd name="connsiteY4" fmla="*/ 25878 h 6105653"/>
              <a:gd name="connsiteX5" fmla="*/ 7759302 w 12191999"/>
              <a:gd name="connsiteY5" fmla="*/ 249752 h 6105653"/>
              <a:gd name="connsiteX6" fmla="*/ 7852171 w 12191999"/>
              <a:gd name="connsiteY6" fmla="*/ 313717 h 6105653"/>
              <a:gd name="connsiteX7" fmla="*/ 8002190 w 12191999"/>
              <a:gd name="connsiteY7" fmla="*/ 418385 h 6105653"/>
              <a:gd name="connsiteX8" fmla="*/ 8084343 w 12191999"/>
              <a:gd name="connsiteY8" fmla="*/ 491072 h 6105653"/>
              <a:gd name="connsiteX9" fmla="*/ 8348662 w 12191999"/>
              <a:gd name="connsiteY9" fmla="*/ 520146 h 6105653"/>
              <a:gd name="connsiteX10" fmla="*/ 8637984 w 12191999"/>
              <a:gd name="connsiteY10" fmla="*/ 459090 h 6105653"/>
              <a:gd name="connsiteX11" fmla="*/ 8784431 w 12191999"/>
              <a:gd name="connsiteY11" fmla="*/ 290457 h 6105653"/>
              <a:gd name="connsiteX12" fmla="*/ 8948737 w 12191999"/>
              <a:gd name="connsiteY12" fmla="*/ 339884 h 6105653"/>
              <a:gd name="connsiteX13" fmla="*/ 8848725 w 12191999"/>
              <a:gd name="connsiteY13" fmla="*/ 697501 h 6105653"/>
              <a:gd name="connsiteX14" fmla="*/ 9238059 w 12191999"/>
              <a:gd name="connsiteY14" fmla="*/ 165437 h 6105653"/>
              <a:gd name="connsiteX15" fmla="*/ 9255919 w 12191999"/>
              <a:gd name="connsiteY15" fmla="*/ 255567 h 6105653"/>
              <a:gd name="connsiteX16" fmla="*/ 9477374 w 12191999"/>
              <a:gd name="connsiteY16" fmla="*/ 578295 h 6105653"/>
              <a:gd name="connsiteX17" fmla="*/ 9488091 w 12191999"/>
              <a:gd name="connsiteY17" fmla="*/ 595740 h 6105653"/>
              <a:gd name="connsiteX18" fmla="*/ 9627393 w 12191999"/>
              <a:gd name="connsiteY18" fmla="*/ 650981 h 6105653"/>
              <a:gd name="connsiteX19" fmla="*/ 9648824 w 12191999"/>
              <a:gd name="connsiteY19" fmla="*/ 825429 h 6105653"/>
              <a:gd name="connsiteX20" fmla="*/ 9616678 w 12191999"/>
              <a:gd name="connsiteY20" fmla="*/ 970802 h 6105653"/>
              <a:gd name="connsiteX21" fmla="*/ 9655968 w 12191999"/>
              <a:gd name="connsiteY21" fmla="*/ 1127805 h 6105653"/>
              <a:gd name="connsiteX22" fmla="*/ 9638109 w 12191999"/>
              <a:gd name="connsiteY22" fmla="*/ 1267362 h 6105653"/>
              <a:gd name="connsiteX23" fmla="*/ 9663111 w 12191999"/>
              <a:gd name="connsiteY23" fmla="*/ 1386568 h 6105653"/>
              <a:gd name="connsiteX24" fmla="*/ 9780984 w 12191999"/>
              <a:gd name="connsiteY24" fmla="*/ 1270269 h 6105653"/>
              <a:gd name="connsiteX25" fmla="*/ 9780984 w 12191999"/>
              <a:gd name="connsiteY25" fmla="*/ 1107452 h 6105653"/>
              <a:gd name="connsiteX26" fmla="*/ 9855993 w 12191999"/>
              <a:gd name="connsiteY26" fmla="*/ 991154 h 6105653"/>
              <a:gd name="connsiteX27" fmla="*/ 9991724 w 12191999"/>
              <a:gd name="connsiteY27" fmla="*/ 880670 h 6105653"/>
              <a:gd name="connsiteX28" fmla="*/ 10209609 w 12191999"/>
              <a:gd name="connsiteY28" fmla="*/ 491071 h 6105653"/>
              <a:gd name="connsiteX29" fmla="*/ 10291762 w 12191999"/>
              <a:gd name="connsiteY29" fmla="*/ 421292 h 6105653"/>
              <a:gd name="connsiteX30" fmla="*/ 9973865 w 12191999"/>
              <a:gd name="connsiteY30" fmla="*/ 1531941 h 6105653"/>
              <a:gd name="connsiteX31" fmla="*/ 10106024 w 12191999"/>
              <a:gd name="connsiteY31" fmla="*/ 1188861 h 6105653"/>
              <a:gd name="connsiteX32" fmla="*/ 10081022 w 12191999"/>
              <a:gd name="connsiteY32" fmla="*/ 1421458 h 6105653"/>
              <a:gd name="connsiteX33" fmla="*/ 10170318 w 12191999"/>
              <a:gd name="connsiteY33" fmla="*/ 1549385 h 6105653"/>
              <a:gd name="connsiteX34" fmla="*/ 10198893 w 12191999"/>
              <a:gd name="connsiteY34" fmla="*/ 1549385 h 6105653"/>
              <a:gd name="connsiteX35" fmla="*/ 10281046 w 12191999"/>
              <a:gd name="connsiteY35" fmla="*/ 1453439 h 6105653"/>
              <a:gd name="connsiteX36" fmla="*/ 10334625 w 12191999"/>
              <a:gd name="connsiteY36" fmla="*/ 1398198 h 6105653"/>
              <a:gd name="connsiteX37" fmla="*/ 10527506 w 12191999"/>
              <a:gd name="connsiteY37" fmla="*/ 1247010 h 6105653"/>
              <a:gd name="connsiteX38" fmla="*/ 10548937 w 12191999"/>
              <a:gd name="connsiteY38" fmla="*/ 1354586 h 6105653"/>
              <a:gd name="connsiteX39" fmla="*/ 10588228 w 12191999"/>
              <a:gd name="connsiteY39" fmla="*/ 1395290 h 6105653"/>
              <a:gd name="connsiteX40" fmla="*/ 10645378 w 12191999"/>
              <a:gd name="connsiteY40" fmla="*/ 1366216 h 6105653"/>
              <a:gd name="connsiteX41" fmla="*/ 10820400 w 12191999"/>
              <a:gd name="connsiteY41" fmla="*/ 1031858 h 6105653"/>
              <a:gd name="connsiteX42" fmla="*/ 10956131 w 12191999"/>
              <a:gd name="connsiteY42" fmla="*/ 1005691 h 6105653"/>
              <a:gd name="connsiteX43" fmla="*/ 10977562 w 12191999"/>
              <a:gd name="connsiteY43" fmla="*/ 1069655 h 6105653"/>
              <a:gd name="connsiteX44" fmla="*/ 10966847 w 12191999"/>
              <a:gd name="connsiteY44" fmla="*/ 1142341 h 6105653"/>
              <a:gd name="connsiteX45" fmla="*/ 11074003 w 12191999"/>
              <a:gd name="connsiteY45" fmla="*/ 1084192 h 6105653"/>
              <a:gd name="connsiteX46" fmla="*/ 11181159 w 12191999"/>
              <a:gd name="connsiteY46" fmla="*/ 848688 h 6105653"/>
              <a:gd name="connsiteX47" fmla="*/ 11238309 w 12191999"/>
              <a:gd name="connsiteY47" fmla="*/ 805077 h 6105653"/>
              <a:gd name="connsiteX48" fmla="*/ 11266884 w 12191999"/>
              <a:gd name="connsiteY48" fmla="*/ 863226 h 6105653"/>
              <a:gd name="connsiteX49" fmla="*/ 11277600 w 12191999"/>
              <a:gd name="connsiteY49" fmla="*/ 906838 h 6105653"/>
              <a:gd name="connsiteX50" fmla="*/ 11724084 w 12191999"/>
              <a:gd name="connsiteY50" fmla="*/ 5527 h 6105653"/>
              <a:gd name="connsiteX51" fmla="*/ 11727656 w 12191999"/>
              <a:gd name="connsiteY51" fmla="*/ 209048 h 6105653"/>
              <a:gd name="connsiteX52" fmla="*/ 11656218 w 12191999"/>
              <a:gd name="connsiteY52" fmla="*/ 409663 h 6105653"/>
              <a:gd name="connsiteX53" fmla="*/ 11666934 w 12191999"/>
              <a:gd name="connsiteY53" fmla="*/ 621907 h 6105653"/>
              <a:gd name="connsiteX54" fmla="*/ 11631215 w 12191999"/>
              <a:gd name="connsiteY54" fmla="*/ 822521 h 6105653"/>
              <a:gd name="connsiteX55" fmla="*/ 11631215 w 12191999"/>
              <a:gd name="connsiteY55" fmla="*/ 996969 h 6105653"/>
              <a:gd name="connsiteX56" fmla="*/ 11684793 w 12191999"/>
              <a:gd name="connsiteY56" fmla="*/ 834151 h 6105653"/>
              <a:gd name="connsiteX57" fmla="*/ 11774090 w 12191999"/>
              <a:gd name="connsiteY57" fmla="*/ 773095 h 6105653"/>
              <a:gd name="connsiteX58" fmla="*/ 11856243 w 12191999"/>
              <a:gd name="connsiteY58" fmla="*/ 793447 h 6105653"/>
              <a:gd name="connsiteX59" fmla="*/ 11831240 w 12191999"/>
              <a:gd name="connsiteY59" fmla="*/ 860319 h 6105653"/>
              <a:gd name="connsiteX60" fmla="*/ 11738371 w 12191999"/>
              <a:gd name="connsiteY60" fmla="*/ 938820 h 6105653"/>
              <a:gd name="connsiteX61" fmla="*/ 11795521 w 12191999"/>
              <a:gd name="connsiteY61" fmla="*/ 956264 h 6105653"/>
              <a:gd name="connsiteX62" fmla="*/ 11838384 w 12191999"/>
              <a:gd name="connsiteY62" fmla="*/ 1002784 h 6105653"/>
              <a:gd name="connsiteX63" fmla="*/ 11816952 w 12191999"/>
              <a:gd name="connsiteY63" fmla="*/ 1270269 h 6105653"/>
              <a:gd name="connsiteX64" fmla="*/ 11999118 w 12191999"/>
              <a:gd name="connsiteY64" fmla="*/ 1092915 h 6105653"/>
              <a:gd name="connsiteX65" fmla="*/ 12027693 w 12191999"/>
              <a:gd name="connsiteY65" fmla="*/ 979524 h 6105653"/>
              <a:gd name="connsiteX66" fmla="*/ 12102703 w 12191999"/>
              <a:gd name="connsiteY66" fmla="*/ 953357 h 6105653"/>
              <a:gd name="connsiteX67" fmla="*/ 12120562 w 12191999"/>
              <a:gd name="connsiteY67" fmla="*/ 1005691 h 6105653"/>
              <a:gd name="connsiteX68" fmla="*/ 12056268 w 12191999"/>
              <a:gd name="connsiteY68" fmla="*/ 1267362 h 6105653"/>
              <a:gd name="connsiteX69" fmla="*/ 12081272 w 12191999"/>
              <a:gd name="connsiteY69" fmla="*/ 1310974 h 6105653"/>
              <a:gd name="connsiteX70" fmla="*/ 12191999 w 12191999"/>
              <a:gd name="connsiteY70" fmla="*/ 1008598 h 6105653"/>
              <a:gd name="connsiteX71" fmla="*/ 12191999 w 12191999"/>
              <a:gd name="connsiteY71" fmla="*/ 6105653 h 6105653"/>
              <a:gd name="connsiteX72" fmla="*/ 0 w 12191999"/>
              <a:gd name="connsiteY72" fmla="*/ 6105653 h 6105653"/>
              <a:gd name="connsiteX73" fmla="*/ 0 w 12191999"/>
              <a:gd name="connsiteY73" fmla="*/ 927116 h 6105653"/>
              <a:gd name="connsiteX74" fmla="*/ 61930 w 12191999"/>
              <a:gd name="connsiteY74" fmla="*/ 902578 h 6105653"/>
              <a:gd name="connsiteX75" fmla="*/ 155971 w 12191999"/>
              <a:gd name="connsiteY75" fmla="*/ 883588 h 6105653"/>
              <a:gd name="connsiteX76" fmla="*/ 277414 w 12191999"/>
              <a:gd name="connsiteY76" fmla="*/ 802179 h 6105653"/>
              <a:gd name="connsiteX77" fmla="*/ 638174 w 12191999"/>
              <a:gd name="connsiteY77" fmla="*/ 430025 h 6105653"/>
              <a:gd name="connsiteX78" fmla="*/ 477440 w 12191999"/>
              <a:gd name="connsiteY78" fmla="*/ 784735 h 6105653"/>
              <a:gd name="connsiteX79" fmla="*/ 827483 w 12191999"/>
              <a:gd name="connsiteY79" fmla="*/ 418395 h 6105653"/>
              <a:gd name="connsiteX80" fmla="*/ 956071 w 12191999"/>
              <a:gd name="connsiteY80" fmla="*/ 241040 h 6105653"/>
              <a:gd name="connsiteX81" fmla="*/ 999268 w 12191999"/>
              <a:gd name="connsiteY81" fmla="*/ 192386 h 6105653"/>
              <a:gd name="connsiteX82" fmla="*/ 1031080 w 12191999"/>
              <a:gd name="connsiteY82" fmla="*/ 197429 h 6105653"/>
              <a:gd name="connsiteX83" fmla="*/ 1048940 w 12191999"/>
              <a:gd name="connsiteY83" fmla="*/ 275930 h 6105653"/>
              <a:gd name="connsiteX84" fmla="*/ 1020365 w 12191999"/>
              <a:gd name="connsiteY84" fmla="*/ 517249 h 6105653"/>
              <a:gd name="connsiteX85" fmla="*/ 1256108 w 12191999"/>
              <a:gd name="connsiteY85" fmla="*/ 217780 h 6105653"/>
              <a:gd name="connsiteX86" fmla="*/ 1220389 w 12191999"/>
              <a:gd name="connsiteY86" fmla="*/ 441654 h 6105653"/>
              <a:gd name="connsiteX87" fmla="*/ 1313258 w 12191999"/>
              <a:gd name="connsiteY87" fmla="*/ 505619 h 6105653"/>
              <a:gd name="connsiteX88" fmla="*/ 1463277 w 12191999"/>
              <a:gd name="connsiteY88" fmla="*/ 610287 h 6105653"/>
              <a:gd name="connsiteX89" fmla="*/ 1545430 w 12191999"/>
              <a:gd name="connsiteY89" fmla="*/ 682974 h 6105653"/>
              <a:gd name="connsiteX90" fmla="*/ 1809749 w 12191999"/>
              <a:gd name="connsiteY90" fmla="*/ 712048 h 6105653"/>
              <a:gd name="connsiteX91" fmla="*/ 2099071 w 12191999"/>
              <a:gd name="connsiteY91" fmla="*/ 650992 h 6105653"/>
              <a:gd name="connsiteX92" fmla="*/ 2245518 w 12191999"/>
              <a:gd name="connsiteY92" fmla="*/ 482359 h 6105653"/>
              <a:gd name="connsiteX93" fmla="*/ 2409824 w 12191999"/>
              <a:gd name="connsiteY93" fmla="*/ 531786 h 6105653"/>
              <a:gd name="connsiteX94" fmla="*/ 2309812 w 12191999"/>
              <a:gd name="connsiteY94" fmla="*/ 889403 h 6105653"/>
              <a:gd name="connsiteX95" fmla="*/ 2699146 w 12191999"/>
              <a:gd name="connsiteY95" fmla="*/ 357339 h 6105653"/>
              <a:gd name="connsiteX96" fmla="*/ 2717006 w 12191999"/>
              <a:gd name="connsiteY96" fmla="*/ 447469 h 6105653"/>
              <a:gd name="connsiteX97" fmla="*/ 2938461 w 12191999"/>
              <a:gd name="connsiteY97" fmla="*/ 770197 h 6105653"/>
              <a:gd name="connsiteX98" fmla="*/ 2949178 w 12191999"/>
              <a:gd name="connsiteY98" fmla="*/ 787642 h 6105653"/>
              <a:gd name="connsiteX99" fmla="*/ 3088480 w 12191999"/>
              <a:gd name="connsiteY99" fmla="*/ 842883 h 6105653"/>
              <a:gd name="connsiteX100" fmla="*/ 3109911 w 12191999"/>
              <a:gd name="connsiteY100" fmla="*/ 1017331 h 6105653"/>
              <a:gd name="connsiteX101" fmla="*/ 3077765 w 12191999"/>
              <a:gd name="connsiteY101" fmla="*/ 1162704 h 6105653"/>
              <a:gd name="connsiteX102" fmla="*/ 3117055 w 12191999"/>
              <a:gd name="connsiteY102" fmla="*/ 1319707 h 6105653"/>
              <a:gd name="connsiteX103" fmla="*/ 3099196 w 12191999"/>
              <a:gd name="connsiteY103" fmla="*/ 1459264 h 6105653"/>
              <a:gd name="connsiteX104" fmla="*/ 3124198 w 12191999"/>
              <a:gd name="connsiteY104" fmla="*/ 1578470 h 6105653"/>
              <a:gd name="connsiteX105" fmla="*/ 3242071 w 12191999"/>
              <a:gd name="connsiteY105" fmla="*/ 1462171 h 6105653"/>
              <a:gd name="connsiteX106" fmla="*/ 3242071 w 12191999"/>
              <a:gd name="connsiteY106" fmla="*/ 1299354 h 6105653"/>
              <a:gd name="connsiteX107" fmla="*/ 3317080 w 12191999"/>
              <a:gd name="connsiteY107" fmla="*/ 1183056 h 6105653"/>
              <a:gd name="connsiteX108" fmla="*/ 3452811 w 12191999"/>
              <a:gd name="connsiteY108" fmla="*/ 1072572 h 6105653"/>
              <a:gd name="connsiteX109" fmla="*/ 3670696 w 12191999"/>
              <a:gd name="connsiteY109" fmla="*/ 682973 h 6105653"/>
              <a:gd name="connsiteX110" fmla="*/ 3752849 w 12191999"/>
              <a:gd name="connsiteY110" fmla="*/ 613194 h 6105653"/>
              <a:gd name="connsiteX111" fmla="*/ 3434952 w 12191999"/>
              <a:gd name="connsiteY111" fmla="*/ 1723843 h 6105653"/>
              <a:gd name="connsiteX112" fmla="*/ 3567111 w 12191999"/>
              <a:gd name="connsiteY112" fmla="*/ 1380763 h 6105653"/>
              <a:gd name="connsiteX113" fmla="*/ 3542109 w 12191999"/>
              <a:gd name="connsiteY113" fmla="*/ 1613360 h 6105653"/>
              <a:gd name="connsiteX114" fmla="*/ 3631405 w 12191999"/>
              <a:gd name="connsiteY114" fmla="*/ 1741287 h 6105653"/>
              <a:gd name="connsiteX115" fmla="*/ 3659980 w 12191999"/>
              <a:gd name="connsiteY115" fmla="*/ 1741287 h 6105653"/>
              <a:gd name="connsiteX116" fmla="*/ 3742133 w 12191999"/>
              <a:gd name="connsiteY116" fmla="*/ 1645341 h 6105653"/>
              <a:gd name="connsiteX117" fmla="*/ 3795712 w 12191999"/>
              <a:gd name="connsiteY117" fmla="*/ 1590100 h 6105653"/>
              <a:gd name="connsiteX118" fmla="*/ 3988593 w 12191999"/>
              <a:gd name="connsiteY118" fmla="*/ 1438912 h 6105653"/>
              <a:gd name="connsiteX119" fmla="*/ 4010024 w 12191999"/>
              <a:gd name="connsiteY119" fmla="*/ 1546488 h 6105653"/>
              <a:gd name="connsiteX120" fmla="*/ 4049315 w 12191999"/>
              <a:gd name="connsiteY120" fmla="*/ 1587192 h 6105653"/>
              <a:gd name="connsiteX121" fmla="*/ 4106465 w 12191999"/>
              <a:gd name="connsiteY121" fmla="*/ 1558118 h 6105653"/>
              <a:gd name="connsiteX122" fmla="*/ 4281487 w 12191999"/>
              <a:gd name="connsiteY122" fmla="*/ 1223760 h 6105653"/>
              <a:gd name="connsiteX123" fmla="*/ 4417219 w 12191999"/>
              <a:gd name="connsiteY123" fmla="*/ 1197593 h 6105653"/>
              <a:gd name="connsiteX124" fmla="*/ 4438649 w 12191999"/>
              <a:gd name="connsiteY124" fmla="*/ 1261557 h 6105653"/>
              <a:gd name="connsiteX125" fmla="*/ 4427935 w 12191999"/>
              <a:gd name="connsiteY125" fmla="*/ 1334243 h 6105653"/>
              <a:gd name="connsiteX126" fmla="*/ 4535090 w 12191999"/>
              <a:gd name="connsiteY126" fmla="*/ 1276094 h 6105653"/>
              <a:gd name="connsiteX127" fmla="*/ 4642246 w 12191999"/>
              <a:gd name="connsiteY127" fmla="*/ 1040590 h 6105653"/>
              <a:gd name="connsiteX128" fmla="*/ 4699396 w 12191999"/>
              <a:gd name="connsiteY128" fmla="*/ 996979 h 6105653"/>
              <a:gd name="connsiteX129" fmla="*/ 4727971 w 12191999"/>
              <a:gd name="connsiteY129" fmla="*/ 1055128 h 6105653"/>
              <a:gd name="connsiteX130" fmla="*/ 4738688 w 12191999"/>
              <a:gd name="connsiteY130" fmla="*/ 1098740 h 6105653"/>
              <a:gd name="connsiteX131" fmla="*/ 5185172 w 12191999"/>
              <a:gd name="connsiteY131" fmla="*/ 197429 h 6105653"/>
              <a:gd name="connsiteX132" fmla="*/ 5188744 w 12191999"/>
              <a:gd name="connsiteY132" fmla="*/ 400950 h 6105653"/>
              <a:gd name="connsiteX133" fmla="*/ 5117306 w 12191999"/>
              <a:gd name="connsiteY133" fmla="*/ 601565 h 6105653"/>
              <a:gd name="connsiteX134" fmla="*/ 5128021 w 12191999"/>
              <a:gd name="connsiteY134" fmla="*/ 813809 h 6105653"/>
              <a:gd name="connsiteX135" fmla="*/ 5092302 w 12191999"/>
              <a:gd name="connsiteY135" fmla="*/ 1014423 h 6105653"/>
              <a:gd name="connsiteX136" fmla="*/ 5092302 w 12191999"/>
              <a:gd name="connsiteY136" fmla="*/ 1188871 h 6105653"/>
              <a:gd name="connsiteX137" fmla="*/ 5145880 w 12191999"/>
              <a:gd name="connsiteY137" fmla="*/ 1026053 h 6105653"/>
              <a:gd name="connsiteX138" fmla="*/ 5235177 w 12191999"/>
              <a:gd name="connsiteY138" fmla="*/ 964997 h 6105653"/>
              <a:gd name="connsiteX139" fmla="*/ 5317331 w 12191999"/>
              <a:gd name="connsiteY139" fmla="*/ 985349 h 6105653"/>
              <a:gd name="connsiteX140" fmla="*/ 5292327 w 12191999"/>
              <a:gd name="connsiteY140" fmla="*/ 1052221 h 6105653"/>
              <a:gd name="connsiteX141" fmla="*/ 5199458 w 12191999"/>
              <a:gd name="connsiteY141" fmla="*/ 1130722 h 6105653"/>
              <a:gd name="connsiteX142" fmla="*/ 5256608 w 12191999"/>
              <a:gd name="connsiteY142" fmla="*/ 1148166 h 6105653"/>
              <a:gd name="connsiteX143" fmla="*/ 5299471 w 12191999"/>
              <a:gd name="connsiteY143" fmla="*/ 1194686 h 6105653"/>
              <a:gd name="connsiteX144" fmla="*/ 5278039 w 12191999"/>
              <a:gd name="connsiteY144" fmla="*/ 1462171 h 6105653"/>
              <a:gd name="connsiteX145" fmla="*/ 5460205 w 12191999"/>
              <a:gd name="connsiteY145" fmla="*/ 1284817 h 6105653"/>
              <a:gd name="connsiteX146" fmla="*/ 5488780 w 12191999"/>
              <a:gd name="connsiteY146" fmla="*/ 1171426 h 6105653"/>
              <a:gd name="connsiteX147" fmla="*/ 5539513 w 12191999"/>
              <a:gd name="connsiteY147" fmla="*/ 1140353 h 6105653"/>
              <a:gd name="connsiteX148" fmla="*/ 5552720 w 12191999"/>
              <a:gd name="connsiteY148" fmla="*/ 1143022 h 6105653"/>
              <a:gd name="connsiteX149" fmla="*/ 5574208 w 12191999"/>
              <a:gd name="connsiteY149" fmla="*/ 1115811 h 6105653"/>
              <a:gd name="connsiteX150" fmla="*/ 5734050 w 12191999"/>
              <a:gd name="connsiteY150" fmla="*/ 1075470 h 6105653"/>
              <a:gd name="connsiteX151" fmla="*/ 5798343 w 12191999"/>
              <a:gd name="connsiteY151" fmla="*/ 1020228 h 6105653"/>
              <a:gd name="connsiteX152" fmla="*/ 5884068 w 12191999"/>
              <a:gd name="connsiteY152" fmla="*/ 883578 h 6105653"/>
              <a:gd name="connsiteX153" fmla="*/ 6066234 w 12191999"/>
              <a:gd name="connsiteY153" fmla="*/ 645166 h 6105653"/>
              <a:gd name="connsiteX154" fmla="*/ 6109096 w 12191999"/>
              <a:gd name="connsiteY154" fmla="*/ 732391 h 6105653"/>
              <a:gd name="connsiteX155" fmla="*/ 5998368 w 12191999"/>
              <a:gd name="connsiteY155" fmla="*/ 985338 h 6105653"/>
              <a:gd name="connsiteX156" fmla="*/ 5969793 w 12191999"/>
              <a:gd name="connsiteY156" fmla="*/ 1168509 h 6105653"/>
              <a:gd name="connsiteX157" fmla="*/ 6162674 w 12191999"/>
              <a:gd name="connsiteY157" fmla="*/ 909745 h 6105653"/>
              <a:gd name="connsiteX158" fmla="*/ 6412705 w 12191999"/>
              <a:gd name="connsiteY158" fmla="*/ 659704 h 6105653"/>
              <a:gd name="connsiteX159" fmla="*/ 6366271 w 12191999"/>
              <a:gd name="connsiteY159" fmla="*/ 851596 h 6105653"/>
              <a:gd name="connsiteX160" fmla="*/ 6398418 w 12191999"/>
              <a:gd name="connsiteY160" fmla="*/ 860319 h 6105653"/>
              <a:gd name="connsiteX161" fmla="*/ 6694884 w 12191999"/>
              <a:gd name="connsiteY161" fmla="*/ 691686 h 6105653"/>
              <a:gd name="connsiteX162" fmla="*/ 6816327 w 12191999"/>
              <a:gd name="connsiteY162" fmla="*/ 610277 h 6105653"/>
              <a:gd name="connsiteX163" fmla="*/ 7177087 w 12191999"/>
              <a:gd name="connsiteY163" fmla="*/ 238123 h 6105653"/>
              <a:gd name="connsiteX164" fmla="*/ 7016353 w 12191999"/>
              <a:gd name="connsiteY164" fmla="*/ 592833 h 6105653"/>
              <a:gd name="connsiteX165" fmla="*/ 7366396 w 12191999"/>
              <a:gd name="connsiteY165" fmla="*/ 226493 h 6105653"/>
              <a:gd name="connsiteX166" fmla="*/ 7494984 w 12191999"/>
              <a:gd name="connsiteY166" fmla="*/ 49138 h 6105653"/>
              <a:gd name="connsiteX167" fmla="*/ 7538181 w 12191999"/>
              <a:gd name="connsiteY167" fmla="*/ 484 h 6105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Lst>
            <a:rect l="l" t="t" r="r" b="b"/>
            <a:pathLst>
              <a:path w="12191999" h="6105653">
                <a:moveTo>
                  <a:pt x="7538181" y="484"/>
                </a:moveTo>
                <a:cubicBezTo>
                  <a:pt x="7546999" y="-833"/>
                  <a:pt x="7557492" y="439"/>
                  <a:pt x="7569993" y="5527"/>
                </a:cubicBezTo>
                <a:cubicBezTo>
                  <a:pt x="7612855" y="22971"/>
                  <a:pt x="7598567" y="54953"/>
                  <a:pt x="7587853" y="84028"/>
                </a:cubicBezTo>
                <a:cubicBezTo>
                  <a:pt x="7559278" y="153806"/>
                  <a:pt x="7559278" y="229401"/>
                  <a:pt x="7559278" y="325347"/>
                </a:cubicBezTo>
                <a:cubicBezTo>
                  <a:pt x="7695009" y="243938"/>
                  <a:pt x="7652146" y="95658"/>
                  <a:pt x="7795021" y="25878"/>
                </a:cubicBezTo>
                <a:cubicBezTo>
                  <a:pt x="7820024" y="113102"/>
                  <a:pt x="7770018" y="179974"/>
                  <a:pt x="7759302" y="249752"/>
                </a:cubicBezTo>
                <a:cubicBezTo>
                  <a:pt x="7748587" y="313717"/>
                  <a:pt x="7773590" y="328254"/>
                  <a:pt x="7852171" y="313717"/>
                </a:cubicBezTo>
                <a:cubicBezTo>
                  <a:pt x="7973615" y="290457"/>
                  <a:pt x="8034337" y="325347"/>
                  <a:pt x="8002190" y="418385"/>
                </a:cubicBezTo>
                <a:cubicBezTo>
                  <a:pt x="7970043" y="505609"/>
                  <a:pt x="8016478" y="514331"/>
                  <a:pt x="8084343" y="491072"/>
                </a:cubicBezTo>
                <a:cubicBezTo>
                  <a:pt x="8184355" y="456182"/>
                  <a:pt x="8262937" y="493979"/>
                  <a:pt x="8348662" y="520146"/>
                </a:cubicBezTo>
                <a:cubicBezTo>
                  <a:pt x="8477249" y="560851"/>
                  <a:pt x="8541543" y="543406"/>
                  <a:pt x="8637984" y="459090"/>
                </a:cubicBezTo>
                <a:cubicBezTo>
                  <a:pt x="8691561" y="409663"/>
                  <a:pt x="8737996" y="360236"/>
                  <a:pt x="8784431" y="290457"/>
                </a:cubicBezTo>
                <a:cubicBezTo>
                  <a:pt x="8809434" y="450367"/>
                  <a:pt x="8895158" y="284642"/>
                  <a:pt x="8948737" y="339884"/>
                </a:cubicBezTo>
                <a:cubicBezTo>
                  <a:pt x="8970168" y="453274"/>
                  <a:pt x="8798717" y="543406"/>
                  <a:pt x="8848725" y="697501"/>
                </a:cubicBezTo>
                <a:cubicBezTo>
                  <a:pt x="8995171" y="511424"/>
                  <a:pt x="9041606" y="302087"/>
                  <a:pt x="9238059" y="165437"/>
                </a:cubicBezTo>
                <a:cubicBezTo>
                  <a:pt x="9280921" y="197419"/>
                  <a:pt x="9238059" y="229401"/>
                  <a:pt x="9255919" y="255567"/>
                </a:cubicBezTo>
                <a:cubicBezTo>
                  <a:pt x="9266634" y="255567"/>
                  <a:pt x="9198767" y="560851"/>
                  <a:pt x="9477374" y="578295"/>
                </a:cubicBezTo>
                <a:cubicBezTo>
                  <a:pt x="9477374" y="584110"/>
                  <a:pt x="9477374" y="589925"/>
                  <a:pt x="9488091" y="595740"/>
                </a:cubicBezTo>
                <a:cubicBezTo>
                  <a:pt x="9527380" y="627722"/>
                  <a:pt x="9620249" y="598648"/>
                  <a:pt x="9627393" y="650981"/>
                </a:cubicBezTo>
                <a:cubicBezTo>
                  <a:pt x="9634537" y="709131"/>
                  <a:pt x="9666684" y="764373"/>
                  <a:pt x="9648824" y="825429"/>
                </a:cubicBezTo>
                <a:cubicBezTo>
                  <a:pt x="9634537" y="871948"/>
                  <a:pt x="9616678" y="921374"/>
                  <a:pt x="9616678" y="970802"/>
                </a:cubicBezTo>
                <a:cubicBezTo>
                  <a:pt x="9616678" y="1023136"/>
                  <a:pt x="9495233" y="1095822"/>
                  <a:pt x="9655968" y="1127805"/>
                </a:cubicBezTo>
                <a:cubicBezTo>
                  <a:pt x="9663111" y="1127805"/>
                  <a:pt x="9645252" y="1217935"/>
                  <a:pt x="9638109" y="1267362"/>
                </a:cubicBezTo>
                <a:cubicBezTo>
                  <a:pt x="9630965" y="1308066"/>
                  <a:pt x="9598818" y="1357494"/>
                  <a:pt x="9663111" y="1386568"/>
                </a:cubicBezTo>
                <a:cubicBezTo>
                  <a:pt x="9702403" y="1401105"/>
                  <a:pt x="9773840" y="1331326"/>
                  <a:pt x="9780984" y="1270269"/>
                </a:cubicBezTo>
                <a:cubicBezTo>
                  <a:pt x="9788127" y="1215028"/>
                  <a:pt x="9795271" y="1159787"/>
                  <a:pt x="9780984" y="1107452"/>
                </a:cubicBezTo>
                <a:cubicBezTo>
                  <a:pt x="9763125" y="1043488"/>
                  <a:pt x="9791699" y="1008598"/>
                  <a:pt x="9855993" y="991154"/>
                </a:cubicBezTo>
                <a:cubicBezTo>
                  <a:pt x="9923858" y="970802"/>
                  <a:pt x="9959577" y="933005"/>
                  <a:pt x="9991724" y="880670"/>
                </a:cubicBezTo>
                <a:cubicBezTo>
                  <a:pt x="10070305" y="752742"/>
                  <a:pt x="10163174" y="630630"/>
                  <a:pt x="10209609" y="491071"/>
                </a:cubicBezTo>
                <a:cubicBezTo>
                  <a:pt x="10216753" y="464905"/>
                  <a:pt x="10231040" y="432923"/>
                  <a:pt x="10291762" y="421292"/>
                </a:cubicBezTo>
                <a:cubicBezTo>
                  <a:pt x="10198893" y="799262"/>
                  <a:pt x="9959577" y="1142341"/>
                  <a:pt x="9973865" y="1531941"/>
                </a:cubicBezTo>
                <a:cubicBezTo>
                  <a:pt x="10048874" y="1427272"/>
                  <a:pt x="10052446" y="1302252"/>
                  <a:pt x="10106024" y="1188861"/>
                </a:cubicBezTo>
                <a:cubicBezTo>
                  <a:pt x="10145315" y="1270269"/>
                  <a:pt x="10102453" y="1345863"/>
                  <a:pt x="10081022" y="1421458"/>
                </a:cubicBezTo>
                <a:cubicBezTo>
                  <a:pt x="10063162" y="1485421"/>
                  <a:pt x="10059590" y="1543570"/>
                  <a:pt x="10170318" y="1549385"/>
                </a:cubicBezTo>
                <a:cubicBezTo>
                  <a:pt x="10181034" y="1549385"/>
                  <a:pt x="10188178" y="1549385"/>
                  <a:pt x="10198893" y="1549385"/>
                </a:cubicBezTo>
                <a:cubicBezTo>
                  <a:pt x="10245327" y="1526126"/>
                  <a:pt x="10266759" y="1494144"/>
                  <a:pt x="10281046" y="1453439"/>
                </a:cubicBezTo>
                <a:cubicBezTo>
                  <a:pt x="10288190" y="1430180"/>
                  <a:pt x="10302477" y="1398198"/>
                  <a:pt x="10334625" y="1398198"/>
                </a:cubicBezTo>
                <a:cubicBezTo>
                  <a:pt x="10456068" y="1401105"/>
                  <a:pt x="10491787" y="1322604"/>
                  <a:pt x="10527506" y="1247010"/>
                </a:cubicBezTo>
                <a:cubicBezTo>
                  <a:pt x="10588228" y="1287714"/>
                  <a:pt x="10545365" y="1322604"/>
                  <a:pt x="10548937" y="1354586"/>
                </a:cubicBezTo>
                <a:cubicBezTo>
                  <a:pt x="10552509" y="1374938"/>
                  <a:pt x="10556080" y="1395290"/>
                  <a:pt x="10588228" y="1395290"/>
                </a:cubicBezTo>
                <a:cubicBezTo>
                  <a:pt x="10613230" y="1395290"/>
                  <a:pt x="10645378" y="1386568"/>
                  <a:pt x="10645378" y="1366216"/>
                </a:cubicBezTo>
                <a:cubicBezTo>
                  <a:pt x="10648949" y="1238288"/>
                  <a:pt x="10820400" y="1165601"/>
                  <a:pt x="10820400" y="1031858"/>
                </a:cubicBezTo>
                <a:cubicBezTo>
                  <a:pt x="10820400" y="950449"/>
                  <a:pt x="10916840" y="1072563"/>
                  <a:pt x="10956131" y="1005691"/>
                </a:cubicBezTo>
                <a:cubicBezTo>
                  <a:pt x="10966847" y="991154"/>
                  <a:pt x="10981133" y="1046395"/>
                  <a:pt x="10977562" y="1069655"/>
                </a:cubicBezTo>
                <a:cubicBezTo>
                  <a:pt x="10973991" y="1092915"/>
                  <a:pt x="10948987" y="1113267"/>
                  <a:pt x="10966847" y="1142341"/>
                </a:cubicBezTo>
                <a:cubicBezTo>
                  <a:pt x="11031140" y="1156879"/>
                  <a:pt x="11056143" y="1119081"/>
                  <a:pt x="11074003" y="1084192"/>
                </a:cubicBezTo>
                <a:cubicBezTo>
                  <a:pt x="11116865" y="1008598"/>
                  <a:pt x="11166871" y="933005"/>
                  <a:pt x="11181159" y="848688"/>
                </a:cubicBezTo>
                <a:cubicBezTo>
                  <a:pt x="11184730" y="819614"/>
                  <a:pt x="11202590" y="802169"/>
                  <a:pt x="11238309" y="805077"/>
                </a:cubicBezTo>
                <a:cubicBezTo>
                  <a:pt x="11284744" y="810891"/>
                  <a:pt x="11270456" y="839966"/>
                  <a:pt x="11266884" y="863226"/>
                </a:cubicBezTo>
                <a:cubicBezTo>
                  <a:pt x="11263312" y="877763"/>
                  <a:pt x="11252596" y="892300"/>
                  <a:pt x="11277600" y="906838"/>
                </a:cubicBezTo>
                <a:cubicBezTo>
                  <a:pt x="11531203" y="566666"/>
                  <a:pt x="11516915" y="386403"/>
                  <a:pt x="11724084" y="5527"/>
                </a:cubicBezTo>
                <a:cubicBezTo>
                  <a:pt x="11763375" y="89842"/>
                  <a:pt x="11734800" y="150899"/>
                  <a:pt x="11727656" y="209048"/>
                </a:cubicBezTo>
                <a:cubicBezTo>
                  <a:pt x="11709796" y="354421"/>
                  <a:pt x="11677649" y="264290"/>
                  <a:pt x="11656218" y="409663"/>
                </a:cubicBezTo>
                <a:cubicBezTo>
                  <a:pt x="11645503" y="479442"/>
                  <a:pt x="11609784" y="543406"/>
                  <a:pt x="11666934" y="621907"/>
                </a:cubicBezTo>
                <a:cubicBezTo>
                  <a:pt x="11706225" y="674241"/>
                  <a:pt x="11663362" y="758557"/>
                  <a:pt x="11631215" y="822521"/>
                </a:cubicBezTo>
                <a:cubicBezTo>
                  <a:pt x="11602640" y="874856"/>
                  <a:pt x="11595497" y="927190"/>
                  <a:pt x="11631215" y="996969"/>
                </a:cubicBezTo>
                <a:cubicBezTo>
                  <a:pt x="11652646" y="933005"/>
                  <a:pt x="11670505" y="883578"/>
                  <a:pt x="11684793" y="834151"/>
                </a:cubicBezTo>
                <a:cubicBezTo>
                  <a:pt x="11695509" y="793447"/>
                  <a:pt x="11720512" y="770187"/>
                  <a:pt x="11774090" y="773095"/>
                </a:cubicBezTo>
                <a:cubicBezTo>
                  <a:pt x="11802665" y="773095"/>
                  <a:pt x="11841956" y="764373"/>
                  <a:pt x="11856243" y="793447"/>
                </a:cubicBezTo>
                <a:cubicBezTo>
                  <a:pt x="11870531" y="816706"/>
                  <a:pt x="11856243" y="848688"/>
                  <a:pt x="11831240" y="860319"/>
                </a:cubicBezTo>
                <a:cubicBezTo>
                  <a:pt x="11784806" y="874856"/>
                  <a:pt x="11741944" y="889393"/>
                  <a:pt x="11738371" y="938820"/>
                </a:cubicBezTo>
                <a:cubicBezTo>
                  <a:pt x="11731228" y="1005691"/>
                  <a:pt x="11759802" y="967894"/>
                  <a:pt x="11795521" y="956264"/>
                </a:cubicBezTo>
                <a:cubicBezTo>
                  <a:pt x="11834812" y="944634"/>
                  <a:pt x="11845527" y="979524"/>
                  <a:pt x="11838384" y="1002784"/>
                </a:cubicBezTo>
                <a:cubicBezTo>
                  <a:pt x="11806237" y="1090007"/>
                  <a:pt x="11863387" y="1180138"/>
                  <a:pt x="11816952" y="1270269"/>
                </a:cubicBezTo>
                <a:cubicBezTo>
                  <a:pt x="11931252" y="1247010"/>
                  <a:pt x="11981259" y="1197583"/>
                  <a:pt x="11999118" y="1092915"/>
                </a:cubicBezTo>
                <a:cubicBezTo>
                  <a:pt x="12002690" y="1055118"/>
                  <a:pt x="11995547" y="1014413"/>
                  <a:pt x="12027693" y="979524"/>
                </a:cubicBezTo>
                <a:cubicBezTo>
                  <a:pt x="12045553" y="959172"/>
                  <a:pt x="12066984" y="938820"/>
                  <a:pt x="12102703" y="953357"/>
                </a:cubicBezTo>
                <a:cubicBezTo>
                  <a:pt x="12127705" y="962080"/>
                  <a:pt x="12127705" y="985338"/>
                  <a:pt x="12120562" y="1005691"/>
                </a:cubicBezTo>
                <a:cubicBezTo>
                  <a:pt x="12081272" y="1090007"/>
                  <a:pt x="12070555" y="1180138"/>
                  <a:pt x="12056268" y="1267362"/>
                </a:cubicBezTo>
                <a:cubicBezTo>
                  <a:pt x="12052697" y="1281899"/>
                  <a:pt x="12045553" y="1296437"/>
                  <a:pt x="12081272" y="1310974"/>
                </a:cubicBezTo>
                <a:cubicBezTo>
                  <a:pt x="12113418" y="1209213"/>
                  <a:pt x="12156280" y="1110359"/>
                  <a:pt x="12191999" y="1008598"/>
                </a:cubicBezTo>
                <a:lnTo>
                  <a:pt x="12191999" y="6105653"/>
                </a:lnTo>
                <a:lnTo>
                  <a:pt x="0" y="6105653"/>
                </a:lnTo>
                <a:lnTo>
                  <a:pt x="0" y="927116"/>
                </a:lnTo>
                <a:lnTo>
                  <a:pt x="61930" y="902578"/>
                </a:lnTo>
                <a:cubicBezTo>
                  <a:pt x="91454" y="894128"/>
                  <a:pt x="122931" y="887949"/>
                  <a:pt x="155971" y="883588"/>
                </a:cubicBezTo>
                <a:cubicBezTo>
                  <a:pt x="223837" y="877773"/>
                  <a:pt x="245268" y="839976"/>
                  <a:pt x="277414" y="802179"/>
                </a:cubicBezTo>
                <a:cubicBezTo>
                  <a:pt x="388143" y="674251"/>
                  <a:pt x="488155" y="537601"/>
                  <a:pt x="638174" y="430025"/>
                </a:cubicBezTo>
                <a:cubicBezTo>
                  <a:pt x="620315" y="555046"/>
                  <a:pt x="520302" y="653899"/>
                  <a:pt x="477440" y="784735"/>
                </a:cubicBezTo>
                <a:cubicBezTo>
                  <a:pt x="641746" y="680066"/>
                  <a:pt x="727471" y="543415"/>
                  <a:pt x="827483" y="418395"/>
                </a:cubicBezTo>
                <a:cubicBezTo>
                  <a:pt x="873917" y="360246"/>
                  <a:pt x="931068" y="307912"/>
                  <a:pt x="956071" y="241040"/>
                </a:cubicBezTo>
                <a:cubicBezTo>
                  <a:pt x="961429" y="223595"/>
                  <a:pt x="972814" y="196338"/>
                  <a:pt x="999268" y="192386"/>
                </a:cubicBezTo>
                <a:cubicBezTo>
                  <a:pt x="1008086" y="191069"/>
                  <a:pt x="1018579" y="192341"/>
                  <a:pt x="1031080" y="197429"/>
                </a:cubicBezTo>
                <a:cubicBezTo>
                  <a:pt x="1073942" y="214873"/>
                  <a:pt x="1059654" y="246855"/>
                  <a:pt x="1048940" y="275930"/>
                </a:cubicBezTo>
                <a:cubicBezTo>
                  <a:pt x="1020365" y="345708"/>
                  <a:pt x="1020365" y="421303"/>
                  <a:pt x="1020365" y="517249"/>
                </a:cubicBezTo>
                <a:cubicBezTo>
                  <a:pt x="1156096" y="435840"/>
                  <a:pt x="1113233" y="287560"/>
                  <a:pt x="1256108" y="217780"/>
                </a:cubicBezTo>
                <a:cubicBezTo>
                  <a:pt x="1281111" y="305004"/>
                  <a:pt x="1231105" y="371876"/>
                  <a:pt x="1220389" y="441654"/>
                </a:cubicBezTo>
                <a:cubicBezTo>
                  <a:pt x="1209674" y="505619"/>
                  <a:pt x="1234677" y="520156"/>
                  <a:pt x="1313258" y="505619"/>
                </a:cubicBezTo>
                <a:cubicBezTo>
                  <a:pt x="1434702" y="482359"/>
                  <a:pt x="1495424" y="517249"/>
                  <a:pt x="1463277" y="610287"/>
                </a:cubicBezTo>
                <a:cubicBezTo>
                  <a:pt x="1431130" y="697511"/>
                  <a:pt x="1477565" y="706233"/>
                  <a:pt x="1545430" y="682974"/>
                </a:cubicBezTo>
                <a:cubicBezTo>
                  <a:pt x="1645442" y="648084"/>
                  <a:pt x="1724024" y="685881"/>
                  <a:pt x="1809749" y="712048"/>
                </a:cubicBezTo>
                <a:cubicBezTo>
                  <a:pt x="1938336" y="752753"/>
                  <a:pt x="2002630" y="735308"/>
                  <a:pt x="2099071" y="650992"/>
                </a:cubicBezTo>
                <a:cubicBezTo>
                  <a:pt x="2152648" y="601565"/>
                  <a:pt x="2199083" y="552138"/>
                  <a:pt x="2245518" y="482359"/>
                </a:cubicBezTo>
                <a:cubicBezTo>
                  <a:pt x="2270521" y="642269"/>
                  <a:pt x="2356245" y="476544"/>
                  <a:pt x="2409824" y="531786"/>
                </a:cubicBezTo>
                <a:cubicBezTo>
                  <a:pt x="2431255" y="645176"/>
                  <a:pt x="2259804" y="735308"/>
                  <a:pt x="2309812" y="889403"/>
                </a:cubicBezTo>
                <a:cubicBezTo>
                  <a:pt x="2456258" y="703326"/>
                  <a:pt x="2502693" y="493989"/>
                  <a:pt x="2699146" y="357339"/>
                </a:cubicBezTo>
                <a:cubicBezTo>
                  <a:pt x="2742008" y="389321"/>
                  <a:pt x="2699146" y="421303"/>
                  <a:pt x="2717006" y="447469"/>
                </a:cubicBezTo>
                <a:cubicBezTo>
                  <a:pt x="2727721" y="447469"/>
                  <a:pt x="2659854" y="752753"/>
                  <a:pt x="2938461" y="770197"/>
                </a:cubicBezTo>
                <a:cubicBezTo>
                  <a:pt x="2938461" y="776012"/>
                  <a:pt x="2938461" y="781827"/>
                  <a:pt x="2949178" y="787642"/>
                </a:cubicBezTo>
                <a:cubicBezTo>
                  <a:pt x="2988467" y="819624"/>
                  <a:pt x="3081336" y="790550"/>
                  <a:pt x="3088480" y="842883"/>
                </a:cubicBezTo>
                <a:cubicBezTo>
                  <a:pt x="3095624" y="901033"/>
                  <a:pt x="3127771" y="956275"/>
                  <a:pt x="3109911" y="1017331"/>
                </a:cubicBezTo>
                <a:cubicBezTo>
                  <a:pt x="3095624" y="1063850"/>
                  <a:pt x="3077765" y="1113276"/>
                  <a:pt x="3077765" y="1162704"/>
                </a:cubicBezTo>
                <a:cubicBezTo>
                  <a:pt x="3077765" y="1215038"/>
                  <a:pt x="2956320" y="1287724"/>
                  <a:pt x="3117055" y="1319707"/>
                </a:cubicBezTo>
                <a:cubicBezTo>
                  <a:pt x="3124198" y="1319707"/>
                  <a:pt x="3106339" y="1409837"/>
                  <a:pt x="3099196" y="1459264"/>
                </a:cubicBezTo>
                <a:cubicBezTo>
                  <a:pt x="3092052" y="1499968"/>
                  <a:pt x="3059905" y="1549396"/>
                  <a:pt x="3124198" y="1578470"/>
                </a:cubicBezTo>
                <a:cubicBezTo>
                  <a:pt x="3163490" y="1593007"/>
                  <a:pt x="3234927" y="1523228"/>
                  <a:pt x="3242071" y="1462171"/>
                </a:cubicBezTo>
                <a:cubicBezTo>
                  <a:pt x="3249214" y="1406930"/>
                  <a:pt x="3256358" y="1351689"/>
                  <a:pt x="3242071" y="1299354"/>
                </a:cubicBezTo>
                <a:cubicBezTo>
                  <a:pt x="3224212" y="1235390"/>
                  <a:pt x="3252786" y="1200500"/>
                  <a:pt x="3317080" y="1183056"/>
                </a:cubicBezTo>
                <a:cubicBezTo>
                  <a:pt x="3384945" y="1162704"/>
                  <a:pt x="3420664" y="1124907"/>
                  <a:pt x="3452811" y="1072572"/>
                </a:cubicBezTo>
                <a:cubicBezTo>
                  <a:pt x="3531392" y="944644"/>
                  <a:pt x="3624261" y="822532"/>
                  <a:pt x="3670696" y="682973"/>
                </a:cubicBezTo>
                <a:cubicBezTo>
                  <a:pt x="3677840" y="656807"/>
                  <a:pt x="3692127" y="624825"/>
                  <a:pt x="3752849" y="613194"/>
                </a:cubicBezTo>
                <a:cubicBezTo>
                  <a:pt x="3659980" y="991164"/>
                  <a:pt x="3420664" y="1334243"/>
                  <a:pt x="3434952" y="1723843"/>
                </a:cubicBezTo>
                <a:cubicBezTo>
                  <a:pt x="3509961" y="1619174"/>
                  <a:pt x="3513533" y="1494154"/>
                  <a:pt x="3567111" y="1380763"/>
                </a:cubicBezTo>
                <a:cubicBezTo>
                  <a:pt x="3606402" y="1462171"/>
                  <a:pt x="3563540" y="1537765"/>
                  <a:pt x="3542109" y="1613360"/>
                </a:cubicBezTo>
                <a:cubicBezTo>
                  <a:pt x="3524249" y="1677323"/>
                  <a:pt x="3520677" y="1735472"/>
                  <a:pt x="3631405" y="1741287"/>
                </a:cubicBezTo>
                <a:cubicBezTo>
                  <a:pt x="3642121" y="1741287"/>
                  <a:pt x="3649265" y="1741287"/>
                  <a:pt x="3659980" y="1741287"/>
                </a:cubicBezTo>
                <a:cubicBezTo>
                  <a:pt x="3706414" y="1718028"/>
                  <a:pt x="3727846" y="1686046"/>
                  <a:pt x="3742133" y="1645341"/>
                </a:cubicBezTo>
                <a:cubicBezTo>
                  <a:pt x="3749277" y="1622082"/>
                  <a:pt x="3763564" y="1590100"/>
                  <a:pt x="3795712" y="1590100"/>
                </a:cubicBezTo>
                <a:cubicBezTo>
                  <a:pt x="3917155" y="1593007"/>
                  <a:pt x="3952874" y="1514506"/>
                  <a:pt x="3988593" y="1438912"/>
                </a:cubicBezTo>
                <a:cubicBezTo>
                  <a:pt x="4049315" y="1479616"/>
                  <a:pt x="4006452" y="1514506"/>
                  <a:pt x="4010024" y="1546488"/>
                </a:cubicBezTo>
                <a:cubicBezTo>
                  <a:pt x="4013596" y="1566840"/>
                  <a:pt x="4017167" y="1587192"/>
                  <a:pt x="4049315" y="1587192"/>
                </a:cubicBezTo>
                <a:cubicBezTo>
                  <a:pt x="4074317" y="1587192"/>
                  <a:pt x="4106465" y="1578470"/>
                  <a:pt x="4106465" y="1558118"/>
                </a:cubicBezTo>
                <a:cubicBezTo>
                  <a:pt x="4110036" y="1430190"/>
                  <a:pt x="4281487" y="1357503"/>
                  <a:pt x="4281487" y="1223760"/>
                </a:cubicBezTo>
                <a:cubicBezTo>
                  <a:pt x="4281487" y="1142351"/>
                  <a:pt x="4377927" y="1264465"/>
                  <a:pt x="4417219" y="1197593"/>
                </a:cubicBezTo>
                <a:cubicBezTo>
                  <a:pt x="4427935" y="1183056"/>
                  <a:pt x="4442220" y="1238297"/>
                  <a:pt x="4438649" y="1261557"/>
                </a:cubicBezTo>
                <a:cubicBezTo>
                  <a:pt x="4435078" y="1284817"/>
                  <a:pt x="4410074" y="1305169"/>
                  <a:pt x="4427935" y="1334243"/>
                </a:cubicBezTo>
                <a:cubicBezTo>
                  <a:pt x="4492228" y="1348781"/>
                  <a:pt x="4517230" y="1310983"/>
                  <a:pt x="4535090" y="1276094"/>
                </a:cubicBezTo>
                <a:cubicBezTo>
                  <a:pt x="4577952" y="1200500"/>
                  <a:pt x="4627958" y="1124907"/>
                  <a:pt x="4642246" y="1040590"/>
                </a:cubicBezTo>
                <a:cubicBezTo>
                  <a:pt x="4645817" y="1011516"/>
                  <a:pt x="4663677" y="994071"/>
                  <a:pt x="4699396" y="996979"/>
                </a:cubicBezTo>
                <a:cubicBezTo>
                  <a:pt x="4745832" y="1002793"/>
                  <a:pt x="4731544" y="1031868"/>
                  <a:pt x="4727971" y="1055128"/>
                </a:cubicBezTo>
                <a:cubicBezTo>
                  <a:pt x="4724399" y="1069665"/>
                  <a:pt x="4713683" y="1084202"/>
                  <a:pt x="4738688" y="1098740"/>
                </a:cubicBezTo>
                <a:cubicBezTo>
                  <a:pt x="4992291" y="758568"/>
                  <a:pt x="4978002" y="578305"/>
                  <a:pt x="5185172" y="197429"/>
                </a:cubicBezTo>
                <a:cubicBezTo>
                  <a:pt x="5224462" y="281744"/>
                  <a:pt x="5195887" y="342801"/>
                  <a:pt x="5188744" y="400950"/>
                </a:cubicBezTo>
                <a:cubicBezTo>
                  <a:pt x="5170883" y="546323"/>
                  <a:pt x="5138736" y="456192"/>
                  <a:pt x="5117306" y="601565"/>
                </a:cubicBezTo>
                <a:cubicBezTo>
                  <a:pt x="5106590" y="671344"/>
                  <a:pt x="5070871" y="735308"/>
                  <a:pt x="5128021" y="813809"/>
                </a:cubicBezTo>
                <a:cubicBezTo>
                  <a:pt x="5167312" y="866143"/>
                  <a:pt x="5124450" y="950459"/>
                  <a:pt x="5092302" y="1014423"/>
                </a:cubicBezTo>
                <a:cubicBezTo>
                  <a:pt x="5063727" y="1066758"/>
                  <a:pt x="5056585" y="1119092"/>
                  <a:pt x="5092302" y="1188871"/>
                </a:cubicBezTo>
                <a:cubicBezTo>
                  <a:pt x="5113734" y="1124907"/>
                  <a:pt x="5131592" y="1075480"/>
                  <a:pt x="5145880" y="1026053"/>
                </a:cubicBezTo>
                <a:cubicBezTo>
                  <a:pt x="5156596" y="985349"/>
                  <a:pt x="5181600" y="962089"/>
                  <a:pt x="5235177" y="964997"/>
                </a:cubicBezTo>
                <a:cubicBezTo>
                  <a:pt x="5263752" y="964997"/>
                  <a:pt x="5303044" y="956275"/>
                  <a:pt x="5317331" y="985349"/>
                </a:cubicBezTo>
                <a:cubicBezTo>
                  <a:pt x="5331618" y="1008608"/>
                  <a:pt x="5317331" y="1040590"/>
                  <a:pt x="5292327" y="1052221"/>
                </a:cubicBezTo>
                <a:cubicBezTo>
                  <a:pt x="5245894" y="1066758"/>
                  <a:pt x="5203031" y="1081295"/>
                  <a:pt x="5199458" y="1130722"/>
                </a:cubicBezTo>
                <a:cubicBezTo>
                  <a:pt x="5192315" y="1197593"/>
                  <a:pt x="5220889" y="1159796"/>
                  <a:pt x="5256608" y="1148166"/>
                </a:cubicBezTo>
                <a:cubicBezTo>
                  <a:pt x="5295899" y="1136536"/>
                  <a:pt x="5306616" y="1171426"/>
                  <a:pt x="5299471" y="1194686"/>
                </a:cubicBezTo>
                <a:cubicBezTo>
                  <a:pt x="5267324" y="1281909"/>
                  <a:pt x="5324474" y="1372040"/>
                  <a:pt x="5278039" y="1462171"/>
                </a:cubicBezTo>
                <a:cubicBezTo>
                  <a:pt x="5392339" y="1438912"/>
                  <a:pt x="5442347" y="1389485"/>
                  <a:pt x="5460205" y="1284817"/>
                </a:cubicBezTo>
                <a:cubicBezTo>
                  <a:pt x="5463777" y="1247020"/>
                  <a:pt x="5456634" y="1206315"/>
                  <a:pt x="5488780" y="1171426"/>
                </a:cubicBezTo>
                <a:cubicBezTo>
                  <a:pt x="5502175" y="1156162"/>
                  <a:pt x="5517579" y="1140898"/>
                  <a:pt x="5539513" y="1140353"/>
                </a:cubicBezTo>
                <a:lnTo>
                  <a:pt x="5552720" y="1143022"/>
                </a:lnTo>
                <a:lnTo>
                  <a:pt x="5574208" y="1115811"/>
                </a:lnTo>
                <a:cubicBezTo>
                  <a:pt x="5609034" y="1085646"/>
                  <a:pt x="5659040" y="1068202"/>
                  <a:pt x="5734050" y="1075470"/>
                </a:cubicBezTo>
                <a:cubicBezTo>
                  <a:pt x="5776912" y="1078377"/>
                  <a:pt x="5809058" y="1055118"/>
                  <a:pt x="5798343" y="1020228"/>
                </a:cubicBezTo>
                <a:cubicBezTo>
                  <a:pt x="5776912" y="953357"/>
                  <a:pt x="5837634" y="921375"/>
                  <a:pt x="5884068" y="883578"/>
                </a:cubicBezTo>
                <a:cubicBezTo>
                  <a:pt x="5966221" y="816706"/>
                  <a:pt x="6051947" y="752742"/>
                  <a:pt x="6066234" y="645166"/>
                </a:cubicBezTo>
                <a:cubicBezTo>
                  <a:pt x="6130528" y="665519"/>
                  <a:pt x="6123384" y="700408"/>
                  <a:pt x="6109096" y="732391"/>
                </a:cubicBezTo>
                <a:cubicBezTo>
                  <a:pt x="6073377" y="816706"/>
                  <a:pt x="6034087" y="901023"/>
                  <a:pt x="5998368" y="985338"/>
                </a:cubicBezTo>
                <a:cubicBezTo>
                  <a:pt x="5976937" y="1040581"/>
                  <a:pt x="5944790" y="1095822"/>
                  <a:pt x="5969793" y="1168509"/>
                </a:cubicBezTo>
                <a:cubicBezTo>
                  <a:pt x="6098380" y="1104545"/>
                  <a:pt x="6123384" y="996969"/>
                  <a:pt x="6162674" y="909745"/>
                </a:cubicBezTo>
                <a:cubicBezTo>
                  <a:pt x="6212681" y="802169"/>
                  <a:pt x="6305549" y="738205"/>
                  <a:pt x="6412705" y="659704"/>
                </a:cubicBezTo>
                <a:cubicBezTo>
                  <a:pt x="6441280" y="738205"/>
                  <a:pt x="6362699" y="787632"/>
                  <a:pt x="6366271" y="851596"/>
                </a:cubicBezTo>
                <a:cubicBezTo>
                  <a:pt x="6376987" y="854503"/>
                  <a:pt x="6398418" y="860319"/>
                  <a:pt x="6398418" y="860319"/>
                </a:cubicBezTo>
                <a:cubicBezTo>
                  <a:pt x="6455568" y="755650"/>
                  <a:pt x="6562724" y="709131"/>
                  <a:pt x="6694884" y="691686"/>
                </a:cubicBezTo>
                <a:cubicBezTo>
                  <a:pt x="6762750" y="685871"/>
                  <a:pt x="6784181" y="648074"/>
                  <a:pt x="6816327" y="610277"/>
                </a:cubicBezTo>
                <a:cubicBezTo>
                  <a:pt x="6927056" y="482349"/>
                  <a:pt x="7027068" y="345699"/>
                  <a:pt x="7177087" y="238123"/>
                </a:cubicBezTo>
                <a:cubicBezTo>
                  <a:pt x="7159228" y="363144"/>
                  <a:pt x="7059215" y="461997"/>
                  <a:pt x="7016353" y="592833"/>
                </a:cubicBezTo>
                <a:cubicBezTo>
                  <a:pt x="7180659" y="488164"/>
                  <a:pt x="7266384" y="351513"/>
                  <a:pt x="7366396" y="226493"/>
                </a:cubicBezTo>
                <a:cubicBezTo>
                  <a:pt x="7412830" y="168344"/>
                  <a:pt x="7469981" y="116010"/>
                  <a:pt x="7494984" y="49138"/>
                </a:cubicBezTo>
                <a:cubicBezTo>
                  <a:pt x="7500342" y="31693"/>
                  <a:pt x="7511727" y="4436"/>
                  <a:pt x="7538181" y="484"/>
                </a:cubicBezTo>
                <a:close/>
              </a:path>
            </a:pathLst>
          </a:custGeom>
          <a:solidFill>
            <a:srgbClr val="D739A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05D07F1-55E6-44A6-03C6-C833CD474B30}"/>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marL="742950" indent="-742950">
              <a:buFont typeface="+mj-lt"/>
              <a:buAutoNum type="arabicPeriod" startAt="8"/>
            </a:pPr>
            <a:r>
              <a:rPr lang="en-US" dirty="0"/>
              <a:t>Ad -hoc requests</a:t>
            </a:r>
          </a:p>
        </p:txBody>
      </p:sp>
      <p:sp>
        <p:nvSpPr>
          <p:cNvPr id="3" name="Content Placeholder 2">
            <a:extLst>
              <a:ext uri="{FF2B5EF4-FFF2-40B4-BE49-F238E27FC236}">
                <a16:creationId xmlns:a16="http://schemas.microsoft.com/office/drawing/2014/main" id="{D89E1B3B-CDE5-6A65-4C97-F9F0FA8E54CC}"/>
              </a:ext>
            </a:extLst>
          </p:cNvPr>
          <p:cNvSpPr>
            <a:spLocks/>
          </p:cNvSpPr>
          <p:nvPr/>
        </p:nvSpPr>
        <p:spPr>
          <a:xfrm>
            <a:off x="888603" y="2011363"/>
            <a:ext cx="4938136" cy="4160837"/>
          </a:xfrm>
          <a:prstGeom prst="rect">
            <a:avLst/>
          </a:prstGeom>
        </p:spPr>
        <p:txBody>
          <a:bodyPr/>
          <a:lstStyle/>
          <a:p>
            <a:pPr>
              <a:spcAft>
                <a:spcPts val="600"/>
              </a:spcAft>
            </a:pPr>
            <a:r>
              <a:rPr lang="en-US" sz="1800" kern="1200" dirty="0">
                <a:solidFill>
                  <a:schemeClr val="tx1"/>
                </a:solidFill>
                <a:latin typeface="+mn-lt"/>
                <a:ea typeface="+mn-ea"/>
                <a:cs typeface="+mn-cs"/>
              </a:rPr>
              <a:t>In which quarter of 2020, got the maximum </a:t>
            </a:r>
            <a:r>
              <a:rPr lang="en-US" sz="1800" kern="1200" dirty="0" err="1">
                <a:solidFill>
                  <a:schemeClr val="tx1"/>
                </a:solidFill>
                <a:latin typeface="+mn-lt"/>
                <a:ea typeface="+mn-ea"/>
                <a:cs typeface="+mn-cs"/>
              </a:rPr>
              <a:t>total_sold_quantity</a:t>
            </a:r>
            <a:r>
              <a:rPr lang="en-US" sz="1800" kern="1200" dirty="0">
                <a:solidFill>
                  <a:schemeClr val="tx1"/>
                </a:solidFill>
                <a:latin typeface="+mn-lt"/>
                <a:ea typeface="+mn-ea"/>
                <a:cs typeface="+mn-cs"/>
              </a:rPr>
              <a:t>? The final output contains these fields sorted by the </a:t>
            </a:r>
            <a:r>
              <a:rPr lang="en-US" sz="1800" kern="1200" dirty="0" err="1">
                <a:solidFill>
                  <a:schemeClr val="tx1"/>
                </a:solidFill>
                <a:latin typeface="+mn-lt"/>
                <a:ea typeface="+mn-ea"/>
                <a:cs typeface="+mn-cs"/>
              </a:rPr>
              <a:t>total_sold_quantity</a:t>
            </a:r>
            <a:r>
              <a:rPr lang="en-US" sz="1800" kern="1200" dirty="0">
                <a:solidFill>
                  <a:schemeClr val="tx1"/>
                </a:solidFill>
                <a:latin typeface="+mn-lt"/>
                <a:ea typeface="+mn-ea"/>
                <a:cs typeface="+mn-cs"/>
              </a:rPr>
              <a:t>:</a:t>
            </a:r>
          </a:p>
          <a:p>
            <a:pPr marL="742950" lvl="1" indent="-285750">
              <a:spcAft>
                <a:spcPts val="600"/>
              </a:spcAft>
              <a:buFont typeface="Arial" panose="020B0604020202020204" pitchFamily="34" charset="0"/>
              <a:buChar char="•"/>
            </a:pPr>
            <a:r>
              <a:rPr lang="en-US" sz="1800" kern="1200" dirty="0">
                <a:solidFill>
                  <a:schemeClr val="tx1"/>
                </a:solidFill>
                <a:latin typeface="+mn-lt"/>
                <a:ea typeface="+mn-ea"/>
                <a:cs typeface="+mn-cs"/>
              </a:rPr>
              <a:t>Quarter</a:t>
            </a:r>
          </a:p>
          <a:p>
            <a:pPr marL="742950" lvl="1" indent="-285750">
              <a:spcAft>
                <a:spcPts val="600"/>
              </a:spcAft>
              <a:buFont typeface="Arial" panose="020B0604020202020204" pitchFamily="34" charset="0"/>
              <a:buChar char="•"/>
            </a:pPr>
            <a:r>
              <a:rPr lang="en-IN" sz="1800" kern="1200" dirty="0" err="1">
                <a:solidFill>
                  <a:schemeClr val="tx1"/>
                </a:solidFill>
                <a:latin typeface="+mn-lt"/>
                <a:ea typeface="+mn-ea"/>
                <a:cs typeface="+mn-cs"/>
              </a:rPr>
              <a:t>total_sold_quantity</a:t>
            </a:r>
            <a:endParaRPr lang="en-IN" dirty="0"/>
          </a:p>
        </p:txBody>
      </p:sp>
      <p:pic>
        <p:nvPicPr>
          <p:cNvPr id="6" name="Content Placeholder 5" descr="A screenshot of a computer&#10;&#10;Description automatically generated">
            <a:extLst>
              <a:ext uri="{FF2B5EF4-FFF2-40B4-BE49-F238E27FC236}">
                <a16:creationId xmlns:a16="http://schemas.microsoft.com/office/drawing/2014/main" id="{0AC5C96B-7A39-35A1-D17D-94436CB6845E}"/>
              </a:ext>
            </a:extLst>
          </p:cNvPr>
          <p:cNvPicPr>
            <a:picLocks noChangeAspect="1"/>
          </p:cNvPicPr>
          <p:nvPr/>
        </p:nvPicPr>
        <p:blipFill>
          <a:blip r:embed="rId2"/>
          <a:stretch>
            <a:fillRect/>
          </a:stretch>
        </p:blipFill>
        <p:spPr>
          <a:xfrm>
            <a:off x="6146803" y="2854707"/>
            <a:ext cx="4938135" cy="1656085"/>
          </a:xfrm>
          <a:prstGeom prst="rect">
            <a:avLst/>
          </a:prstGeom>
        </p:spPr>
      </p:pic>
      <p:sp>
        <p:nvSpPr>
          <p:cNvPr id="7" name="Title 1">
            <a:extLst>
              <a:ext uri="{FF2B5EF4-FFF2-40B4-BE49-F238E27FC236}">
                <a16:creationId xmlns:a16="http://schemas.microsoft.com/office/drawing/2014/main" id="{26BB0CF1-6C20-5F1F-3290-ABDB9A34682D}"/>
              </a:ext>
            </a:extLst>
          </p:cNvPr>
          <p:cNvSpPr txBox="1">
            <a:spLocks/>
          </p:cNvSpPr>
          <p:nvPr/>
        </p:nvSpPr>
        <p:spPr>
          <a:xfrm>
            <a:off x="6146803" y="2255222"/>
            <a:ext cx="5156593" cy="5994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i="1" kern="1200">
                <a:solidFill>
                  <a:schemeClr val="tx1"/>
                </a:solidFill>
                <a:latin typeface="+mj-lt"/>
                <a:ea typeface="+mj-ea"/>
                <a:cs typeface="+mj-cs"/>
              </a:defRPr>
            </a:lvl1pPr>
          </a:lstStyle>
          <a:p>
            <a:pPr>
              <a:spcAft>
                <a:spcPts val="600"/>
              </a:spcAft>
            </a:pPr>
            <a:r>
              <a:rPr lang="en-US" sz="2800" i="1" kern="1200">
                <a:solidFill>
                  <a:schemeClr val="tx1"/>
                </a:solidFill>
                <a:latin typeface="+mj-lt"/>
                <a:ea typeface="+mj-ea"/>
                <a:cs typeface="+mj-cs"/>
              </a:rPr>
              <a:t>Output</a:t>
            </a:r>
            <a:endParaRPr lang="en-IN" sz="2800"/>
          </a:p>
        </p:txBody>
      </p:sp>
    </p:spTree>
    <p:extLst>
      <p:ext uri="{BB962C8B-B14F-4D97-AF65-F5344CB8AC3E}">
        <p14:creationId xmlns:p14="http://schemas.microsoft.com/office/powerpoint/2010/main" val="36042933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13B7BB51-92B8-4089-8DAB-1202A4D1C6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315111"/>
            <a:ext cx="3021543" cy="1435442"/>
          </a:xfrm>
          <a:custGeom>
            <a:avLst/>
            <a:gdLst/>
            <a:ahLst/>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useBgFill="1">
        <p:nvSpPr>
          <p:cNvPr id="13" name="Rectangle 12">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C59498A-46B7-650B-2D08-8FCE52AC8BA4}"/>
              </a:ext>
            </a:extLst>
          </p:cNvPr>
          <p:cNvSpPr>
            <a:spLocks noGrp="1"/>
          </p:cNvSpPr>
          <p:nvPr>
            <p:ph type="title"/>
          </p:nvPr>
        </p:nvSpPr>
        <p:spPr>
          <a:xfrm>
            <a:off x="838201" y="643467"/>
            <a:ext cx="3888526" cy="1800526"/>
          </a:xfrm>
        </p:spPr>
        <p:txBody>
          <a:bodyPr vert="horz" lIns="91440" tIns="45720" rIns="91440" bIns="45720" rtlCol="0" anchor="ctr">
            <a:normAutofit/>
          </a:bodyPr>
          <a:lstStyle/>
          <a:p>
            <a:r>
              <a:rPr lang="en-US"/>
              <a:t>Insights</a:t>
            </a:r>
          </a:p>
        </p:txBody>
      </p:sp>
      <p:sp>
        <p:nvSpPr>
          <p:cNvPr id="3" name="Content Placeholder 2">
            <a:extLst>
              <a:ext uri="{FF2B5EF4-FFF2-40B4-BE49-F238E27FC236}">
                <a16:creationId xmlns:a16="http://schemas.microsoft.com/office/drawing/2014/main" id="{487E4361-C644-9CCA-F01C-22086C0F30B1}"/>
              </a:ext>
            </a:extLst>
          </p:cNvPr>
          <p:cNvSpPr>
            <a:spLocks noGrp="1"/>
          </p:cNvSpPr>
          <p:nvPr>
            <p:ph sz="half" idx="1"/>
          </p:nvPr>
        </p:nvSpPr>
        <p:spPr>
          <a:xfrm>
            <a:off x="643467" y="2078909"/>
            <a:ext cx="4069079" cy="3298815"/>
          </a:xfrm>
        </p:spPr>
        <p:txBody>
          <a:bodyPr vert="horz" lIns="91440" tIns="45720" rIns="91440" bIns="45720" rtlCol="0">
            <a:normAutofit/>
          </a:bodyPr>
          <a:lstStyle/>
          <a:p>
            <a:pPr marL="0" indent="0">
              <a:lnSpc>
                <a:spcPct val="90000"/>
              </a:lnSpc>
              <a:buNone/>
            </a:pPr>
            <a:r>
              <a:rPr lang="en-US" sz="1400" b="0" i="0" dirty="0">
                <a:effectLst/>
              </a:rPr>
              <a:t>This further reinforces the earlier observation regarding the impact of COVID-19 on our sales. Specifically, in the third quarter of fiscal year 2020 (encompassing March, April, and May, the peak months of the pandemic), the quantity sold decreased to 2.1 million. However, our recovery commenced swiftly, persisting through the fourth quarter. This early rebound can likely be attributed to the heightened demand for hardware, particularly desktops and notebooks, as a significant number of students initiated or continued their coursework online. Additionally, there was a substantial surge in demand for computer accessories during this period.</a:t>
            </a:r>
            <a:endParaRPr lang="en-US" sz="1400" dirty="0"/>
          </a:p>
        </p:txBody>
      </p:sp>
      <p:pic>
        <p:nvPicPr>
          <p:cNvPr id="6" name="Content Placeholder 5">
            <a:extLst>
              <a:ext uri="{FF2B5EF4-FFF2-40B4-BE49-F238E27FC236}">
                <a16:creationId xmlns:a16="http://schemas.microsoft.com/office/drawing/2014/main" id="{B82F1225-0837-3EA1-C8DB-2C4BEC1D5838}"/>
              </a:ext>
            </a:extLst>
          </p:cNvPr>
          <p:cNvPicPr>
            <a:picLocks noGrp="1" noChangeAspect="1"/>
          </p:cNvPicPr>
          <p:nvPr>
            <p:ph sz="half" idx="2"/>
          </p:nvPr>
        </p:nvPicPr>
        <p:blipFill>
          <a:blip r:embed="rId2"/>
          <a:stretch>
            <a:fillRect/>
          </a:stretch>
        </p:blipFill>
        <p:spPr>
          <a:xfrm>
            <a:off x="6800986" y="2084187"/>
            <a:ext cx="4747547" cy="2717970"/>
          </a:xfrm>
          <a:prstGeom prst="rect">
            <a:avLst/>
          </a:prstGeom>
        </p:spPr>
      </p:pic>
    </p:spTree>
    <p:extLst>
      <p:ext uri="{BB962C8B-B14F-4D97-AF65-F5344CB8AC3E}">
        <p14:creationId xmlns:p14="http://schemas.microsoft.com/office/powerpoint/2010/main" val="20402307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64537-11C2-43A4-9AC4-D2806F149A9E}"/>
              </a:ext>
            </a:extLst>
          </p:cNvPr>
          <p:cNvSpPr>
            <a:spLocks noGrp="1"/>
          </p:cNvSpPr>
          <p:nvPr>
            <p:ph type="title"/>
          </p:nvPr>
        </p:nvSpPr>
        <p:spPr/>
        <p:txBody>
          <a:bodyPr/>
          <a:lstStyle/>
          <a:p>
            <a:pPr marL="742950" indent="-742950">
              <a:buFont typeface="+mj-lt"/>
              <a:buAutoNum type="arabicPeriod" startAt="9"/>
            </a:pPr>
            <a:r>
              <a:rPr lang="en-US" dirty="0"/>
              <a:t>Ad -hoc requests</a:t>
            </a:r>
            <a:endParaRPr lang="en-IN" dirty="0"/>
          </a:p>
        </p:txBody>
      </p:sp>
      <p:sp>
        <p:nvSpPr>
          <p:cNvPr id="3" name="Content Placeholder 2">
            <a:extLst>
              <a:ext uri="{FF2B5EF4-FFF2-40B4-BE49-F238E27FC236}">
                <a16:creationId xmlns:a16="http://schemas.microsoft.com/office/drawing/2014/main" id="{CFCD9474-9056-FD4C-43C0-E4D76B0A4695}"/>
              </a:ext>
            </a:extLst>
          </p:cNvPr>
          <p:cNvSpPr>
            <a:spLocks noGrp="1"/>
          </p:cNvSpPr>
          <p:nvPr>
            <p:ph sz="half" idx="1"/>
          </p:nvPr>
        </p:nvSpPr>
        <p:spPr/>
        <p:txBody>
          <a:bodyPr>
            <a:normAutofit lnSpcReduction="10000"/>
          </a:bodyPr>
          <a:lstStyle/>
          <a:p>
            <a:pPr marL="0" indent="0">
              <a:buNone/>
            </a:pPr>
            <a:r>
              <a:rPr lang="en-US" dirty="0"/>
              <a:t>Which channel helped to bring more gross sales in the fiscal year 2021 and the percentage of contribution? The final output contains these fields:</a:t>
            </a:r>
          </a:p>
          <a:p>
            <a:pPr lvl="1"/>
            <a:r>
              <a:rPr lang="en-IN" dirty="0"/>
              <a:t>Channel</a:t>
            </a:r>
            <a:endParaRPr lang="en-US" dirty="0"/>
          </a:p>
          <a:p>
            <a:pPr lvl="1"/>
            <a:r>
              <a:rPr lang="en-IN" dirty="0" err="1"/>
              <a:t>gross_sales_mln</a:t>
            </a:r>
            <a:endParaRPr lang="en-US" dirty="0"/>
          </a:p>
          <a:p>
            <a:pPr lvl="1"/>
            <a:r>
              <a:rPr lang="en-IN" dirty="0"/>
              <a:t>percentage </a:t>
            </a:r>
          </a:p>
        </p:txBody>
      </p:sp>
      <p:pic>
        <p:nvPicPr>
          <p:cNvPr id="6" name="Content Placeholder 5">
            <a:extLst>
              <a:ext uri="{FF2B5EF4-FFF2-40B4-BE49-F238E27FC236}">
                <a16:creationId xmlns:a16="http://schemas.microsoft.com/office/drawing/2014/main" id="{FC392FE8-EA00-A665-F7DE-586001A3CDC4}"/>
              </a:ext>
            </a:extLst>
          </p:cNvPr>
          <p:cNvPicPr>
            <a:picLocks noGrp="1" noChangeAspect="1"/>
          </p:cNvPicPr>
          <p:nvPr>
            <p:ph sz="half" idx="2"/>
          </p:nvPr>
        </p:nvPicPr>
        <p:blipFill>
          <a:blip r:embed="rId2"/>
          <a:stretch>
            <a:fillRect/>
          </a:stretch>
        </p:blipFill>
        <p:spPr>
          <a:xfrm>
            <a:off x="6543040" y="2895600"/>
            <a:ext cx="4267200" cy="2143760"/>
          </a:xfrm>
        </p:spPr>
      </p:pic>
      <p:sp>
        <p:nvSpPr>
          <p:cNvPr id="7" name="Title 1">
            <a:extLst>
              <a:ext uri="{FF2B5EF4-FFF2-40B4-BE49-F238E27FC236}">
                <a16:creationId xmlns:a16="http://schemas.microsoft.com/office/drawing/2014/main" id="{738CA7F2-664D-1DBE-7817-D88D55950293}"/>
              </a:ext>
            </a:extLst>
          </p:cNvPr>
          <p:cNvSpPr txBox="1">
            <a:spLocks/>
          </p:cNvSpPr>
          <p:nvPr/>
        </p:nvSpPr>
        <p:spPr>
          <a:xfrm>
            <a:off x="6543040" y="2072323"/>
            <a:ext cx="4810760" cy="823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i="1" kern="1200">
                <a:solidFill>
                  <a:schemeClr val="tx1"/>
                </a:solidFill>
                <a:latin typeface="+mj-lt"/>
                <a:ea typeface="+mj-ea"/>
                <a:cs typeface="+mj-cs"/>
              </a:defRPr>
            </a:lvl1pPr>
          </a:lstStyle>
          <a:p>
            <a:r>
              <a:rPr lang="en-US" dirty="0"/>
              <a:t>Output</a:t>
            </a:r>
            <a:endParaRPr lang="en-IN" dirty="0"/>
          </a:p>
        </p:txBody>
      </p:sp>
    </p:spTree>
    <p:extLst>
      <p:ext uri="{BB962C8B-B14F-4D97-AF65-F5344CB8AC3E}">
        <p14:creationId xmlns:p14="http://schemas.microsoft.com/office/powerpoint/2010/main" val="3091799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13B7BB51-92B8-4089-8DAB-1202A4D1C6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315111"/>
            <a:ext cx="3021543" cy="1435442"/>
          </a:xfrm>
          <a:custGeom>
            <a:avLst/>
            <a:gdLst/>
            <a:ahLst/>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useBgFill="1">
        <p:nvSpPr>
          <p:cNvPr id="37" name="Rectangle 36">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CA08023-73AF-3994-1E30-8CE6C732E72C}"/>
              </a:ext>
            </a:extLst>
          </p:cNvPr>
          <p:cNvSpPr>
            <a:spLocks noGrp="1"/>
          </p:cNvSpPr>
          <p:nvPr>
            <p:ph type="title"/>
          </p:nvPr>
        </p:nvSpPr>
        <p:spPr>
          <a:xfrm>
            <a:off x="838201" y="643467"/>
            <a:ext cx="3888526" cy="1800526"/>
          </a:xfrm>
        </p:spPr>
        <p:txBody>
          <a:bodyPr vert="horz" lIns="91440" tIns="45720" rIns="91440" bIns="45720" rtlCol="0" anchor="ctr">
            <a:normAutofit/>
          </a:bodyPr>
          <a:lstStyle/>
          <a:p>
            <a:r>
              <a:rPr lang="en-US" dirty="0"/>
              <a:t>Insights</a:t>
            </a:r>
          </a:p>
        </p:txBody>
      </p:sp>
      <p:sp>
        <p:nvSpPr>
          <p:cNvPr id="3" name="Content Placeholder 2">
            <a:extLst>
              <a:ext uri="{FF2B5EF4-FFF2-40B4-BE49-F238E27FC236}">
                <a16:creationId xmlns:a16="http://schemas.microsoft.com/office/drawing/2014/main" id="{C2530201-5DFF-E2D5-FA18-2CC613B5DC5A}"/>
              </a:ext>
            </a:extLst>
          </p:cNvPr>
          <p:cNvSpPr>
            <a:spLocks noGrp="1"/>
          </p:cNvSpPr>
          <p:nvPr>
            <p:ph sz="half" idx="1"/>
          </p:nvPr>
        </p:nvSpPr>
        <p:spPr>
          <a:xfrm>
            <a:off x="838201" y="2623381"/>
            <a:ext cx="3888528" cy="3553581"/>
          </a:xfrm>
        </p:spPr>
        <p:txBody>
          <a:bodyPr vert="horz" lIns="91440" tIns="45720" rIns="91440" bIns="45720" rtlCol="0">
            <a:normAutofit/>
          </a:bodyPr>
          <a:lstStyle/>
          <a:p>
            <a:pPr marL="0">
              <a:lnSpc>
                <a:spcPct val="90000"/>
              </a:lnSpc>
            </a:pPr>
            <a:r>
              <a:rPr lang="en-US" sz="1600"/>
              <a:t>The majority of sales, amounting to 73.22% of gross sales, are attributed to the "Retailer" channel. The "Direct" channel also holds a noteworthy position, comprising 15.47% of gross sales. The "Distributor" channel contributes 11.31% to gross sales. The notable emphasis on the "Retailer" channel indicates its role as the primary revenue driver. To maximize sales further, there is potential for exploring diversification and growth opportunities in the "Direct" and "Distributor" channels.</a:t>
            </a:r>
          </a:p>
        </p:txBody>
      </p:sp>
      <p:pic>
        <p:nvPicPr>
          <p:cNvPr id="6" name="Content Placeholder 5">
            <a:extLst>
              <a:ext uri="{FF2B5EF4-FFF2-40B4-BE49-F238E27FC236}">
                <a16:creationId xmlns:a16="http://schemas.microsoft.com/office/drawing/2014/main" id="{E614070F-CF97-6DDD-C971-7FE179FE8F99}"/>
              </a:ext>
            </a:extLst>
          </p:cNvPr>
          <p:cNvPicPr>
            <a:picLocks noGrp="1" noChangeAspect="1"/>
          </p:cNvPicPr>
          <p:nvPr>
            <p:ph sz="half" idx="2"/>
          </p:nvPr>
        </p:nvPicPr>
        <p:blipFill>
          <a:blip r:embed="rId2"/>
          <a:stretch>
            <a:fillRect/>
          </a:stretch>
        </p:blipFill>
        <p:spPr>
          <a:xfrm>
            <a:off x="6800986" y="2012974"/>
            <a:ext cx="4747547" cy="2860396"/>
          </a:xfrm>
          <a:prstGeom prst="rect">
            <a:avLst/>
          </a:prstGeom>
        </p:spPr>
      </p:pic>
    </p:spTree>
    <p:extLst>
      <p:ext uri="{BB962C8B-B14F-4D97-AF65-F5344CB8AC3E}">
        <p14:creationId xmlns:p14="http://schemas.microsoft.com/office/powerpoint/2010/main" val="34043904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149DE-2958-F945-D1AA-4D23BA63BA51}"/>
              </a:ext>
            </a:extLst>
          </p:cNvPr>
          <p:cNvSpPr>
            <a:spLocks noGrp="1"/>
          </p:cNvSpPr>
          <p:nvPr>
            <p:ph type="title"/>
          </p:nvPr>
        </p:nvSpPr>
        <p:spPr/>
        <p:txBody>
          <a:bodyPr/>
          <a:lstStyle/>
          <a:p>
            <a:pPr marL="742950" indent="-742950">
              <a:buFont typeface="+mj-lt"/>
              <a:buAutoNum type="arabicPeriod" startAt="10"/>
            </a:pPr>
            <a:r>
              <a:rPr lang="en-US" dirty="0"/>
              <a:t>Ad -hoc requests</a:t>
            </a:r>
            <a:endParaRPr lang="en-IN" dirty="0"/>
          </a:p>
        </p:txBody>
      </p:sp>
      <p:sp>
        <p:nvSpPr>
          <p:cNvPr id="3" name="Content Placeholder 2">
            <a:extLst>
              <a:ext uri="{FF2B5EF4-FFF2-40B4-BE49-F238E27FC236}">
                <a16:creationId xmlns:a16="http://schemas.microsoft.com/office/drawing/2014/main" id="{A225930D-27DD-7172-72DF-6EF059DBC7FF}"/>
              </a:ext>
            </a:extLst>
          </p:cNvPr>
          <p:cNvSpPr>
            <a:spLocks noGrp="1"/>
          </p:cNvSpPr>
          <p:nvPr>
            <p:ph sz="half" idx="1"/>
          </p:nvPr>
        </p:nvSpPr>
        <p:spPr/>
        <p:txBody>
          <a:bodyPr>
            <a:normAutofit fontScale="92500" lnSpcReduction="10000"/>
          </a:bodyPr>
          <a:lstStyle/>
          <a:p>
            <a:r>
              <a:rPr lang="en-US" dirty="0"/>
              <a:t>Get the Top 3 products in each division that have a high </a:t>
            </a:r>
            <a:r>
              <a:rPr lang="en-US" dirty="0" err="1"/>
              <a:t>total_sold_quantity</a:t>
            </a:r>
            <a:r>
              <a:rPr lang="en-US" dirty="0"/>
              <a:t> in the </a:t>
            </a:r>
            <a:r>
              <a:rPr lang="en-US" dirty="0" err="1"/>
              <a:t>fiscal_year</a:t>
            </a:r>
            <a:r>
              <a:rPr lang="en-US" dirty="0"/>
              <a:t> 2021? The final output contains these fields:</a:t>
            </a:r>
          </a:p>
          <a:p>
            <a:pPr lvl="1"/>
            <a:r>
              <a:rPr lang="en-IN" dirty="0"/>
              <a:t>Division</a:t>
            </a:r>
            <a:endParaRPr lang="en-US" dirty="0"/>
          </a:p>
          <a:p>
            <a:pPr lvl="1"/>
            <a:r>
              <a:rPr lang="en-IN" dirty="0" err="1"/>
              <a:t>product_code</a:t>
            </a:r>
            <a:endParaRPr lang="en-US" dirty="0"/>
          </a:p>
          <a:p>
            <a:pPr lvl="1"/>
            <a:r>
              <a:rPr lang="en-IN" dirty="0"/>
              <a:t>Product</a:t>
            </a:r>
          </a:p>
          <a:p>
            <a:pPr lvl="1"/>
            <a:r>
              <a:rPr lang="en-IN" dirty="0" err="1"/>
              <a:t>total_sold_quantity</a:t>
            </a:r>
            <a:endParaRPr lang="en-IN" dirty="0"/>
          </a:p>
          <a:p>
            <a:pPr lvl="1"/>
            <a:r>
              <a:rPr lang="en-IN" dirty="0" err="1"/>
              <a:t>rank_order</a:t>
            </a:r>
            <a:endParaRPr lang="en-US" dirty="0"/>
          </a:p>
          <a:p>
            <a:pPr lvl="1"/>
            <a:endParaRPr lang="en-IN" dirty="0"/>
          </a:p>
        </p:txBody>
      </p:sp>
      <p:pic>
        <p:nvPicPr>
          <p:cNvPr id="6" name="Content Placeholder 5">
            <a:extLst>
              <a:ext uri="{FF2B5EF4-FFF2-40B4-BE49-F238E27FC236}">
                <a16:creationId xmlns:a16="http://schemas.microsoft.com/office/drawing/2014/main" id="{82C39610-7DCA-9A7C-59A6-296A99B60E1D}"/>
              </a:ext>
            </a:extLst>
          </p:cNvPr>
          <p:cNvPicPr>
            <a:picLocks noGrp="1" noChangeAspect="1"/>
          </p:cNvPicPr>
          <p:nvPr>
            <p:ph sz="half" idx="2"/>
          </p:nvPr>
        </p:nvPicPr>
        <p:blipFill>
          <a:blip r:embed="rId2"/>
          <a:stretch>
            <a:fillRect/>
          </a:stretch>
        </p:blipFill>
        <p:spPr>
          <a:xfrm>
            <a:off x="6096000" y="2479040"/>
            <a:ext cx="5486399" cy="3017520"/>
          </a:xfrm>
        </p:spPr>
      </p:pic>
      <p:sp>
        <p:nvSpPr>
          <p:cNvPr id="7" name="Title 1">
            <a:extLst>
              <a:ext uri="{FF2B5EF4-FFF2-40B4-BE49-F238E27FC236}">
                <a16:creationId xmlns:a16="http://schemas.microsoft.com/office/drawing/2014/main" id="{962B63AB-AB31-3BC9-AAE4-76A6E16C5C3A}"/>
              </a:ext>
            </a:extLst>
          </p:cNvPr>
          <p:cNvSpPr txBox="1">
            <a:spLocks/>
          </p:cNvSpPr>
          <p:nvPr/>
        </p:nvSpPr>
        <p:spPr>
          <a:xfrm>
            <a:off x="6096000" y="1930400"/>
            <a:ext cx="4937760" cy="5486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i="1" kern="1200">
                <a:solidFill>
                  <a:schemeClr val="tx1"/>
                </a:solidFill>
                <a:latin typeface="+mj-lt"/>
                <a:ea typeface="+mj-ea"/>
                <a:cs typeface="+mj-cs"/>
              </a:defRPr>
            </a:lvl1pPr>
          </a:lstStyle>
          <a:p>
            <a:r>
              <a:rPr lang="en-US" sz="2800" dirty="0"/>
              <a:t>Output</a:t>
            </a:r>
            <a:endParaRPr lang="en-IN" sz="2800" dirty="0"/>
          </a:p>
        </p:txBody>
      </p:sp>
    </p:spTree>
    <p:extLst>
      <p:ext uri="{BB962C8B-B14F-4D97-AF65-F5344CB8AC3E}">
        <p14:creationId xmlns:p14="http://schemas.microsoft.com/office/powerpoint/2010/main" val="10585006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13B7BB51-92B8-4089-8DAB-1202A4D1C6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315111"/>
            <a:ext cx="3021543" cy="1435442"/>
          </a:xfrm>
          <a:custGeom>
            <a:avLst/>
            <a:gdLst/>
            <a:ahLst/>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useBgFill="1">
        <p:nvSpPr>
          <p:cNvPr id="29" name="Rectangle 28">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10319A8-EB7F-ADFA-B8CB-2530214093B8}"/>
              </a:ext>
            </a:extLst>
          </p:cNvPr>
          <p:cNvSpPr>
            <a:spLocks noGrp="1"/>
          </p:cNvSpPr>
          <p:nvPr>
            <p:ph type="title"/>
          </p:nvPr>
        </p:nvSpPr>
        <p:spPr>
          <a:xfrm>
            <a:off x="838201" y="643467"/>
            <a:ext cx="3888526" cy="1800526"/>
          </a:xfrm>
        </p:spPr>
        <p:txBody>
          <a:bodyPr vert="horz" lIns="91440" tIns="45720" rIns="91440" bIns="45720" rtlCol="0" anchor="ctr">
            <a:normAutofit/>
          </a:bodyPr>
          <a:lstStyle/>
          <a:p>
            <a:r>
              <a:rPr lang="en-US"/>
              <a:t>Insights</a:t>
            </a:r>
          </a:p>
        </p:txBody>
      </p:sp>
      <p:sp>
        <p:nvSpPr>
          <p:cNvPr id="14" name="Content Placeholder 13">
            <a:extLst>
              <a:ext uri="{FF2B5EF4-FFF2-40B4-BE49-F238E27FC236}">
                <a16:creationId xmlns:a16="http://schemas.microsoft.com/office/drawing/2014/main" id="{BE621461-DF86-C2C5-4D99-AC60A929CF4D}"/>
              </a:ext>
            </a:extLst>
          </p:cNvPr>
          <p:cNvSpPr>
            <a:spLocks noGrp="1"/>
          </p:cNvSpPr>
          <p:nvPr>
            <p:ph sz="half" idx="1"/>
          </p:nvPr>
        </p:nvSpPr>
        <p:spPr>
          <a:xfrm>
            <a:off x="838201" y="2623381"/>
            <a:ext cx="3888528" cy="3553581"/>
          </a:xfrm>
        </p:spPr>
        <p:txBody>
          <a:bodyPr vert="horz" lIns="91440" tIns="45720" rIns="91440" bIns="45720" rtlCol="0">
            <a:normAutofit/>
          </a:bodyPr>
          <a:lstStyle/>
          <a:p>
            <a:pPr marL="0"/>
            <a:r>
              <a:rPr lang="en-US" sz="2000" b="0" i="0" dirty="0">
                <a:effectLst/>
              </a:rPr>
              <a:t>The three best-selling items in N&amp;S comprised pen drives, with a total quantity of approximately 700,000 units.</a:t>
            </a:r>
            <a:endParaRPr lang="en-US" sz="2000" dirty="0"/>
          </a:p>
        </p:txBody>
      </p:sp>
      <p:pic>
        <p:nvPicPr>
          <p:cNvPr id="15" name="Content Placeholder 5">
            <a:extLst>
              <a:ext uri="{FF2B5EF4-FFF2-40B4-BE49-F238E27FC236}">
                <a16:creationId xmlns:a16="http://schemas.microsoft.com/office/drawing/2014/main" id="{D2350B7C-90DF-A824-6CEF-D8804A4E1A29}"/>
              </a:ext>
            </a:extLst>
          </p:cNvPr>
          <p:cNvPicPr>
            <a:picLocks noGrp="1" noChangeAspect="1"/>
          </p:cNvPicPr>
          <p:nvPr>
            <p:ph sz="half" idx="2"/>
          </p:nvPr>
        </p:nvPicPr>
        <p:blipFill>
          <a:blip r:embed="rId2"/>
          <a:stretch>
            <a:fillRect/>
          </a:stretch>
        </p:blipFill>
        <p:spPr>
          <a:xfrm>
            <a:off x="6800986" y="2042645"/>
            <a:ext cx="4747547" cy="2801053"/>
          </a:xfrm>
          <a:prstGeom prst="rect">
            <a:avLst/>
          </a:prstGeom>
        </p:spPr>
      </p:pic>
    </p:spTree>
    <p:extLst>
      <p:ext uri="{BB962C8B-B14F-4D97-AF65-F5344CB8AC3E}">
        <p14:creationId xmlns:p14="http://schemas.microsoft.com/office/powerpoint/2010/main" val="8914020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285352-2896-625F-F14D-6F7A77393921}"/>
              </a:ext>
            </a:extLst>
          </p:cNvPr>
          <p:cNvSpPr>
            <a:spLocks/>
          </p:cNvSpPr>
          <p:nvPr/>
        </p:nvSpPr>
        <p:spPr>
          <a:xfrm>
            <a:off x="643467" y="1272344"/>
            <a:ext cx="5119094" cy="4313311"/>
          </a:xfrm>
          <a:prstGeom prst="rect">
            <a:avLst/>
          </a:prstGeom>
        </p:spPr>
        <p:txBody>
          <a:bodyPr/>
          <a:lstStyle/>
          <a:p>
            <a:pPr defTabSz="941832">
              <a:spcAft>
                <a:spcPts val="600"/>
              </a:spcAft>
            </a:pPr>
            <a:r>
              <a:rPr lang="en-US" sz="1854" kern="1200" dirty="0">
                <a:solidFill>
                  <a:srgbClr val="374151"/>
                </a:solidFill>
                <a:latin typeface="Söhne"/>
                <a:ea typeface="+mn-ea"/>
                <a:cs typeface="+mn-cs"/>
              </a:rPr>
              <a:t>The three highest-selling items in the P&amp;A category were mice, with a total quantity of approximately 400,000 units.</a:t>
            </a:r>
            <a:endParaRPr lang="en-IN" dirty="0"/>
          </a:p>
        </p:txBody>
      </p:sp>
      <p:pic>
        <p:nvPicPr>
          <p:cNvPr id="5" name="Content Placeholder 4">
            <a:extLst>
              <a:ext uri="{FF2B5EF4-FFF2-40B4-BE49-F238E27FC236}">
                <a16:creationId xmlns:a16="http://schemas.microsoft.com/office/drawing/2014/main" id="{DA93FE1B-C131-2E5D-E007-3436FEEC5FA4}"/>
              </a:ext>
            </a:extLst>
          </p:cNvPr>
          <p:cNvPicPr>
            <a:picLocks noChangeAspect="1"/>
          </p:cNvPicPr>
          <p:nvPr/>
        </p:nvPicPr>
        <p:blipFill>
          <a:blip r:embed="rId2"/>
          <a:stretch>
            <a:fillRect/>
          </a:stretch>
        </p:blipFill>
        <p:spPr>
          <a:xfrm>
            <a:off x="6430097" y="1882583"/>
            <a:ext cx="5118436" cy="3092505"/>
          </a:xfrm>
          <a:prstGeom prst="rect">
            <a:avLst/>
          </a:prstGeom>
        </p:spPr>
      </p:pic>
    </p:spTree>
    <p:extLst>
      <p:ext uri="{BB962C8B-B14F-4D97-AF65-F5344CB8AC3E}">
        <p14:creationId xmlns:p14="http://schemas.microsoft.com/office/powerpoint/2010/main" val="2428876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D69BC0-F248-3C4C-23F2-604E567129BF}"/>
              </a:ext>
            </a:extLst>
          </p:cNvPr>
          <p:cNvSpPr>
            <a:spLocks/>
          </p:cNvSpPr>
          <p:nvPr/>
        </p:nvSpPr>
        <p:spPr>
          <a:xfrm>
            <a:off x="643467" y="1272344"/>
            <a:ext cx="5119094" cy="4313311"/>
          </a:xfrm>
          <a:prstGeom prst="rect">
            <a:avLst/>
          </a:prstGeom>
        </p:spPr>
        <p:txBody>
          <a:bodyPr/>
          <a:lstStyle/>
          <a:p>
            <a:pPr defTabSz="941832">
              <a:spcAft>
                <a:spcPts val="600"/>
              </a:spcAft>
            </a:pPr>
            <a:r>
              <a:rPr lang="en-US" sz="1854" kern="1200" dirty="0">
                <a:solidFill>
                  <a:srgbClr val="374151"/>
                </a:solidFill>
                <a:latin typeface="Söhne"/>
                <a:ea typeface="+mn-ea"/>
                <a:cs typeface="+mn-cs"/>
              </a:rPr>
              <a:t>The three highest-selling items within the PC category were personal laptops, with a total quantity of approximately 17,000 units.</a:t>
            </a:r>
            <a:endParaRPr lang="en-IN" dirty="0"/>
          </a:p>
        </p:txBody>
      </p:sp>
      <p:pic>
        <p:nvPicPr>
          <p:cNvPr id="5" name="Content Placeholder 9">
            <a:extLst>
              <a:ext uri="{FF2B5EF4-FFF2-40B4-BE49-F238E27FC236}">
                <a16:creationId xmlns:a16="http://schemas.microsoft.com/office/drawing/2014/main" id="{51A07020-4E4B-F420-3A3C-C85BBF65D229}"/>
              </a:ext>
            </a:extLst>
          </p:cNvPr>
          <p:cNvPicPr>
            <a:picLocks noChangeAspect="1"/>
          </p:cNvPicPr>
          <p:nvPr/>
        </p:nvPicPr>
        <p:blipFill>
          <a:blip r:embed="rId2"/>
          <a:stretch>
            <a:fillRect/>
          </a:stretch>
        </p:blipFill>
        <p:spPr>
          <a:xfrm>
            <a:off x="6430097" y="1881531"/>
            <a:ext cx="5118436" cy="3094608"/>
          </a:xfrm>
          <a:prstGeom prst="rect">
            <a:avLst/>
          </a:prstGeom>
        </p:spPr>
      </p:pic>
    </p:spTree>
    <p:extLst>
      <p:ext uri="{BB962C8B-B14F-4D97-AF65-F5344CB8AC3E}">
        <p14:creationId xmlns:p14="http://schemas.microsoft.com/office/powerpoint/2010/main" val="647784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Freeform: Shape 53">
            <a:extLst>
              <a:ext uri="{FF2B5EF4-FFF2-40B4-BE49-F238E27FC236}">
                <a16:creationId xmlns:a16="http://schemas.microsoft.com/office/drawing/2014/main" id="{13B7BB51-92B8-4089-8DAB-1202A4D1C6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315111"/>
            <a:ext cx="3021543" cy="1435442"/>
          </a:xfrm>
          <a:custGeom>
            <a:avLst/>
            <a:gdLst/>
            <a:ahLst/>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useBgFill="1">
        <p:nvSpPr>
          <p:cNvPr id="55" name="Rectangle 54">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694D06-658E-4CB2-2E83-E531597B85AC}"/>
              </a:ext>
            </a:extLst>
          </p:cNvPr>
          <p:cNvSpPr>
            <a:spLocks noGrp="1"/>
          </p:cNvSpPr>
          <p:nvPr>
            <p:ph type="title"/>
          </p:nvPr>
        </p:nvSpPr>
        <p:spPr>
          <a:xfrm>
            <a:off x="6513788" y="365125"/>
            <a:ext cx="4946692" cy="1807305"/>
          </a:xfrm>
        </p:spPr>
        <p:txBody>
          <a:bodyPr vert="horz" lIns="91440" tIns="45720" rIns="91440" bIns="45720" rtlCol="0" anchor="ctr">
            <a:normAutofit/>
          </a:bodyPr>
          <a:lstStyle/>
          <a:p>
            <a:pPr marL="514350" indent="-514350">
              <a:buFont typeface="+mj-lt"/>
              <a:buAutoNum type="arabicPeriod"/>
            </a:pPr>
            <a:r>
              <a:rPr lang="en-US" sz="3100" dirty="0"/>
              <a:t>Background/Context</a:t>
            </a:r>
          </a:p>
        </p:txBody>
      </p:sp>
      <p:pic>
        <p:nvPicPr>
          <p:cNvPr id="5" name="Picture 4" descr="Old computer monitors">
            <a:extLst>
              <a:ext uri="{FF2B5EF4-FFF2-40B4-BE49-F238E27FC236}">
                <a16:creationId xmlns:a16="http://schemas.microsoft.com/office/drawing/2014/main" id="{888144C0-AD1A-8374-75B0-A78B4545A98B}"/>
              </a:ext>
            </a:extLst>
          </p:cNvPr>
          <p:cNvPicPr>
            <a:picLocks noChangeAspect="1"/>
          </p:cNvPicPr>
          <p:nvPr/>
        </p:nvPicPr>
        <p:blipFill rotWithShape="1">
          <a:blip r:embed="rId2"/>
          <a:srcRect l="17344" r="23791" b="-1"/>
          <a:stretch/>
        </p:blipFill>
        <p:spPr>
          <a:xfrm>
            <a:off x="2" y="10"/>
            <a:ext cx="611656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graphicFrame>
        <p:nvGraphicFramePr>
          <p:cNvPr id="13" name="Content Placeholder 2">
            <a:extLst>
              <a:ext uri="{FF2B5EF4-FFF2-40B4-BE49-F238E27FC236}">
                <a16:creationId xmlns:a16="http://schemas.microsoft.com/office/drawing/2014/main" id="{F198D4D3-584E-6464-C71F-85AE5ABDBC83}"/>
              </a:ext>
            </a:extLst>
          </p:cNvPr>
          <p:cNvGraphicFramePr>
            <a:graphicFrameLocks noGrp="1"/>
          </p:cNvGraphicFramePr>
          <p:nvPr>
            <p:ph sz="half" idx="1"/>
            <p:extLst>
              <p:ext uri="{D42A27DB-BD31-4B8C-83A1-F6EECF244321}">
                <p14:modId xmlns:p14="http://schemas.microsoft.com/office/powerpoint/2010/main" val="1258834572"/>
              </p:ext>
            </p:extLst>
          </p:nvPr>
        </p:nvGraphicFramePr>
        <p:xfrm>
          <a:off x="6513788" y="2333297"/>
          <a:ext cx="4840010" cy="38436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590325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20" name="Rectangle 19">
            <a:extLst>
              <a:ext uri="{FF2B5EF4-FFF2-40B4-BE49-F238E27FC236}">
                <a16:creationId xmlns:a16="http://schemas.microsoft.com/office/drawing/2014/main" id="{9B8B49ED-6693-497D-8823-F50F891E8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DCD3BD4-4F32-431E-A9C3-8D2DA60CD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336AAC24-A98C-465E-AFEE-69D698E773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9149158 w 12192000"/>
              <a:gd name="connsiteY0" fmla="*/ 2038490 h 6858000"/>
              <a:gd name="connsiteX1" fmla="*/ 9164184 w 12192000"/>
              <a:gd name="connsiteY1" fmla="*/ 2044026 h 6858000"/>
              <a:gd name="connsiteX2" fmla="*/ 9172532 w 12192000"/>
              <a:gd name="connsiteY2" fmla="*/ 2045543 h 6858000"/>
              <a:gd name="connsiteX3" fmla="*/ 9171580 w 12192000"/>
              <a:gd name="connsiteY3" fmla="*/ 2056997 h 6858000"/>
              <a:gd name="connsiteX4" fmla="*/ 9161257 w 12192000"/>
              <a:gd name="connsiteY4" fmla="*/ 2098605 h 6858000"/>
              <a:gd name="connsiteX5" fmla="*/ 9138232 w 12192000"/>
              <a:gd name="connsiteY5" fmla="*/ 2059518 h 6858000"/>
              <a:gd name="connsiteX6" fmla="*/ 9149158 w 12192000"/>
              <a:gd name="connsiteY6" fmla="*/ 2038490 h 6858000"/>
              <a:gd name="connsiteX7" fmla="*/ 9177606 w 12192000"/>
              <a:gd name="connsiteY7" fmla="*/ 1977215 h 6858000"/>
              <a:gd name="connsiteX8" fmla="*/ 9181592 w 12192000"/>
              <a:gd name="connsiteY8" fmla="*/ 1987782 h 6858000"/>
              <a:gd name="connsiteX9" fmla="*/ 9181923 w 12192000"/>
              <a:gd name="connsiteY9" fmla="*/ 1998627 h 6858000"/>
              <a:gd name="connsiteX10" fmla="*/ 9182316 w 12192000"/>
              <a:gd name="connsiteY10" fmla="*/ 2031066 h 6858000"/>
              <a:gd name="connsiteX11" fmla="*/ 9182278 w 12192000"/>
              <a:gd name="connsiteY11" fmla="*/ 2047313 h 6858000"/>
              <a:gd name="connsiteX12" fmla="*/ 9172532 w 12192000"/>
              <a:gd name="connsiteY12" fmla="*/ 2045543 h 6858000"/>
              <a:gd name="connsiteX13" fmla="*/ 9173842 w 12192000"/>
              <a:gd name="connsiteY13" fmla="*/ 2029805 h 6858000"/>
              <a:gd name="connsiteX14" fmla="*/ 9177334 w 12192000"/>
              <a:gd name="connsiteY14" fmla="*/ 1979903 h 6858000"/>
              <a:gd name="connsiteX15" fmla="*/ 3696300 w 12192000"/>
              <a:gd name="connsiteY15" fmla="*/ 1578900 h 6858000"/>
              <a:gd name="connsiteX16" fmla="*/ 3738823 w 12192000"/>
              <a:gd name="connsiteY16" fmla="*/ 1596298 h 6858000"/>
              <a:gd name="connsiteX17" fmla="*/ 3714409 w 12192000"/>
              <a:gd name="connsiteY17" fmla="*/ 1593618 h 6858000"/>
              <a:gd name="connsiteX18" fmla="*/ 3693161 w 12192000"/>
              <a:gd name="connsiteY18" fmla="*/ 1582501 h 6858000"/>
              <a:gd name="connsiteX19" fmla="*/ 3696300 w 12192000"/>
              <a:gd name="connsiteY19" fmla="*/ 1578900 h 6858000"/>
              <a:gd name="connsiteX20" fmla="*/ 3918454 w 12192000"/>
              <a:gd name="connsiteY20" fmla="*/ 1175387 h 6858000"/>
              <a:gd name="connsiteX21" fmla="*/ 4173607 w 12192000"/>
              <a:gd name="connsiteY21" fmla="*/ 1280040 h 6858000"/>
              <a:gd name="connsiteX22" fmla="*/ 4170135 w 12192000"/>
              <a:gd name="connsiteY22" fmla="*/ 1283683 h 6858000"/>
              <a:gd name="connsiteX23" fmla="*/ 3918454 w 12192000"/>
              <a:gd name="connsiteY23" fmla="*/ 1175387 h 6858000"/>
              <a:gd name="connsiteX24" fmla="*/ 8109090 w 12192000"/>
              <a:gd name="connsiteY24" fmla="*/ 602108 h 6858000"/>
              <a:gd name="connsiteX25" fmla="*/ 8113034 w 12192000"/>
              <a:gd name="connsiteY25" fmla="*/ 602645 h 6858000"/>
              <a:gd name="connsiteX26" fmla="*/ 8111220 w 12192000"/>
              <a:gd name="connsiteY26" fmla="*/ 603405 h 6858000"/>
              <a:gd name="connsiteX27" fmla="*/ 8489536 w 12192000"/>
              <a:gd name="connsiteY27" fmla="*/ 389280 h 6858000"/>
              <a:gd name="connsiteX28" fmla="*/ 8470194 w 12192000"/>
              <a:gd name="connsiteY28" fmla="*/ 397527 h 6858000"/>
              <a:gd name="connsiteX29" fmla="*/ 8373511 w 12192000"/>
              <a:gd name="connsiteY29" fmla="*/ 465608 h 6858000"/>
              <a:gd name="connsiteX30" fmla="*/ 8231753 w 12192000"/>
              <a:gd name="connsiteY30" fmla="*/ 560890 h 6858000"/>
              <a:gd name="connsiteX31" fmla="*/ 8199967 w 12192000"/>
              <a:gd name="connsiteY31" fmla="*/ 553465 h 6858000"/>
              <a:gd name="connsiteX32" fmla="*/ 8175616 w 12192000"/>
              <a:gd name="connsiteY32" fmla="*/ 546483 h 6858000"/>
              <a:gd name="connsiteX33" fmla="*/ 8128578 w 12192000"/>
              <a:gd name="connsiteY33" fmla="*/ 563992 h 6858000"/>
              <a:gd name="connsiteX34" fmla="*/ 8104845 w 12192000"/>
              <a:gd name="connsiteY34" fmla="*/ 593172 h 6858000"/>
              <a:gd name="connsiteX35" fmla="*/ 8105615 w 12192000"/>
              <a:gd name="connsiteY35" fmla="*/ 599991 h 6858000"/>
              <a:gd name="connsiteX36" fmla="*/ 8109090 w 12192000"/>
              <a:gd name="connsiteY36" fmla="*/ 602108 h 6858000"/>
              <a:gd name="connsiteX37" fmla="*/ 8092049 w 12192000"/>
              <a:gd name="connsiteY37" fmla="*/ 599788 h 6858000"/>
              <a:gd name="connsiteX38" fmla="*/ 8047646 w 12192000"/>
              <a:gd name="connsiteY38" fmla="*/ 588557 h 6858000"/>
              <a:gd name="connsiteX39" fmla="*/ 7793637 w 12192000"/>
              <a:gd name="connsiteY39" fmla="*/ 681868 h 6858000"/>
              <a:gd name="connsiteX40" fmla="*/ 6007741 w 12192000"/>
              <a:gd name="connsiteY40" fmla="*/ 1095470 h 6858000"/>
              <a:gd name="connsiteX41" fmla="*/ 5902533 w 12192000"/>
              <a:gd name="connsiteY41" fmla="*/ 1103650 h 6858000"/>
              <a:gd name="connsiteX42" fmla="*/ 5164222 w 12192000"/>
              <a:gd name="connsiteY42" fmla="*/ 1163546 h 6858000"/>
              <a:gd name="connsiteX43" fmla="*/ 4395075 w 12192000"/>
              <a:gd name="connsiteY43" fmla="*/ 1082763 h 6858000"/>
              <a:gd name="connsiteX44" fmla="*/ 3939440 w 12192000"/>
              <a:gd name="connsiteY44" fmla="*/ 891265 h 6858000"/>
              <a:gd name="connsiteX45" fmla="*/ 3747894 w 12192000"/>
              <a:gd name="connsiteY45" fmla="*/ 801994 h 6858000"/>
              <a:gd name="connsiteX46" fmla="*/ 3569553 w 12192000"/>
              <a:gd name="connsiteY46" fmla="*/ 697970 h 6858000"/>
              <a:gd name="connsiteX47" fmla="*/ 3507813 w 12192000"/>
              <a:gd name="connsiteY47" fmla="*/ 680216 h 6858000"/>
              <a:gd name="connsiteX48" fmla="*/ 3490455 w 12192000"/>
              <a:gd name="connsiteY48" fmla="*/ 682587 h 6858000"/>
              <a:gd name="connsiteX49" fmla="*/ 3477246 w 12192000"/>
              <a:gd name="connsiteY49" fmla="*/ 691971 h 6858000"/>
              <a:gd name="connsiteX50" fmla="*/ 3484273 w 12192000"/>
              <a:gd name="connsiteY50" fmla="*/ 701857 h 6858000"/>
              <a:gd name="connsiteX51" fmla="*/ 3495638 w 12192000"/>
              <a:gd name="connsiteY51" fmla="*/ 705849 h 6858000"/>
              <a:gd name="connsiteX52" fmla="*/ 3548914 w 12192000"/>
              <a:gd name="connsiteY52" fmla="*/ 733487 h 6858000"/>
              <a:gd name="connsiteX53" fmla="*/ 3551504 w 12192000"/>
              <a:gd name="connsiteY53" fmla="*/ 753036 h 6858000"/>
              <a:gd name="connsiteX54" fmla="*/ 3562075 w 12192000"/>
              <a:gd name="connsiteY54" fmla="*/ 765715 h 6858000"/>
              <a:gd name="connsiteX55" fmla="*/ 3605942 w 12192000"/>
              <a:gd name="connsiteY55" fmla="*/ 772481 h 6858000"/>
              <a:gd name="connsiteX56" fmla="*/ 3499309 w 12192000"/>
              <a:gd name="connsiteY56" fmla="*/ 737079 h 6858000"/>
              <a:gd name="connsiteX57" fmla="*/ 3473788 w 12192000"/>
              <a:gd name="connsiteY57" fmla="*/ 711717 h 6858000"/>
              <a:gd name="connsiteX58" fmla="*/ 3437248 w 12192000"/>
              <a:gd name="connsiteY58" fmla="*/ 714263 h 6858000"/>
              <a:gd name="connsiteX59" fmla="*/ 3413254 w 12192000"/>
              <a:gd name="connsiteY59" fmla="*/ 712874 h 6858000"/>
              <a:gd name="connsiteX60" fmla="*/ 3362511 w 12192000"/>
              <a:gd name="connsiteY60" fmla="*/ 677414 h 6858000"/>
              <a:gd name="connsiteX61" fmla="*/ 3344467 w 12192000"/>
              <a:gd name="connsiteY61" fmla="*/ 679599 h 6858000"/>
              <a:gd name="connsiteX62" fmla="*/ 3347971 w 12192000"/>
              <a:gd name="connsiteY62" fmla="*/ 692328 h 6858000"/>
              <a:gd name="connsiteX63" fmla="*/ 3363008 w 12192000"/>
              <a:gd name="connsiteY63" fmla="*/ 711713 h 6858000"/>
              <a:gd name="connsiteX64" fmla="*/ 3362637 w 12192000"/>
              <a:gd name="connsiteY64" fmla="*/ 727058 h 6858000"/>
              <a:gd name="connsiteX65" fmla="*/ 3376167 w 12192000"/>
              <a:gd name="connsiteY65" fmla="*/ 759779 h 6858000"/>
              <a:gd name="connsiteX66" fmla="*/ 3406203 w 12192000"/>
              <a:gd name="connsiteY66" fmla="*/ 808483 h 6858000"/>
              <a:gd name="connsiteX67" fmla="*/ 3420116 w 12192000"/>
              <a:gd name="connsiteY67" fmla="*/ 820757 h 6858000"/>
              <a:gd name="connsiteX68" fmla="*/ 3429194 w 12192000"/>
              <a:gd name="connsiteY68" fmla="*/ 825831 h 6858000"/>
              <a:gd name="connsiteX69" fmla="*/ 3619149 w 12192000"/>
              <a:gd name="connsiteY69" fmla="*/ 1006561 h 6858000"/>
              <a:gd name="connsiteX70" fmla="*/ 3818654 w 12192000"/>
              <a:gd name="connsiteY70" fmla="*/ 1120369 h 6858000"/>
              <a:gd name="connsiteX71" fmla="*/ 3824021 w 12192000"/>
              <a:gd name="connsiteY71" fmla="*/ 1125355 h 6858000"/>
              <a:gd name="connsiteX72" fmla="*/ 3736668 w 12192000"/>
              <a:gd name="connsiteY72" fmla="*/ 1107215 h 6858000"/>
              <a:gd name="connsiteX73" fmla="*/ 3540174 w 12192000"/>
              <a:gd name="connsiteY73" fmla="*/ 1014247 h 6858000"/>
              <a:gd name="connsiteX74" fmla="*/ 3421640 w 12192000"/>
              <a:gd name="connsiteY74" fmla="*/ 955861 h 6858000"/>
              <a:gd name="connsiteX75" fmla="*/ 3404753 w 12192000"/>
              <a:gd name="connsiteY75" fmla="*/ 944484 h 6858000"/>
              <a:gd name="connsiteX76" fmla="*/ 3393138 w 12192000"/>
              <a:gd name="connsiteY76" fmla="*/ 941865 h 6858000"/>
              <a:gd name="connsiteX77" fmla="*/ 3385712 w 12192000"/>
              <a:gd name="connsiteY77" fmla="*/ 952159 h 6858000"/>
              <a:gd name="connsiteX78" fmla="*/ 3398641 w 12192000"/>
              <a:gd name="connsiteY78" fmla="*/ 986025 h 6858000"/>
              <a:gd name="connsiteX79" fmla="*/ 3489975 w 12192000"/>
              <a:gd name="connsiteY79" fmla="*/ 1045560 h 6858000"/>
              <a:gd name="connsiteX80" fmla="*/ 3617273 w 12192000"/>
              <a:gd name="connsiteY80" fmla="*/ 1114697 h 6858000"/>
              <a:gd name="connsiteX81" fmla="*/ 3623898 w 12192000"/>
              <a:gd name="connsiteY81" fmla="*/ 1123556 h 6858000"/>
              <a:gd name="connsiteX82" fmla="*/ 3552438 w 12192000"/>
              <a:gd name="connsiteY82" fmla="*/ 1090606 h 6858000"/>
              <a:gd name="connsiteX83" fmla="*/ 3482417 w 12192000"/>
              <a:gd name="connsiteY83" fmla="*/ 1059092 h 6858000"/>
              <a:gd name="connsiteX84" fmla="*/ 3463468 w 12192000"/>
              <a:gd name="connsiteY84" fmla="*/ 1057629 h 6858000"/>
              <a:gd name="connsiteX85" fmla="*/ 3459472 w 12192000"/>
              <a:gd name="connsiteY85" fmla="*/ 1074217 h 6858000"/>
              <a:gd name="connsiteX86" fmla="*/ 3494211 w 12192000"/>
              <a:gd name="connsiteY86" fmla="*/ 1112153 h 6858000"/>
              <a:gd name="connsiteX87" fmla="*/ 3663137 w 12192000"/>
              <a:gd name="connsiteY87" fmla="*/ 1205775 h 6858000"/>
              <a:gd name="connsiteX88" fmla="*/ 3748466 w 12192000"/>
              <a:gd name="connsiteY88" fmla="*/ 1260936 h 6858000"/>
              <a:gd name="connsiteX89" fmla="*/ 3753142 w 12192000"/>
              <a:gd name="connsiteY89" fmla="*/ 1276208 h 6858000"/>
              <a:gd name="connsiteX90" fmla="*/ 3791960 w 12192000"/>
              <a:gd name="connsiteY90" fmla="*/ 1298886 h 6858000"/>
              <a:gd name="connsiteX91" fmla="*/ 3816039 w 12192000"/>
              <a:gd name="connsiteY91" fmla="*/ 1301606 h 6858000"/>
              <a:gd name="connsiteX92" fmla="*/ 4094439 w 12192000"/>
              <a:gd name="connsiteY92" fmla="*/ 1448806 h 6858000"/>
              <a:gd name="connsiteX93" fmla="*/ 4222870 w 12192000"/>
              <a:gd name="connsiteY93" fmla="*/ 1493379 h 6858000"/>
              <a:gd name="connsiteX94" fmla="*/ 4223141 w 12192000"/>
              <a:gd name="connsiteY94" fmla="*/ 1497641 h 6858000"/>
              <a:gd name="connsiteX95" fmla="*/ 4222428 w 12192000"/>
              <a:gd name="connsiteY95" fmla="*/ 1502292 h 6858000"/>
              <a:gd name="connsiteX96" fmla="*/ 4039973 w 12192000"/>
              <a:gd name="connsiteY96" fmla="*/ 1434198 h 6858000"/>
              <a:gd name="connsiteX97" fmla="*/ 3564773 w 12192000"/>
              <a:gd name="connsiteY97" fmla="*/ 1226279 h 6858000"/>
              <a:gd name="connsiteX98" fmla="*/ 3420650 w 12192000"/>
              <a:gd name="connsiteY98" fmla="*/ 1141464 h 6858000"/>
              <a:gd name="connsiteX99" fmla="*/ 3320669 w 12192000"/>
              <a:gd name="connsiteY99" fmla="*/ 1088883 h 6858000"/>
              <a:gd name="connsiteX100" fmla="*/ 3270102 w 12192000"/>
              <a:gd name="connsiteY100" fmla="*/ 1082659 h 6858000"/>
              <a:gd name="connsiteX101" fmla="*/ 3251648 w 12192000"/>
              <a:gd name="connsiteY101" fmla="*/ 1094290 h 6858000"/>
              <a:gd name="connsiteX102" fmla="*/ 3263506 w 12192000"/>
              <a:gd name="connsiteY102" fmla="*/ 1106005 h 6858000"/>
              <a:gd name="connsiteX103" fmla="*/ 3268636 w 12192000"/>
              <a:gd name="connsiteY103" fmla="*/ 1107265 h 6858000"/>
              <a:gd name="connsiteX104" fmla="*/ 3325089 w 12192000"/>
              <a:gd name="connsiteY104" fmla="*/ 1137201 h 6858000"/>
              <a:gd name="connsiteX105" fmla="*/ 3326003 w 12192000"/>
              <a:gd name="connsiteY105" fmla="*/ 1151585 h 6858000"/>
              <a:gd name="connsiteX106" fmla="*/ 3336410 w 12192000"/>
              <a:gd name="connsiteY106" fmla="*/ 1166967 h 6858000"/>
              <a:gd name="connsiteX107" fmla="*/ 3375112 w 12192000"/>
              <a:gd name="connsiteY107" fmla="*/ 1171943 h 6858000"/>
              <a:gd name="connsiteX108" fmla="*/ 3326222 w 12192000"/>
              <a:gd name="connsiteY108" fmla="*/ 1170885 h 6858000"/>
              <a:gd name="connsiteX109" fmla="*/ 3254679 w 12192000"/>
              <a:gd name="connsiteY109" fmla="*/ 1120765 h 6858000"/>
              <a:gd name="connsiteX110" fmla="*/ 3242188 w 12192000"/>
              <a:gd name="connsiteY110" fmla="*/ 1109662 h 6858000"/>
              <a:gd name="connsiteX111" fmla="*/ 3211499 w 12192000"/>
              <a:gd name="connsiteY111" fmla="*/ 1114184 h 6858000"/>
              <a:gd name="connsiteX112" fmla="*/ 3185849 w 12192000"/>
              <a:gd name="connsiteY112" fmla="*/ 1113265 h 6858000"/>
              <a:gd name="connsiteX113" fmla="*/ 3135843 w 12192000"/>
              <a:gd name="connsiteY113" fmla="*/ 1078789 h 6858000"/>
              <a:gd name="connsiteX114" fmla="*/ 3119118 w 12192000"/>
              <a:gd name="connsiteY114" fmla="*/ 1080546 h 6858000"/>
              <a:gd name="connsiteX115" fmla="*/ 3120198 w 12192000"/>
              <a:gd name="connsiteY115" fmla="*/ 1092226 h 6858000"/>
              <a:gd name="connsiteX116" fmla="*/ 3131691 w 12192000"/>
              <a:gd name="connsiteY116" fmla="*/ 1108819 h 6858000"/>
              <a:gd name="connsiteX117" fmla="*/ 3129914 w 12192000"/>
              <a:gd name="connsiteY117" fmla="*/ 1139097 h 6858000"/>
              <a:gd name="connsiteX118" fmla="*/ 3133955 w 12192000"/>
              <a:gd name="connsiteY118" fmla="*/ 1154983 h 6858000"/>
              <a:gd name="connsiteX119" fmla="*/ 3178170 w 12192000"/>
              <a:gd name="connsiteY119" fmla="*/ 1214855 h 6858000"/>
              <a:gd name="connsiteX120" fmla="*/ 3185378 w 12192000"/>
              <a:gd name="connsiteY120" fmla="*/ 1222303 h 6858000"/>
              <a:gd name="connsiteX121" fmla="*/ 3206608 w 12192000"/>
              <a:gd name="connsiteY121" fmla="*/ 1233153 h 6858000"/>
              <a:gd name="connsiteX122" fmla="*/ 3379140 w 12192000"/>
              <a:gd name="connsiteY122" fmla="*/ 1399351 h 6858000"/>
              <a:gd name="connsiteX123" fmla="*/ 3603118 w 12192000"/>
              <a:gd name="connsiteY123" fmla="*/ 1527375 h 6858000"/>
              <a:gd name="connsiteX124" fmla="*/ 3524809 w 12192000"/>
              <a:gd name="connsiteY124" fmla="*/ 1513774 h 6858000"/>
              <a:gd name="connsiteX125" fmla="*/ 3327498 w 12192000"/>
              <a:gd name="connsiteY125" fmla="*/ 1423859 h 6858000"/>
              <a:gd name="connsiteX126" fmla="*/ 3192949 w 12192000"/>
              <a:gd name="connsiteY126" fmla="*/ 1357211 h 6858000"/>
              <a:gd name="connsiteX127" fmla="*/ 3180259 w 12192000"/>
              <a:gd name="connsiteY127" fmla="*/ 1348280 h 6858000"/>
              <a:gd name="connsiteX128" fmla="*/ 3166204 w 12192000"/>
              <a:gd name="connsiteY128" fmla="*/ 1344345 h 6858000"/>
              <a:gd name="connsiteX129" fmla="*/ 3159212 w 12192000"/>
              <a:gd name="connsiteY129" fmla="*/ 1356197 h 6858000"/>
              <a:gd name="connsiteX130" fmla="*/ 3181004 w 12192000"/>
              <a:gd name="connsiteY130" fmla="*/ 1397043 h 6858000"/>
              <a:gd name="connsiteX131" fmla="*/ 3273385 w 12192000"/>
              <a:gd name="connsiteY131" fmla="*/ 1451888 h 6858000"/>
              <a:gd name="connsiteX132" fmla="*/ 3401776 w 12192000"/>
              <a:gd name="connsiteY132" fmla="*/ 1527602 h 6858000"/>
              <a:gd name="connsiteX133" fmla="*/ 3318130 w 12192000"/>
              <a:gd name="connsiteY133" fmla="*/ 1488342 h 6858000"/>
              <a:gd name="connsiteX134" fmla="*/ 3253694 w 12192000"/>
              <a:gd name="connsiteY134" fmla="*/ 1459909 h 6858000"/>
              <a:gd name="connsiteX135" fmla="*/ 3236182 w 12192000"/>
              <a:gd name="connsiteY135" fmla="*/ 1459882 h 6858000"/>
              <a:gd name="connsiteX136" fmla="*/ 3233020 w 12192000"/>
              <a:gd name="connsiteY136" fmla="*/ 1473687 h 6858000"/>
              <a:gd name="connsiteX137" fmla="*/ 3272474 w 12192000"/>
              <a:gd name="connsiteY137" fmla="*/ 1516958 h 6858000"/>
              <a:gd name="connsiteX138" fmla="*/ 3341300 w 12192000"/>
              <a:gd name="connsiteY138" fmla="*/ 1556133 h 6858000"/>
              <a:gd name="connsiteX139" fmla="*/ 3267359 w 12192000"/>
              <a:gd name="connsiteY139" fmla="*/ 1553009 h 6858000"/>
              <a:gd name="connsiteX140" fmla="*/ 3329832 w 12192000"/>
              <a:gd name="connsiteY140" fmla="*/ 1587586 h 6858000"/>
              <a:gd name="connsiteX141" fmla="*/ 3421490 w 12192000"/>
              <a:gd name="connsiteY141" fmla="*/ 1599301 h 6858000"/>
              <a:gd name="connsiteX142" fmla="*/ 3459923 w 12192000"/>
              <a:gd name="connsiteY142" fmla="*/ 1621220 h 6858000"/>
              <a:gd name="connsiteX143" fmla="*/ 3497490 w 12192000"/>
              <a:gd name="connsiteY143" fmla="*/ 1645392 h 6858000"/>
              <a:gd name="connsiteX144" fmla="*/ 3507803 w 12192000"/>
              <a:gd name="connsiteY144" fmla="*/ 1669911 h 6858000"/>
              <a:gd name="connsiteX145" fmla="*/ 3543290 w 12192000"/>
              <a:gd name="connsiteY145" fmla="*/ 1703729 h 6858000"/>
              <a:gd name="connsiteX146" fmla="*/ 3546999 w 12192000"/>
              <a:gd name="connsiteY146" fmla="*/ 1703818 h 6858000"/>
              <a:gd name="connsiteX147" fmla="*/ 3572295 w 12192000"/>
              <a:gd name="connsiteY147" fmla="*/ 1720349 h 6858000"/>
              <a:gd name="connsiteX148" fmla="*/ 3596922 w 12192000"/>
              <a:gd name="connsiteY148" fmla="*/ 1736961 h 6858000"/>
              <a:gd name="connsiteX149" fmla="*/ 3602119 w 12192000"/>
              <a:gd name="connsiteY149" fmla="*/ 1739285 h 6858000"/>
              <a:gd name="connsiteX150" fmla="*/ 3734798 w 12192000"/>
              <a:gd name="connsiteY150" fmla="*/ 1845349 h 6858000"/>
              <a:gd name="connsiteX151" fmla="*/ 3743174 w 12192000"/>
              <a:gd name="connsiteY151" fmla="*/ 1849972 h 6858000"/>
              <a:gd name="connsiteX152" fmla="*/ 3478101 w 12192000"/>
              <a:gd name="connsiteY152" fmla="*/ 1864630 h 6858000"/>
              <a:gd name="connsiteX153" fmla="*/ 3135293 w 12192000"/>
              <a:gd name="connsiteY153" fmla="*/ 1816496 h 6858000"/>
              <a:gd name="connsiteX154" fmla="*/ 3158510 w 12192000"/>
              <a:gd name="connsiteY154" fmla="*/ 1863880 h 6858000"/>
              <a:gd name="connsiteX155" fmla="*/ 3148907 w 12192000"/>
              <a:gd name="connsiteY155" fmla="*/ 1908797 h 6858000"/>
              <a:gd name="connsiteX156" fmla="*/ 3150229 w 12192000"/>
              <a:gd name="connsiteY156" fmla="*/ 2003660 h 6858000"/>
              <a:gd name="connsiteX157" fmla="*/ 3154219 w 12192000"/>
              <a:gd name="connsiteY157" fmla="*/ 2018746 h 6858000"/>
              <a:gd name="connsiteX158" fmla="*/ 3079313 w 12192000"/>
              <a:gd name="connsiteY158" fmla="*/ 2037482 h 6858000"/>
              <a:gd name="connsiteX159" fmla="*/ 3545961 w 12192000"/>
              <a:gd name="connsiteY159" fmla="*/ 2248584 h 6858000"/>
              <a:gd name="connsiteX160" fmla="*/ 3242382 w 12192000"/>
              <a:gd name="connsiteY160" fmla="*/ 2234890 h 6858000"/>
              <a:gd name="connsiteX161" fmla="*/ 3206852 w 12192000"/>
              <a:gd name="connsiteY161" fmla="*/ 2322137 h 6858000"/>
              <a:gd name="connsiteX162" fmla="*/ 3352854 w 12192000"/>
              <a:gd name="connsiteY162" fmla="*/ 2378270 h 6858000"/>
              <a:gd name="connsiteX163" fmla="*/ 3414532 w 12192000"/>
              <a:gd name="connsiteY163" fmla="*/ 2516826 h 6858000"/>
              <a:gd name="connsiteX164" fmla="*/ 3397577 w 12192000"/>
              <a:gd name="connsiteY164" fmla="*/ 2652556 h 6858000"/>
              <a:gd name="connsiteX165" fmla="*/ 3339773 w 12192000"/>
              <a:gd name="connsiteY165" fmla="*/ 2701969 h 6858000"/>
              <a:gd name="connsiteX166" fmla="*/ 3257041 w 12192000"/>
              <a:gd name="connsiteY166" fmla="*/ 2788223 h 6858000"/>
              <a:gd name="connsiteX167" fmla="*/ 3205892 w 12192000"/>
              <a:gd name="connsiteY167" fmla="*/ 2841661 h 6858000"/>
              <a:gd name="connsiteX168" fmla="*/ 3016267 w 12192000"/>
              <a:gd name="connsiteY168" fmla="*/ 2846107 h 6858000"/>
              <a:gd name="connsiteX169" fmla="*/ 3275450 w 12192000"/>
              <a:gd name="connsiteY169" fmla="*/ 2934701 h 6858000"/>
              <a:gd name="connsiteX170" fmla="*/ 3071009 w 12192000"/>
              <a:gd name="connsiteY170" fmla="*/ 2944432 h 6858000"/>
              <a:gd name="connsiteX171" fmla="*/ 3005039 w 12192000"/>
              <a:gd name="connsiteY171" fmla="*/ 2960743 h 6858000"/>
              <a:gd name="connsiteX172" fmla="*/ 3045255 w 12192000"/>
              <a:gd name="connsiteY172" fmla="*/ 2994795 h 6858000"/>
              <a:gd name="connsiteX173" fmla="*/ 3198769 w 12192000"/>
              <a:gd name="connsiteY173" fmla="*/ 3041966 h 6858000"/>
              <a:gd name="connsiteX174" fmla="*/ 3518098 w 12192000"/>
              <a:gd name="connsiteY174" fmla="*/ 3181525 h 6858000"/>
              <a:gd name="connsiteX175" fmla="*/ 3214876 w 12192000"/>
              <a:gd name="connsiteY175" fmla="*/ 3136382 h 6858000"/>
              <a:gd name="connsiteX176" fmla="*/ 3540876 w 12192000"/>
              <a:gd name="connsiteY176" fmla="*/ 3280232 h 6858000"/>
              <a:gd name="connsiteX177" fmla="*/ 3614558 w 12192000"/>
              <a:gd name="connsiteY177" fmla="*/ 3332242 h 6858000"/>
              <a:gd name="connsiteX178" fmla="*/ 3765439 w 12192000"/>
              <a:gd name="connsiteY178" fmla="*/ 3465091 h 6858000"/>
              <a:gd name="connsiteX179" fmla="*/ 3759506 w 12192000"/>
              <a:gd name="connsiteY179" fmla="*/ 3482990 h 6858000"/>
              <a:gd name="connsiteX180" fmla="*/ 3594905 w 12192000"/>
              <a:gd name="connsiteY180" fmla="*/ 3478499 h 6858000"/>
              <a:gd name="connsiteX181" fmla="*/ 3814430 w 12192000"/>
              <a:gd name="connsiteY181" fmla="*/ 3578876 h 6858000"/>
              <a:gd name="connsiteX182" fmla="*/ 4039126 w 12192000"/>
              <a:gd name="connsiteY182" fmla="*/ 3649369 h 6858000"/>
              <a:gd name="connsiteX183" fmla="*/ 3883152 w 12192000"/>
              <a:gd name="connsiteY183" fmla="*/ 3653497 h 6858000"/>
              <a:gd name="connsiteX184" fmla="*/ 3666446 w 12192000"/>
              <a:gd name="connsiteY184" fmla="*/ 3623911 h 6858000"/>
              <a:gd name="connsiteX185" fmla="*/ 3593589 w 12192000"/>
              <a:gd name="connsiteY185" fmla="*/ 3653674 h 6858000"/>
              <a:gd name="connsiteX186" fmla="*/ 3801238 w 12192000"/>
              <a:gd name="connsiteY186" fmla="*/ 3720862 h 6858000"/>
              <a:gd name="connsiteX187" fmla="*/ 3919545 w 12192000"/>
              <a:gd name="connsiteY187" fmla="*/ 3749213 h 6858000"/>
              <a:gd name="connsiteX188" fmla="*/ 3968059 w 12192000"/>
              <a:gd name="connsiteY188" fmla="*/ 3776085 h 6858000"/>
              <a:gd name="connsiteX189" fmla="*/ 4107750 w 12192000"/>
              <a:gd name="connsiteY189" fmla="*/ 3875932 h 6858000"/>
              <a:gd name="connsiteX190" fmla="*/ 4504087 w 12192000"/>
              <a:gd name="connsiteY190" fmla="*/ 3955698 h 6858000"/>
              <a:gd name="connsiteX191" fmla="*/ 5880284 w 12192000"/>
              <a:gd name="connsiteY191" fmla="*/ 3998656 h 6858000"/>
              <a:gd name="connsiteX192" fmla="*/ 8461494 w 12192000"/>
              <a:gd name="connsiteY192" fmla="*/ 3007971 h 6858000"/>
              <a:gd name="connsiteX193" fmla="*/ 8587378 w 12192000"/>
              <a:gd name="connsiteY193" fmla="*/ 2896089 h 6858000"/>
              <a:gd name="connsiteX194" fmla="*/ 8693826 w 12192000"/>
              <a:gd name="connsiteY194" fmla="*/ 2796225 h 6858000"/>
              <a:gd name="connsiteX195" fmla="*/ 8633488 w 12192000"/>
              <a:gd name="connsiteY195" fmla="*/ 2774007 h 6858000"/>
              <a:gd name="connsiteX196" fmla="*/ 8707444 w 12192000"/>
              <a:gd name="connsiteY196" fmla="*/ 2682105 h 6858000"/>
              <a:gd name="connsiteX197" fmla="*/ 8942552 w 12192000"/>
              <a:gd name="connsiteY197" fmla="*/ 2397549 h 6858000"/>
              <a:gd name="connsiteX198" fmla="*/ 9049260 w 12192000"/>
              <a:gd name="connsiteY198" fmla="*/ 2328253 h 6858000"/>
              <a:gd name="connsiteX199" fmla="*/ 9174304 w 12192000"/>
              <a:gd name="connsiteY199" fmla="*/ 2171379 h 6858000"/>
              <a:gd name="connsiteX200" fmla="*/ 9182228 w 12192000"/>
              <a:gd name="connsiteY200" fmla="*/ 2067678 h 6858000"/>
              <a:gd name="connsiteX201" fmla="*/ 9182278 w 12192000"/>
              <a:gd name="connsiteY201" fmla="*/ 2047313 h 6858000"/>
              <a:gd name="connsiteX202" fmla="*/ 9184334 w 12192000"/>
              <a:gd name="connsiteY202" fmla="*/ 2047686 h 6858000"/>
              <a:gd name="connsiteX203" fmla="*/ 9185124 w 12192000"/>
              <a:gd name="connsiteY203" fmla="*/ 1997142 h 6858000"/>
              <a:gd name="connsiteX204" fmla="*/ 9181592 w 12192000"/>
              <a:gd name="connsiteY204" fmla="*/ 1987782 h 6858000"/>
              <a:gd name="connsiteX205" fmla="*/ 9181190 w 12192000"/>
              <a:gd name="connsiteY205" fmla="*/ 1974586 h 6858000"/>
              <a:gd name="connsiteX206" fmla="*/ 9180252 w 12192000"/>
              <a:gd name="connsiteY206" fmla="*/ 1963164 h 6858000"/>
              <a:gd name="connsiteX207" fmla="*/ 9178804 w 12192000"/>
              <a:gd name="connsiteY207" fmla="*/ 1965349 h 6858000"/>
              <a:gd name="connsiteX208" fmla="*/ 9177606 w 12192000"/>
              <a:gd name="connsiteY208" fmla="*/ 1977215 h 6858000"/>
              <a:gd name="connsiteX209" fmla="*/ 9169614 w 12192000"/>
              <a:gd name="connsiteY209" fmla="*/ 1956030 h 6858000"/>
              <a:gd name="connsiteX210" fmla="*/ 9046406 w 12192000"/>
              <a:gd name="connsiteY210" fmla="*/ 1838718 h 6858000"/>
              <a:gd name="connsiteX211" fmla="*/ 8960873 w 12192000"/>
              <a:gd name="connsiteY211" fmla="*/ 1764524 h 6858000"/>
              <a:gd name="connsiteX212" fmla="*/ 8946755 w 12192000"/>
              <a:gd name="connsiteY212" fmla="*/ 1690806 h 6858000"/>
              <a:gd name="connsiteX213" fmla="*/ 8786897 w 12192000"/>
              <a:gd name="connsiteY213" fmla="*/ 1665607 h 6858000"/>
              <a:gd name="connsiteX214" fmla="*/ 8924505 w 12192000"/>
              <a:gd name="connsiteY214" fmla="*/ 1489227 h 6858000"/>
              <a:gd name="connsiteX215" fmla="*/ 8937122 w 12192000"/>
              <a:gd name="connsiteY215" fmla="*/ 1454681 h 6858000"/>
              <a:gd name="connsiteX216" fmla="*/ 8841119 w 12192000"/>
              <a:gd name="connsiteY216" fmla="*/ 1348202 h 6858000"/>
              <a:gd name="connsiteX217" fmla="*/ 8825548 w 12192000"/>
              <a:gd name="connsiteY217" fmla="*/ 1331028 h 6858000"/>
              <a:gd name="connsiteX218" fmla="*/ 8790413 w 12192000"/>
              <a:gd name="connsiteY218" fmla="*/ 1297436 h 6858000"/>
              <a:gd name="connsiteX219" fmla="*/ 8695944 w 12192000"/>
              <a:gd name="connsiteY219" fmla="*/ 1299752 h 6858000"/>
              <a:gd name="connsiteX220" fmla="*/ 8743050 w 12192000"/>
              <a:gd name="connsiteY220" fmla="*/ 1267471 h 6858000"/>
              <a:gd name="connsiteX221" fmla="*/ 8831902 w 12192000"/>
              <a:gd name="connsiteY221" fmla="*/ 1166250 h 6858000"/>
              <a:gd name="connsiteX222" fmla="*/ 8763628 w 12192000"/>
              <a:gd name="connsiteY222" fmla="*/ 1088084 h 6858000"/>
              <a:gd name="connsiteX223" fmla="*/ 8744052 w 12192000"/>
              <a:gd name="connsiteY223" fmla="*/ 1076766 h 6858000"/>
              <a:gd name="connsiteX224" fmla="*/ 8767977 w 12192000"/>
              <a:gd name="connsiteY224" fmla="*/ 1055883 h 6858000"/>
              <a:gd name="connsiteX225" fmla="*/ 8815418 w 12192000"/>
              <a:gd name="connsiteY225" fmla="*/ 986519 h 6858000"/>
              <a:gd name="connsiteX226" fmla="*/ 8839356 w 12192000"/>
              <a:gd name="connsiteY226" fmla="*/ 939330 h 6858000"/>
              <a:gd name="connsiteX227" fmla="*/ 8869964 w 12192000"/>
              <a:gd name="connsiteY227" fmla="*/ 917639 h 6858000"/>
              <a:gd name="connsiteX228" fmla="*/ 8876013 w 12192000"/>
              <a:gd name="connsiteY228" fmla="*/ 901606 h 6858000"/>
              <a:gd name="connsiteX229" fmla="*/ 8855230 w 12192000"/>
              <a:gd name="connsiteY229" fmla="*/ 828963 h 6858000"/>
              <a:gd name="connsiteX230" fmla="*/ 8844988 w 12192000"/>
              <a:gd name="connsiteY230" fmla="*/ 810876 h 6858000"/>
              <a:gd name="connsiteX231" fmla="*/ 8768255 w 12192000"/>
              <a:gd name="connsiteY231" fmla="*/ 747963 h 6858000"/>
              <a:gd name="connsiteX232" fmla="*/ 8692953 w 12192000"/>
              <a:gd name="connsiteY232" fmla="*/ 638707 h 6858000"/>
              <a:gd name="connsiteX233" fmla="*/ 8674423 w 12192000"/>
              <a:gd name="connsiteY233" fmla="*/ 564449 h 6858000"/>
              <a:gd name="connsiteX234" fmla="*/ 8667642 w 12192000"/>
              <a:gd name="connsiteY234" fmla="*/ 547822 h 6858000"/>
              <a:gd name="connsiteX235" fmla="*/ 8661198 w 12192000"/>
              <a:gd name="connsiteY235" fmla="*/ 478275 h 6858000"/>
              <a:gd name="connsiteX236" fmla="*/ 8645813 w 12192000"/>
              <a:gd name="connsiteY236" fmla="*/ 464032 h 6858000"/>
              <a:gd name="connsiteX237" fmla="*/ 8512338 w 12192000"/>
              <a:gd name="connsiteY237" fmla="*/ 477784 h 6858000"/>
              <a:gd name="connsiteX238" fmla="*/ 8481050 w 12192000"/>
              <a:gd name="connsiteY238" fmla="*/ 430572 h 6858000"/>
              <a:gd name="connsiteX239" fmla="*/ 8498220 w 12192000"/>
              <a:gd name="connsiteY239" fmla="*/ 404064 h 6858000"/>
              <a:gd name="connsiteX240" fmla="*/ 8489536 w 12192000"/>
              <a:gd name="connsiteY240" fmla="*/ 389280 h 6858000"/>
              <a:gd name="connsiteX241" fmla="*/ 0 w 12192000"/>
              <a:gd name="connsiteY241" fmla="*/ 0 h 6858000"/>
              <a:gd name="connsiteX242" fmla="*/ 12192000 w 12192000"/>
              <a:gd name="connsiteY242" fmla="*/ 0 h 6858000"/>
              <a:gd name="connsiteX243" fmla="*/ 12192000 w 12192000"/>
              <a:gd name="connsiteY243" fmla="*/ 6858000 h 6858000"/>
              <a:gd name="connsiteX244" fmla="*/ 0 w 12192000"/>
              <a:gd name="connsiteY2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Lst>
            <a:rect l="l" t="t" r="r" b="b"/>
            <a:pathLst>
              <a:path w="12192000" h="6858000">
                <a:moveTo>
                  <a:pt x="9149158" y="2038490"/>
                </a:moveTo>
                <a:cubicBezTo>
                  <a:pt x="9152630" y="2038396"/>
                  <a:pt x="9157442" y="2039945"/>
                  <a:pt x="9164184" y="2044026"/>
                </a:cubicBezTo>
                <a:lnTo>
                  <a:pt x="9172532" y="2045543"/>
                </a:lnTo>
                <a:lnTo>
                  <a:pt x="9171580" y="2056997"/>
                </a:lnTo>
                <a:cubicBezTo>
                  <a:pt x="9169082" y="2082897"/>
                  <a:pt x="9165822" y="2102884"/>
                  <a:pt x="9161257" y="2098605"/>
                </a:cubicBezTo>
                <a:cubicBezTo>
                  <a:pt x="9149066" y="2086928"/>
                  <a:pt x="9130962" y="2077578"/>
                  <a:pt x="9138232" y="2059518"/>
                </a:cubicBezTo>
                <a:cubicBezTo>
                  <a:pt x="9140394" y="2053821"/>
                  <a:pt x="9138743" y="2038771"/>
                  <a:pt x="9149158" y="2038490"/>
                </a:cubicBezTo>
                <a:close/>
                <a:moveTo>
                  <a:pt x="9177606" y="1977215"/>
                </a:moveTo>
                <a:lnTo>
                  <a:pt x="9181592" y="1987782"/>
                </a:lnTo>
                <a:lnTo>
                  <a:pt x="9181923" y="1998627"/>
                </a:lnTo>
                <a:cubicBezTo>
                  <a:pt x="9182120" y="2008276"/>
                  <a:pt x="9182258" y="2019324"/>
                  <a:pt x="9182316" y="2031066"/>
                </a:cubicBezTo>
                <a:lnTo>
                  <a:pt x="9182278" y="2047313"/>
                </a:lnTo>
                <a:lnTo>
                  <a:pt x="9172532" y="2045543"/>
                </a:lnTo>
                <a:lnTo>
                  <a:pt x="9173842" y="2029805"/>
                </a:lnTo>
                <a:cubicBezTo>
                  <a:pt x="9175210" y="2011268"/>
                  <a:pt x="9176320" y="1992822"/>
                  <a:pt x="9177334" y="1979903"/>
                </a:cubicBezTo>
                <a:close/>
                <a:moveTo>
                  <a:pt x="3696300" y="1578900"/>
                </a:moveTo>
                <a:cubicBezTo>
                  <a:pt x="3710474" y="1584699"/>
                  <a:pt x="3724648" y="1590499"/>
                  <a:pt x="3738823" y="1596298"/>
                </a:cubicBezTo>
                <a:cubicBezTo>
                  <a:pt x="3731018" y="1595365"/>
                  <a:pt x="3722545" y="1594511"/>
                  <a:pt x="3714409" y="1593618"/>
                </a:cubicBezTo>
                <a:cubicBezTo>
                  <a:pt x="3707437" y="1589899"/>
                  <a:pt x="3700149" y="1586487"/>
                  <a:pt x="3693161" y="1582501"/>
                </a:cubicBezTo>
                <a:cubicBezTo>
                  <a:pt x="3694096" y="1581313"/>
                  <a:pt x="3695364" y="1580088"/>
                  <a:pt x="3696300" y="1578900"/>
                </a:cubicBezTo>
                <a:close/>
                <a:moveTo>
                  <a:pt x="3918454" y="1175387"/>
                </a:moveTo>
                <a:cubicBezTo>
                  <a:pt x="4003499" y="1210184"/>
                  <a:pt x="4088562" y="1245245"/>
                  <a:pt x="4173607" y="1280040"/>
                </a:cubicBezTo>
                <a:cubicBezTo>
                  <a:pt x="4172338" y="1281268"/>
                  <a:pt x="4171404" y="1282454"/>
                  <a:pt x="4170135" y="1283683"/>
                </a:cubicBezTo>
                <a:cubicBezTo>
                  <a:pt x="4077511" y="1256783"/>
                  <a:pt x="3989628" y="1225016"/>
                  <a:pt x="3918454" y="1175387"/>
                </a:cubicBezTo>
                <a:close/>
                <a:moveTo>
                  <a:pt x="8109090" y="602108"/>
                </a:moveTo>
                <a:lnTo>
                  <a:pt x="8113034" y="602645"/>
                </a:lnTo>
                <a:cubicBezTo>
                  <a:pt x="8117145" y="603257"/>
                  <a:pt x="8117456" y="603522"/>
                  <a:pt x="8111220" y="603405"/>
                </a:cubicBezTo>
                <a:close/>
                <a:moveTo>
                  <a:pt x="8489536" y="389280"/>
                </a:moveTo>
                <a:cubicBezTo>
                  <a:pt x="8479909" y="386150"/>
                  <a:pt x="8475270" y="392618"/>
                  <a:pt x="8470194" y="397527"/>
                </a:cubicBezTo>
                <a:cubicBezTo>
                  <a:pt x="8442581" y="423957"/>
                  <a:pt x="8407160" y="444085"/>
                  <a:pt x="8373511" y="465608"/>
                </a:cubicBezTo>
                <a:cubicBezTo>
                  <a:pt x="8325315" y="496678"/>
                  <a:pt x="8274262" y="525140"/>
                  <a:pt x="8231753" y="560890"/>
                </a:cubicBezTo>
                <a:cubicBezTo>
                  <a:pt x="8220884" y="569991"/>
                  <a:pt x="8202133" y="566357"/>
                  <a:pt x="8199967" y="553465"/>
                </a:cubicBezTo>
                <a:cubicBezTo>
                  <a:pt x="8197799" y="540575"/>
                  <a:pt x="8188778" y="541668"/>
                  <a:pt x="8175616" y="546483"/>
                </a:cubicBezTo>
                <a:cubicBezTo>
                  <a:pt x="8159813" y="552155"/>
                  <a:pt x="8144012" y="557828"/>
                  <a:pt x="8128578" y="563992"/>
                </a:cubicBezTo>
                <a:cubicBezTo>
                  <a:pt x="8112493" y="570503"/>
                  <a:pt x="8105752" y="580983"/>
                  <a:pt x="8104845" y="593172"/>
                </a:cubicBezTo>
                <a:cubicBezTo>
                  <a:pt x="8104654" y="595478"/>
                  <a:pt x="8104732" y="598018"/>
                  <a:pt x="8105615" y="599991"/>
                </a:cubicBezTo>
                <a:lnTo>
                  <a:pt x="8109090" y="602108"/>
                </a:lnTo>
                <a:lnTo>
                  <a:pt x="8092049" y="599788"/>
                </a:lnTo>
                <a:cubicBezTo>
                  <a:pt x="8074125" y="597229"/>
                  <a:pt x="8051995" y="593399"/>
                  <a:pt x="8047646" y="588557"/>
                </a:cubicBezTo>
                <a:cubicBezTo>
                  <a:pt x="8047278" y="588065"/>
                  <a:pt x="7852240" y="650342"/>
                  <a:pt x="7793637" y="681868"/>
                </a:cubicBezTo>
                <a:cubicBezTo>
                  <a:pt x="7757179" y="701583"/>
                  <a:pt x="7034011" y="1031296"/>
                  <a:pt x="6007741" y="1095470"/>
                </a:cubicBezTo>
                <a:cubicBezTo>
                  <a:pt x="5971519" y="1097710"/>
                  <a:pt x="5937353" y="1100506"/>
                  <a:pt x="5902533" y="1103650"/>
                </a:cubicBezTo>
                <a:cubicBezTo>
                  <a:pt x="5594429" y="1129961"/>
                  <a:pt x="5292360" y="1161179"/>
                  <a:pt x="5164222" y="1163546"/>
                </a:cubicBezTo>
                <a:cubicBezTo>
                  <a:pt x="5063988" y="1165217"/>
                  <a:pt x="4549164" y="1138992"/>
                  <a:pt x="4395075" y="1082763"/>
                </a:cubicBezTo>
                <a:cubicBezTo>
                  <a:pt x="4237527" y="1025076"/>
                  <a:pt x="4088158" y="958345"/>
                  <a:pt x="3939440" y="891265"/>
                </a:cubicBezTo>
                <a:cubicBezTo>
                  <a:pt x="3874968" y="862299"/>
                  <a:pt x="3806689" y="837016"/>
                  <a:pt x="3747894" y="801994"/>
                </a:cubicBezTo>
                <a:cubicBezTo>
                  <a:pt x="3689082" y="766706"/>
                  <a:pt x="3632839" y="729495"/>
                  <a:pt x="3569553" y="697970"/>
                </a:cubicBezTo>
                <a:cubicBezTo>
                  <a:pt x="3551464" y="688887"/>
                  <a:pt x="3533327" y="679005"/>
                  <a:pt x="3507813" y="680216"/>
                </a:cubicBezTo>
                <a:cubicBezTo>
                  <a:pt x="3502099" y="680371"/>
                  <a:pt x="3496101" y="681365"/>
                  <a:pt x="3490455" y="682587"/>
                </a:cubicBezTo>
                <a:cubicBezTo>
                  <a:pt x="3484140" y="683888"/>
                  <a:pt x="3479298" y="687159"/>
                  <a:pt x="3477246" y="691971"/>
                </a:cubicBezTo>
                <a:cubicBezTo>
                  <a:pt x="3475230" y="697315"/>
                  <a:pt x="3479426" y="699760"/>
                  <a:pt x="3484273" y="701857"/>
                </a:cubicBezTo>
                <a:cubicBezTo>
                  <a:pt x="3487733" y="703316"/>
                  <a:pt x="3491260" y="705843"/>
                  <a:pt x="3495638" y="705849"/>
                </a:cubicBezTo>
                <a:cubicBezTo>
                  <a:pt x="3523576" y="705686"/>
                  <a:pt x="3534967" y="720681"/>
                  <a:pt x="3548914" y="733487"/>
                </a:cubicBezTo>
                <a:cubicBezTo>
                  <a:pt x="3554984" y="738925"/>
                  <a:pt x="3561304" y="742991"/>
                  <a:pt x="3551504" y="753036"/>
                </a:cubicBezTo>
                <a:cubicBezTo>
                  <a:pt x="3542974" y="761854"/>
                  <a:pt x="3552584" y="764716"/>
                  <a:pt x="3562075" y="765715"/>
                </a:cubicBezTo>
                <a:cubicBezTo>
                  <a:pt x="3575293" y="767067"/>
                  <a:pt x="3590630" y="764672"/>
                  <a:pt x="3605942" y="772481"/>
                </a:cubicBezTo>
                <a:cubicBezTo>
                  <a:pt x="3550860" y="779958"/>
                  <a:pt x="3525860" y="757484"/>
                  <a:pt x="3499309" y="737079"/>
                </a:cubicBezTo>
                <a:cubicBezTo>
                  <a:pt x="3489410" y="729689"/>
                  <a:pt x="3482419" y="720334"/>
                  <a:pt x="3473788" y="711717"/>
                </a:cubicBezTo>
                <a:cubicBezTo>
                  <a:pt x="3463019" y="701211"/>
                  <a:pt x="3451290" y="702093"/>
                  <a:pt x="3437248" y="714263"/>
                </a:cubicBezTo>
                <a:cubicBezTo>
                  <a:pt x="3424810" y="725164"/>
                  <a:pt x="3418411" y="725135"/>
                  <a:pt x="3413254" y="712874"/>
                </a:cubicBezTo>
                <a:cubicBezTo>
                  <a:pt x="3405299" y="693706"/>
                  <a:pt x="3389031" y="681450"/>
                  <a:pt x="3362511" y="677414"/>
                </a:cubicBezTo>
                <a:cubicBezTo>
                  <a:pt x="3356728" y="676504"/>
                  <a:pt x="3349492" y="673891"/>
                  <a:pt x="3344467" y="679599"/>
                </a:cubicBezTo>
                <a:cubicBezTo>
                  <a:pt x="3340061" y="684428"/>
                  <a:pt x="3344392" y="689004"/>
                  <a:pt x="3347971" y="692328"/>
                </a:cubicBezTo>
                <a:cubicBezTo>
                  <a:pt x="3354407" y="698260"/>
                  <a:pt x="3360162" y="704004"/>
                  <a:pt x="3363008" y="711713"/>
                </a:cubicBezTo>
                <a:cubicBezTo>
                  <a:pt x="3365019" y="716838"/>
                  <a:pt x="3367062" y="722495"/>
                  <a:pt x="3362637" y="727058"/>
                </a:cubicBezTo>
                <a:cubicBezTo>
                  <a:pt x="3344342" y="746453"/>
                  <a:pt x="3358884" y="752745"/>
                  <a:pt x="3376167" y="759779"/>
                </a:cubicBezTo>
                <a:cubicBezTo>
                  <a:pt x="3400002" y="769239"/>
                  <a:pt x="3410177" y="786259"/>
                  <a:pt x="3406203" y="808483"/>
                </a:cubicBezTo>
                <a:cubicBezTo>
                  <a:pt x="3404757" y="817516"/>
                  <a:pt x="3406433" y="822682"/>
                  <a:pt x="3420116" y="820757"/>
                </a:cubicBezTo>
                <a:cubicBezTo>
                  <a:pt x="3425463" y="820110"/>
                  <a:pt x="3426984" y="822878"/>
                  <a:pt x="3429194" y="825831"/>
                </a:cubicBezTo>
                <a:cubicBezTo>
                  <a:pt x="3476758" y="896035"/>
                  <a:pt x="3542778" y="954609"/>
                  <a:pt x="3619149" y="1006561"/>
                </a:cubicBezTo>
                <a:cubicBezTo>
                  <a:pt x="3681093" y="1048718"/>
                  <a:pt x="3748746" y="1085351"/>
                  <a:pt x="3818654" y="1120369"/>
                </a:cubicBezTo>
                <a:cubicBezTo>
                  <a:pt x="3820742" y="1121458"/>
                  <a:pt x="3822850" y="1122813"/>
                  <a:pt x="3824021" y="1125355"/>
                </a:cubicBezTo>
                <a:cubicBezTo>
                  <a:pt x="3791940" y="1123873"/>
                  <a:pt x="3763844" y="1116270"/>
                  <a:pt x="3736668" y="1107215"/>
                </a:cubicBezTo>
                <a:cubicBezTo>
                  <a:pt x="3664431" y="1083216"/>
                  <a:pt x="3602610" y="1048291"/>
                  <a:pt x="3540174" y="1014247"/>
                </a:cubicBezTo>
                <a:cubicBezTo>
                  <a:pt x="3502142" y="993353"/>
                  <a:pt x="3463159" y="973379"/>
                  <a:pt x="3421640" y="955861"/>
                </a:cubicBezTo>
                <a:cubicBezTo>
                  <a:pt x="3414719" y="952940"/>
                  <a:pt x="3409737" y="948712"/>
                  <a:pt x="3404753" y="944484"/>
                </a:cubicBezTo>
                <a:cubicBezTo>
                  <a:pt x="3401911" y="942144"/>
                  <a:pt x="3398417" y="940152"/>
                  <a:pt x="3393138" y="941865"/>
                </a:cubicBezTo>
                <a:cubicBezTo>
                  <a:pt x="3386540" y="944006"/>
                  <a:pt x="3386126" y="948083"/>
                  <a:pt x="3385712" y="952159"/>
                </a:cubicBezTo>
                <a:cubicBezTo>
                  <a:pt x="3384520" y="965187"/>
                  <a:pt x="3389594" y="976116"/>
                  <a:pt x="3398641" y="986025"/>
                </a:cubicBezTo>
                <a:cubicBezTo>
                  <a:pt x="3422140" y="1011364"/>
                  <a:pt x="3455589" y="1029056"/>
                  <a:pt x="3489975" y="1045560"/>
                </a:cubicBezTo>
                <a:cubicBezTo>
                  <a:pt x="3534421" y="1066751"/>
                  <a:pt x="3577600" y="1089169"/>
                  <a:pt x="3617273" y="1114697"/>
                </a:cubicBezTo>
                <a:cubicBezTo>
                  <a:pt x="3620082" y="1116503"/>
                  <a:pt x="3625178" y="1117229"/>
                  <a:pt x="3623898" y="1123556"/>
                </a:cubicBezTo>
                <a:cubicBezTo>
                  <a:pt x="3599276" y="1112313"/>
                  <a:pt x="3576007" y="1101173"/>
                  <a:pt x="3552438" y="1090606"/>
                </a:cubicBezTo>
                <a:cubicBezTo>
                  <a:pt x="3529203" y="1079998"/>
                  <a:pt x="3505634" y="1069432"/>
                  <a:pt x="3482417" y="1059092"/>
                </a:cubicBezTo>
                <a:cubicBezTo>
                  <a:pt x="3476868" y="1056543"/>
                  <a:pt x="3470899" y="1052702"/>
                  <a:pt x="3463468" y="1057629"/>
                </a:cubicBezTo>
                <a:cubicBezTo>
                  <a:pt x="3455703" y="1062595"/>
                  <a:pt x="3457128" y="1069134"/>
                  <a:pt x="3459472" y="1074217"/>
                </a:cubicBezTo>
                <a:cubicBezTo>
                  <a:pt x="3466821" y="1089165"/>
                  <a:pt x="3478729" y="1101681"/>
                  <a:pt x="3494211" y="1112153"/>
                </a:cubicBezTo>
                <a:cubicBezTo>
                  <a:pt x="3546907" y="1146573"/>
                  <a:pt x="3606933" y="1174465"/>
                  <a:pt x="3663137" y="1205775"/>
                </a:cubicBezTo>
                <a:cubicBezTo>
                  <a:pt x="3693512" y="1222766"/>
                  <a:pt x="3721631" y="1241370"/>
                  <a:pt x="3748466" y="1260936"/>
                </a:cubicBezTo>
                <a:cubicBezTo>
                  <a:pt x="3754470" y="1265310"/>
                  <a:pt x="3754440" y="1270144"/>
                  <a:pt x="3753142" y="1276208"/>
                </a:cubicBezTo>
                <a:cubicBezTo>
                  <a:pt x="3747968" y="1300726"/>
                  <a:pt x="3758834" y="1307462"/>
                  <a:pt x="3791960" y="1298886"/>
                </a:cubicBezTo>
                <a:cubicBezTo>
                  <a:pt x="3802234" y="1296299"/>
                  <a:pt x="3809336" y="1296782"/>
                  <a:pt x="3816039" y="1301606"/>
                </a:cubicBezTo>
                <a:cubicBezTo>
                  <a:pt x="3897299" y="1361555"/>
                  <a:pt x="3991895" y="1408883"/>
                  <a:pt x="4094439" y="1448806"/>
                </a:cubicBezTo>
                <a:cubicBezTo>
                  <a:pt x="4136210" y="1464953"/>
                  <a:pt x="4179249" y="1479874"/>
                  <a:pt x="4222870" y="1493379"/>
                </a:cubicBezTo>
                <a:cubicBezTo>
                  <a:pt x="4222955" y="1494711"/>
                  <a:pt x="4223057" y="1496309"/>
                  <a:pt x="4223141" y="1497641"/>
                </a:cubicBezTo>
                <a:cubicBezTo>
                  <a:pt x="4222925" y="1499546"/>
                  <a:pt x="4222659" y="1500653"/>
                  <a:pt x="4222428" y="1502292"/>
                </a:cubicBezTo>
                <a:cubicBezTo>
                  <a:pt x="4160784" y="1480767"/>
                  <a:pt x="4099761" y="1458363"/>
                  <a:pt x="4039973" y="1434198"/>
                </a:cubicBezTo>
                <a:cubicBezTo>
                  <a:pt x="3877889" y="1368737"/>
                  <a:pt x="3722432" y="1296301"/>
                  <a:pt x="3564773" y="1226279"/>
                </a:cubicBezTo>
                <a:cubicBezTo>
                  <a:pt x="3511752" y="1202636"/>
                  <a:pt x="3468897" y="1169442"/>
                  <a:pt x="3420650" y="1141464"/>
                </a:cubicBezTo>
                <a:cubicBezTo>
                  <a:pt x="3388486" y="1122812"/>
                  <a:pt x="3357590" y="1102932"/>
                  <a:pt x="3320669" y="1088883"/>
                </a:cubicBezTo>
                <a:cubicBezTo>
                  <a:pt x="3305491" y="1083205"/>
                  <a:pt x="3289697" y="1078406"/>
                  <a:pt x="3270102" y="1082659"/>
                </a:cubicBezTo>
                <a:cubicBezTo>
                  <a:pt x="3262467" y="1084389"/>
                  <a:pt x="3253881" y="1087040"/>
                  <a:pt x="3251648" y="1094290"/>
                </a:cubicBezTo>
                <a:cubicBezTo>
                  <a:pt x="3249750" y="1101498"/>
                  <a:pt x="3256970" y="1103846"/>
                  <a:pt x="3263506" y="1106005"/>
                </a:cubicBezTo>
                <a:cubicBezTo>
                  <a:pt x="3265227" y="1106604"/>
                  <a:pt x="3266966" y="1107467"/>
                  <a:pt x="3268636" y="1107265"/>
                </a:cubicBezTo>
                <a:cubicBezTo>
                  <a:pt x="3300482" y="1105018"/>
                  <a:pt x="3309121" y="1124372"/>
                  <a:pt x="3325089" y="1137201"/>
                </a:cubicBezTo>
                <a:cubicBezTo>
                  <a:pt x="3330055" y="1141164"/>
                  <a:pt x="3330677" y="1145651"/>
                  <a:pt x="3326003" y="1151585"/>
                </a:cubicBezTo>
                <a:cubicBezTo>
                  <a:pt x="3317592" y="1162266"/>
                  <a:pt x="3324211" y="1165760"/>
                  <a:pt x="3336410" y="1166967"/>
                </a:cubicBezTo>
                <a:cubicBezTo>
                  <a:pt x="3348608" y="1168175"/>
                  <a:pt x="3361690" y="1167395"/>
                  <a:pt x="3375112" y="1171943"/>
                </a:cubicBezTo>
                <a:cubicBezTo>
                  <a:pt x="3354718" y="1179513"/>
                  <a:pt x="3340011" y="1175927"/>
                  <a:pt x="3326222" y="1170885"/>
                </a:cubicBezTo>
                <a:cubicBezTo>
                  <a:pt x="3295216" y="1159877"/>
                  <a:pt x="3274464" y="1140648"/>
                  <a:pt x="3254679" y="1120765"/>
                </a:cubicBezTo>
                <a:cubicBezTo>
                  <a:pt x="3250733" y="1116948"/>
                  <a:pt x="3247420" y="1112518"/>
                  <a:pt x="3242188" y="1109662"/>
                </a:cubicBezTo>
                <a:cubicBezTo>
                  <a:pt x="3232391" y="1103869"/>
                  <a:pt x="3222316" y="1104284"/>
                  <a:pt x="3211499" y="1114184"/>
                </a:cubicBezTo>
                <a:cubicBezTo>
                  <a:pt x="3197173" y="1127194"/>
                  <a:pt x="3191777" y="1127042"/>
                  <a:pt x="3185849" y="1113265"/>
                </a:cubicBezTo>
                <a:cubicBezTo>
                  <a:pt x="3177929" y="1094629"/>
                  <a:pt x="3162028" y="1082865"/>
                  <a:pt x="3135843" y="1078789"/>
                </a:cubicBezTo>
                <a:cubicBezTo>
                  <a:pt x="3130396" y="1077837"/>
                  <a:pt x="3124578" y="1076395"/>
                  <a:pt x="3119118" y="1080546"/>
                </a:cubicBezTo>
                <a:cubicBezTo>
                  <a:pt x="3113359" y="1085269"/>
                  <a:pt x="3117622" y="1088780"/>
                  <a:pt x="3120198" y="1092226"/>
                </a:cubicBezTo>
                <a:cubicBezTo>
                  <a:pt x="3123912" y="1097682"/>
                  <a:pt x="3128295" y="1103057"/>
                  <a:pt x="3131691" y="1108819"/>
                </a:cubicBezTo>
                <a:cubicBezTo>
                  <a:pt x="3137665" y="1118027"/>
                  <a:pt x="3139328" y="1128295"/>
                  <a:pt x="3129914" y="1139097"/>
                </a:cubicBezTo>
                <a:cubicBezTo>
                  <a:pt x="3123003" y="1146915"/>
                  <a:pt x="3123960" y="1151361"/>
                  <a:pt x="3133955" y="1154983"/>
                </a:cubicBezTo>
                <a:cubicBezTo>
                  <a:pt x="3165979" y="1166136"/>
                  <a:pt x="3186931" y="1183194"/>
                  <a:pt x="3178170" y="1214855"/>
                </a:cubicBezTo>
                <a:cubicBezTo>
                  <a:pt x="3176770" y="1219320"/>
                  <a:pt x="3179046" y="1223338"/>
                  <a:pt x="3185378" y="1222303"/>
                </a:cubicBezTo>
                <a:cubicBezTo>
                  <a:pt x="3199361" y="1219805"/>
                  <a:pt x="3202140" y="1226447"/>
                  <a:pt x="3206608" y="1233153"/>
                </a:cubicBezTo>
                <a:cubicBezTo>
                  <a:pt x="3250090" y="1297409"/>
                  <a:pt x="3310389" y="1350771"/>
                  <a:pt x="3379140" y="1399351"/>
                </a:cubicBezTo>
                <a:cubicBezTo>
                  <a:pt x="3447189" y="1447479"/>
                  <a:pt x="3522881" y="1488775"/>
                  <a:pt x="3603118" y="1527375"/>
                </a:cubicBezTo>
                <a:cubicBezTo>
                  <a:pt x="3581296" y="1528405"/>
                  <a:pt x="3552602" y="1521951"/>
                  <a:pt x="3524809" y="1513774"/>
                </a:cubicBezTo>
                <a:cubicBezTo>
                  <a:pt x="3451354" y="1491802"/>
                  <a:pt x="3389901" y="1457369"/>
                  <a:pt x="3327498" y="1423859"/>
                </a:cubicBezTo>
                <a:cubicBezTo>
                  <a:pt x="3283917" y="1400416"/>
                  <a:pt x="3241288" y="1376052"/>
                  <a:pt x="3192949" y="1357211"/>
                </a:cubicBezTo>
                <a:cubicBezTo>
                  <a:pt x="3187434" y="1355196"/>
                  <a:pt x="3183538" y="1352177"/>
                  <a:pt x="3180259" y="1348280"/>
                </a:cubicBezTo>
                <a:cubicBezTo>
                  <a:pt x="3177348" y="1344874"/>
                  <a:pt x="3173119" y="1341896"/>
                  <a:pt x="3166204" y="1344345"/>
                </a:cubicBezTo>
                <a:cubicBezTo>
                  <a:pt x="3159306" y="1347059"/>
                  <a:pt x="3158942" y="1351935"/>
                  <a:pt x="3159212" y="1356197"/>
                </a:cubicBezTo>
                <a:cubicBezTo>
                  <a:pt x="3161232" y="1372059"/>
                  <a:pt x="3167827" y="1385754"/>
                  <a:pt x="3181004" y="1397043"/>
                </a:cubicBezTo>
                <a:cubicBezTo>
                  <a:pt x="3206688" y="1419701"/>
                  <a:pt x="3240037" y="1435794"/>
                  <a:pt x="3273385" y="1451888"/>
                </a:cubicBezTo>
                <a:cubicBezTo>
                  <a:pt x="3319573" y="1473941"/>
                  <a:pt x="3362569" y="1498797"/>
                  <a:pt x="3401776" y="1527602"/>
                </a:cubicBezTo>
                <a:cubicBezTo>
                  <a:pt x="3374012" y="1514591"/>
                  <a:pt x="3346230" y="1501313"/>
                  <a:pt x="3318130" y="1488342"/>
                </a:cubicBezTo>
                <a:cubicBezTo>
                  <a:pt x="3296969" y="1478558"/>
                  <a:pt x="3275173" y="1469387"/>
                  <a:pt x="3253694" y="1459909"/>
                </a:cubicBezTo>
                <a:cubicBezTo>
                  <a:pt x="3248495" y="1457587"/>
                  <a:pt x="3242945" y="1455038"/>
                  <a:pt x="3236182" y="1459882"/>
                </a:cubicBezTo>
                <a:cubicBezTo>
                  <a:pt x="3230053" y="1464115"/>
                  <a:pt x="3231378" y="1469055"/>
                  <a:pt x="3233020" y="1473687"/>
                </a:cubicBezTo>
                <a:cubicBezTo>
                  <a:pt x="3239235" y="1491993"/>
                  <a:pt x="3254236" y="1505477"/>
                  <a:pt x="3272474" y="1516958"/>
                </a:cubicBezTo>
                <a:cubicBezTo>
                  <a:pt x="3294559" y="1530657"/>
                  <a:pt x="3317595" y="1543436"/>
                  <a:pt x="3341300" y="1556133"/>
                </a:cubicBezTo>
                <a:cubicBezTo>
                  <a:pt x="3316637" y="1554825"/>
                  <a:pt x="3291973" y="1553517"/>
                  <a:pt x="3267359" y="1553009"/>
                </a:cubicBezTo>
                <a:cubicBezTo>
                  <a:pt x="3280352" y="1582573"/>
                  <a:pt x="3306470" y="1585584"/>
                  <a:pt x="3329832" y="1587586"/>
                </a:cubicBezTo>
                <a:cubicBezTo>
                  <a:pt x="3361297" y="1589949"/>
                  <a:pt x="3391527" y="1594072"/>
                  <a:pt x="3421490" y="1599301"/>
                </a:cubicBezTo>
                <a:cubicBezTo>
                  <a:pt x="3434412" y="1606594"/>
                  <a:pt x="3447319" y="1613621"/>
                  <a:pt x="3459923" y="1621220"/>
                </a:cubicBezTo>
                <a:cubicBezTo>
                  <a:pt x="3472880" y="1629046"/>
                  <a:pt x="3485168" y="1636952"/>
                  <a:pt x="3497490" y="1645392"/>
                </a:cubicBezTo>
                <a:cubicBezTo>
                  <a:pt x="3506301" y="1651572"/>
                  <a:pt x="3516714" y="1656484"/>
                  <a:pt x="3507803" y="1669911"/>
                </a:cubicBezTo>
                <a:cubicBezTo>
                  <a:pt x="3503816" y="1676032"/>
                  <a:pt x="3534148" y="1702959"/>
                  <a:pt x="3543290" y="1703729"/>
                </a:cubicBezTo>
                <a:cubicBezTo>
                  <a:pt x="3544644" y="1703834"/>
                  <a:pt x="3545996" y="1703940"/>
                  <a:pt x="3546999" y="1703818"/>
                </a:cubicBezTo>
                <a:cubicBezTo>
                  <a:pt x="3566312" y="1700405"/>
                  <a:pt x="3571232" y="1708935"/>
                  <a:pt x="3572295" y="1720349"/>
                </a:cubicBezTo>
                <a:cubicBezTo>
                  <a:pt x="3573341" y="1731497"/>
                  <a:pt x="3570880" y="1745753"/>
                  <a:pt x="3596922" y="1736961"/>
                </a:cubicBezTo>
                <a:cubicBezTo>
                  <a:pt x="3599895" y="1736064"/>
                  <a:pt x="3600664" y="1737582"/>
                  <a:pt x="3602119" y="1739285"/>
                </a:cubicBezTo>
                <a:cubicBezTo>
                  <a:pt x="3633888" y="1783486"/>
                  <a:pt x="3684678" y="1814377"/>
                  <a:pt x="3734798" y="1845349"/>
                </a:cubicBezTo>
                <a:cubicBezTo>
                  <a:pt x="3737590" y="1846890"/>
                  <a:pt x="3740383" y="1848430"/>
                  <a:pt x="3743174" y="1849972"/>
                </a:cubicBezTo>
                <a:cubicBezTo>
                  <a:pt x="3692460" y="1846720"/>
                  <a:pt x="3526297" y="1854765"/>
                  <a:pt x="3478101" y="1864630"/>
                </a:cubicBezTo>
                <a:cubicBezTo>
                  <a:pt x="3435216" y="1873314"/>
                  <a:pt x="3187933" y="1844748"/>
                  <a:pt x="3135293" y="1816496"/>
                </a:cubicBezTo>
                <a:cubicBezTo>
                  <a:pt x="3129987" y="1844249"/>
                  <a:pt x="3145700" y="1853084"/>
                  <a:pt x="3158510" y="1863880"/>
                </a:cubicBezTo>
                <a:cubicBezTo>
                  <a:pt x="3176652" y="1879130"/>
                  <a:pt x="3180104" y="1891061"/>
                  <a:pt x="3148907" y="1908797"/>
                </a:cubicBezTo>
                <a:cubicBezTo>
                  <a:pt x="3059526" y="1959351"/>
                  <a:pt x="3060614" y="1960561"/>
                  <a:pt x="3150229" y="2003660"/>
                </a:cubicBezTo>
                <a:cubicBezTo>
                  <a:pt x="3154391" y="2005572"/>
                  <a:pt x="3152878" y="2013539"/>
                  <a:pt x="3154219" y="2018746"/>
                </a:cubicBezTo>
                <a:cubicBezTo>
                  <a:pt x="3132340" y="2029448"/>
                  <a:pt x="3104621" y="2011868"/>
                  <a:pt x="3079313" y="2037482"/>
                </a:cubicBezTo>
                <a:cubicBezTo>
                  <a:pt x="3200844" y="2121812"/>
                  <a:pt x="3382216" y="2194063"/>
                  <a:pt x="3545961" y="2248584"/>
                </a:cubicBezTo>
                <a:cubicBezTo>
                  <a:pt x="3418859" y="2288406"/>
                  <a:pt x="3336249" y="2212515"/>
                  <a:pt x="3242382" y="2234890"/>
                </a:cubicBezTo>
                <a:cubicBezTo>
                  <a:pt x="3196963" y="2267233"/>
                  <a:pt x="3340047" y="2293389"/>
                  <a:pt x="3206852" y="2322137"/>
                </a:cubicBezTo>
                <a:cubicBezTo>
                  <a:pt x="3266485" y="2338535"/>
                  <a:pt x="3311047" y="2356223"/>
                  <a:pt x="3352854" y="2378270"/>
                </a:cubicBezTo>
                <a:cubicBezTo>
                  <a:pt x="3427094" y="2417864"/>
                  <a:pt x="3443161" y="2448130"/>
                  <a:pt x="3414532" y="2516826"/>
                </a:cubicBezTo>
                <a:cubicBezTo>
                  <a:pt x="3395525" y="2562076"/>
                  <a:pt x="3366606" y="2605038"/>
                  <a:pt x="3397577" y="2652556"/>
                </a:cubicBezTo>
                <a:cubicBezTo>
                  <a:pt x="3418842" y="2685144"/>
                  <a:pt x="3412947" y="2708944"/>
                  <a:pt x="3339773" y="2701969"/>
                </a:cubicBezTo>
                <a:cubicBezTo>
                  <a:pt x="3260852" y="2694617"/>
                  <a:pt x="3233446" y="2729610"/>
                  <a:pt x="3257041" y="2788223"/>
                </a:cubicBezTo>
                <a:cubicBezTo>
                  <a:pt x="3272229" y="2825841"/>
                  <a:pt x="3259642" y="2839714"/>
                  <a:pt x="3205892" y="2841661"/>
                </a:cubicBezTo>
                <a:cubicBezTo>
                  <a:pt x="3146428" y="2843763"/>
                  <a:pt x="3088665" y="2824990"/>
                  <a:pt x="3016267" y="2846107"/>
                </a:cubicBezTo>
                <a:cubicBezTo>
                  <a:pt x="3079284" y="2910414"/>
                  <a:pt x="3202965" y="2875032"/>
                  <a:pt x="3275450" y="2934701"/>
                </a:cubicBezTo>
                <a:cubicBezTo>
                  <a:pt x="3194271" y="2944802"/>
                  <a:pt x="3132104" y="2952064"/>
                  <a:pt x="3071009" y="2944432"/>
                </a:cubicBezTo>
                <a:cubicBezTo>
                  <a:pt x="3045559" y="2941340"/>
                  <a:pt x="3017770" y="2938533"/>
                  <a:pt x="3005039" y="2960743"/>
                </a:cubicBezTo>
                <a:cubicBezTo>
                  <a:pt x="2989910" y="2987540"/>
                  <a:pt x="3024584" y="2992735"/>
                  <a:pt x="3045255" y="2994795"/>
                </a:cubicBezTo>
                <a:cubicBezTo>
                  <a:pt x="3103524" y="3000354"/>
                  <a:pt x="3149512" y="3024578"/>
                  <a:pt x="3198769" y="3041966"/>
                </a:cubicBezTo>
                <a:cubicBezTo>
                  <a:pt x="3306591" y="3080177"/>
                  <a:pt x="3424230" y="3108608"/>
                  <a:pt x="3518098" y="3181525"/>
                </a:cubicBezTo>
                <a:cubicBezTo>
                  <a:pt x="3405474" y="3173693"/>
                  <a:pt x="3319103" y="3133957"/>
                  <a:pt x="3214876" y="3136382"/>
                </a:cubicBezTo>
                <a:cubicBezTo>
                  <a:pt x="3309623" y="3201944"/>
                  <a:pt x="3428070" y="3237794"/>
                  <a:pt x="3540876" y="3280232"/>
                </a:cubicBezTo>
                <a:cubicBezTo>
                  <a:pt x="3572951" y="3292185"/>
                  <a:pt x="3605372" y="3298995"/>
                  <a:pt x="3614558" y="3332242"/>
                </a:cubicBezTo>
                <a:cubicBezTo>
                  <a:pt x="3632460" y="3396643"/>
                  <a:pt x="3676382" y="3446619"/>
                  <a:pt x="3765439" y="3465091"/>
                </a:cubicBezTo>
                <a:cubicBezTo>
                  <a:pt x="3766125" y="3465276"/>
                  <a:pt x="3762072" y="3475699"/>
                  <a:pt x="3759506" y="3482990"/>
                </a:cubicBezTo>
                <a:cubicBezTo>
                  <a:pt x="3706514" y="3491555"/>
                  <a:pt x="3662256" y="3457457"/>
                  <a:pt x="3594905" y="3478499"/>
                </a:cubicBezTo>
                <a:cubicBezTo>
                  <a:pt x="3663098" y="3523656"/>
                  <a:pt x="3720597" y="3564741"/>
                  <a:pt x="3814430" y="3578876"/>
                </a:cubicBezTo>
                <a:cubicBezTo>
                  <a:pt x="3889563" y="3590177"/>
                  <a:pt x="3981512" y="3590582"/>
                  <a:pt x="4039126" y="3649369"/>
                </a:cubicBezTo>
                <a:cubicBezTo>
                  <a:pt x="3977790" y="3669682"/>
                  <a:pt x="3930328" y="3659325"/>
                  <a:pt x="3883152" y="3653497"/>
                </a:cubicBezTo>
                <a:cubicBezTo>
                  <a:pt x="3810528" y="3644576"/>
                  <a:pt x="3739087" y="3633097"/>
                  <a:pt x="3666446" y="3623911"/>
                </a:cubicBezTo>
                <a:cubicBezTo>
                  <a:pt x="3638957" y="3620530"/>
                  <a:pt x="3608896" y="3619071"/>
                  <a:pt x="3593589" y="3653674"/>
                </a:cubicBezTo>
                <a:cubicBezTo>
                  <a:pt x="3684581" y="3649631"/>
                  <a:pt x="3741824" y="3686720"/>
                  <a:pt x="3801238" y="3720862"/>
                </a:cubicBezTo>
                <a:cubicBezTo>
                  <a:pt x="3834791" y="3740152"/>
                  <a:pt x="3862819" y="3767894"/>
                  <a:pt x="3919545" y="3749213"/>
                </a:cubicBezTo>
                <a:cubicBezTo>
                  <a:pt x="3949563" y="3739403"/>
                  <a:pt x="3970044" y="3754371"/>
                  <a:pt x="3968059" y="3776085"/>
                </a:cubicBezTo>
                <a:cubicBezTo>
                  <a:pt x="3961477" y="3852579"/>
                  <a:pt x="4033657" y="3870411"/>
                  <a:pt x="4107750" y="3875932"/>
                </a:cubicBezTo>
                <a:cubicBezTo>
                  <a:pt x="4247829" y="3886613"/>
                  <a:pt x="4367192" y="3936847"/>
                  <a:pt x="4504087" y="3955698"/>
                </a:cubicBezTo>
                <a:cubicBezTo>
                  <a:pt x="4637239" y="3973931"/>
                  <a:pt x="5630348" y="4013091"/>
                  <a:pt x="5880284" y="3998656"/>
                </a:cubicBezTo>
                <a:cubicBezTo>
                  <a:pt x="7409751" y="3910310"/>
                  <a:pt x="8457142" y="3018967"/>
                  <a:pt x="8461494" y="3007971"/>
                </a:cubicBezTo>
                <a:cubicBezTo>
                  <a:pt x="8481448" y="2956432"/>
                  <a:pt x="8537247" y="2928466"/>
                  <a:pt x="8587378" y="2896089"/>
                </a:cubicBezTo>
                <a:cubicBezTo>
                  <a:pt x="8631032" y="2867717"/>
                  <a:pt x="8677604" y="2837649"/>
                  <a:pt x="8693826" y="2796225"/>
                </a:cubicBezTo>
                <a:cubicBezTo>
                  <a:pt x="8715249" y="2741288"/>
                  <a:pt x="8647790" y="2792407"/>
                  <a:pt x="8633488" y="2774007"/>
                </a:cubicBezTo>
                <a:cubicBezTo>
                  <a:pt x="8658507" y="2743865"/>
                  <a:pt x="8698366" y="2714075"/>
                  <a:pt x="8707444" y="2682105"/>
                </a:cubicBezTo>
                <a:cubicBezTo>
                  <a:pt x="8739824" y="2566518"/>
                  <a:pt x="8819561" y="2475526"/>
                  <a:pt x="8942552" y="2397549"/>
                </a:cubicBezTo>
                <a:cubicBezTo>
                  <a:pt x="8977822" y="2375023"/>
                  <a:pt x="8999812" y="2339612"/>
                  <a:pt x="9049260" y="2328253"/>
                </a:cubicBezTo>
                <a:cubicBezTo>
                  <a:pt x="9159134" y="2303404"/>
                  <a:pt x="9118356" y="2218151"/>
                  <a:pt x="9174304" y="2171379"/>
                </a:cubicBezTo>
                <a:cubicBezTo>
                  <a:pt x="9179581" y="2166982"/>
                  <a:pt x="9181728" y="2117398"/>
                  <a:pt x="9182228" y="2067678"/>
                </a:cubicBezTo>
                <a:lnTo>
                  <a:pt x="9182278" y="2047313"/>
                </a:lnTo>
                <a:lnTo>
                  <a:pt x="9184334" y="2047686"/>
                </a:lnTo>
                <a:cubicBezTo>
                  <a:pt x="9192950" y="2042242"/>
                  <a:pt x="9192359" y="2022485"/>
                  <a:pt x="9185124" y="1997142"/>
                </a:cubicBezTo>
                <a:lnTo>
                  <a:pt x="9181592" y="1987782"/>
                </a:lnTo>
                <a:lnTo>
                  <a:pt x="9181190" y="1974586"/>
                </a:lnTo>
                <a:cubicBezTo>
                  <a:pt x="9180902" y="1968441"/>
                  <a:pt x="9180584" y="1964399"/>
                  <a:pt x="9180252" y="1963164"/>
                </a:cubicBezTo>
                <a:cubicBezTo>
                  <a:pt x="9179760" y="1961378"/>
                  <a:pt x="9179284" y="1962333"/>
                  <a:pt x="9178804" y="1965349"/>
                </a:cubicBezTo>
                <a:lnTo>
                  <a:pt x="9177606" y="1977215"/>
                </a:lnTo>
                <a:lnTo>
                  <a:pt x="9169614" y="1956030"/>
                </a:lnTo>
                <a:cubicBezTo>
                  <a:pt x="9143144" y="1898537"/>
                  <a:pt x="9095234" y="1836160"/>
                  <a:pt x="9046406" y="1838718"/>
                </a:cubicBezTo>
                <a:cubicBezTo>
                  <a:pt x="9077129" y="1760642"/>
                  <a:pt x="9077129" y="1760642"/>
                  <a:pt x="8960873" y="1764524"/>
                </a:cubicBezTo>
                <a:cubicBezTo>
                  <a:pt x="9002330" y="1712259"/>
                  <a:pt x="9001568" y="1700272"/>
                  <a:pt x="8946755" y="1690806"/>
                </a:cubicBezTo>
                <a:cubicBezTo>
                  <a:pt x="8893980" y="1681628"/>
                  <a:pt x="8836186" y="1683529"/>
                  <a:pt x="8786897" y="1665607"/>
                </a:cubicBezTo>
                <a:cubicBezTo>
                  <a:pt x="8827191" y="1600331"/>
                  <a:pt x="8835148" y="1529576"/>
                  <a:pt x="8924505" y="1489227"/>
                </a:cubicBezTo>
                <a:cubicBezTo>
                  <a:pt x="8938584" y="1482958"/>
                  <a:pt x="8947122" y="1463671"/>
                  <a:pt x="8937122" y="1454681"/>
                </a:cubicBezTo>
                <a:cubicBezTo>
                  <a:pt x="8901654" y="1421129"/>
                  <a:pt x="8944526" y="1343460"/>
                  <a:pt x="8841119" y="1348202"/>
                </a:cubicBezTo>
                <a:cubicBezTo>
                  <a:pt x="8828354" y="1348673"/>
                  <a:pt x="8816185" y="1342631"/>
                  <a:pt x="8825548" y="1331028"/>
                </a:cubicBezTo>
                <a:cubicBezTo>
                  <a:pt x="8857711" y="1291432"/>
                  <a:pt x="8816096" y="1298887"/>
                  <a:pt x="8790413" y="1297436"/>
                </a:cubicBezTo>
                <a:cubicBezTo>
                  <a:pt x="8759333" y="1295832"/>
                  <a:pt x="8725565" y="1315490"/>
                  <a:pt x="8695944" y="1299752"/>
                </a:cubicBezTo>
                <a:cubicBezTo>
                  <a:pt x="8701338" y="1278697"/>
                  <a:pt x="8726082" y="1275968"/>
                  <a:pt x="8743050" y="1267471"/>
                </a:cubicBezTo>
                <a:cubicBezTo>
                  <a:pt x="8792636" y="1242406"/>
                  <a:pt x="8832648" y="1215014"/>
                  <a:pt x="8831902" y="1166250"/>
                </a:cubicBezTo>
                <a:cubicBezTo>
                  <a:pt x="8831416" y="1126849"/>
                  <a:pt x="8834560" y="1091573"/>
                  <a:pt x="8763628" y="1088084"/>
                </a:cubicBezTo>
                <a:cubicBezTo>
                  <a:pt x="8752484" y="1087556"/>
                  <a:pt x="8746480" y="1083182"/>
                  <a:pt x="8744052" y="1076766"/>
                </a:cubicBezTo>
                <a:cubicBezTo>
                  <a:pt x="8751664" y="1069402"/>
                  <a:pt x="8758926" y="1061811"/>
                  <a:pt x="8767977" y="1055883"/>
                </a:cubicBezTo>
                <a:cubicBezTo>
                  <a:pt x="8798386" y="1036363"/>
                  <a:pt x="8807604" y="1011893"/>
                  <a:pt x="8815418" y="986519"/>
                </a:cubicBezTo>
                <a:cubicBezTo>
                  <a:pt x="8820450" y="970342"/>
                  <a:pt x="8826500" y="954308"/>
                  <a:pt x="8839356" y="939330"/>
                </a:cubicBezTo>
                <a:cubicBezTo>
                  <a:pt x="8847184" y="930060"/>
                  <a:pt x="8857152" y="922680"/>
                  <a:pt x="8869964" y="917639"/>
                </a:cubicBezTo>
                <a:cubicBezTo>
                  <a:pt x="8881119" y="913066"/>
                  <a:pt x="8884190" y="908399"/>
                  <a:pt x="8876013" y="901606"/>
                </a:cubicBezTo>
                <a:cubicBezTo>
                  <a:pt x="8852888" y="882126"/>
                  <a:pt x="8842659" y="858937"/>
                  <a:pt x="8855230" y="828963"/>
                </a:cubicBezTo>
                <a:cubicBezTo>
                  <a:pt x="8859032" y="819911"/>
                  <a:pt x="8855550" y="812818"/>
                  <a:pt x="8844988" y="810876"/>
                </a:cubicBezTo>
                <a:cubicBezTo>
                  <a:pt x="8801020" y="802512"/>
                  <a:pt x="8788328" y="772374"/>
                  <a:pt x="8768255" y="747963"/>
                </a:cubicBezTo>
                <a:cubicBezTo>
                  <a:pt x="8739786" y="713294"/>
                  <a:pt x="8713605" y="677543"/>
                  <a:pt x="8692953" y="638707"/>
                </a:cubicBezTo>
                <a:cubicBezTo>
                  <a:pt x="8680700" y="615495"/>
                  <a:pt x="8668800" y="592509"/>
                  <a:pt x="8674423" y="564449"/>
                </a:cubicBezTo>
                <a:cubicBezTo>
                  <a:pt x="8675670" y="557588"/>
                  <a:pt x="8672308" y="552358"/>
                  <a:pt x="8667642" y="547822"/>
                </a:cubicBezTo>
                <a:cubicBezTo>
                  <a:pt x="8647856" y="527939"/>
                  <a:pt x="8648704" y="504214"/>
                  <a:pt x="8661198" y="478275"/>
                </a:cubicBezTo>
                <a:cubicBezTo>
                  <a:pt x="8668953" y="462573"/>
                  <a:pt x="8667832" y="460828"/>
                  <a:pt x="8645813" y="464032"/>
                </a:cubicBezTo>
                <a:cubicBezTo>
                  <a:pt x="8601088" y="470255"/>
                  <a:pt x="8556732" y="476969"/>
                  <a:pt x="8512338" y="477784"/>
                </a:cubicBezTo>
                <a:cubicBezTo>
                  <a:pt x="8462562" y="478712"/>
                  <a:pt x="8445778" y="468934"/>
                  <a:pt x="8481050" y="430572"/>
                </a:cubicBezTo>
                <a:cubicBezTo>
                  <a:pt x="8488612" y="422408"/>
                  <a:pt x="8495122" y="413567"/>
                  <a:pt x="8498220" y="404064"/>
                </a:cubicBezTo>
                <a:cubicBezTo>
                  <a:pt x="8500436" y="396549"/>
                  <a:pt x="8497776" y="391771"/>
                  <a:pt x="8489536" y="389280"/>
                </a:cubicBezTo>
                <a:close/>
                <a:moveTo>
                  <a:pt x="0" y="0"/>
                </a:moveTo>
                <a:lnTo>
                  <a:pt x="12192000" y="0"/>
                </a:lnTo>
                <a:lnTo>
                  <a:pt x="12192000" y="6858000"/>
                </a:lnTo>
                <a:lnTo>
                  <a:pt x="0" y="6858000"/>
                </a:ln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040EB63-93E5-EDA7-B7E8-97533B4ED19D}"/>
              </a:ext>
            </a:extLst>
          </p:cNvPr>
          <p:cNvSpPr>
            <a:spLocks noGrp="1"/>
          </p:cNvSpPr>
          <p:nvPr>
            <p:ph type="title"/>
          </p:nvPr>
        </p:nvSpPr>
        <p:spPr>
          <a:xfrm>
            <a:off x="1524000" y="4063296"/>
            <a:ext cx="9144000" cy="1152663"/>
          </a:xfrm>
        </p:spPr>
        <p:txBody>
          <a:bodyPr vert="horz" lIns="91440" tIns="45720" rIns="91440" bIns="45720" rtlCol="0" anchor="ctr">
            <a:normAutofit/>
          </a:bodyPr>
          <a:lstStyle/>
          <a:p>
            <a:pPr algn="ctr"/>
            <a:r>
              <a:rPr lang="en-US" sz="2300" dirty="0"/>
              <a:t>END</a:t>
            </a:r>
            <a:br>
              <a:rPr lang="en-US" sz="2300" dirty="0"/>
            </a:br>
            <a:r>
              <a:rPr lang="en-US" sz="2300" dirty="0"/>
              <a:t>THANK YOU!</a:t>
            </a:r>
            <a:br>
              <a:rPr lang="en-US" sz="2300" dirty="0"/>
            </a:br>
            <a:endParaRPr lang="en-US" sz="2300" dirty="0"/>
          </a:p>
        </p:txBody>
      </p:sp>
      <p:pic>
        <p:nvPicPr>
          <p:cNvPr id="6" name="Graphic 5" descr="Smiling Face with No Fill">
            <a:extLst>
              <a:ext uri="{FF2B5EF4-FFF2-40B4-BE49-F238E27FC236}">
                <a16:creationId xmlns:a16="http://schemas.microsoft.com/office/drawing/2014/main" id="{13C552DB-51AE-7FA1-8096-AD467F8BF2C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37344" y="1532408"/>
            <a:ext cx="1839836" cy="1839836"/>
          </a:xfrm>
          <a:prstGeom prst="rect">
            <a:avLst/>
          </a:prstGeom>
        </p:spPr>
      </p:pic>
    </p:spTree>
    <p:extLst>
      <p:ext uri="{BB962C8B-B14F-4D97-AF65-F5344CB8AC3E}">
        <p14:creationId xmlns:p14="http://schemas.microsoft.com/office/powerpoint/2010/main" val="3428809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36" name="Rectangle 35">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Content Placeholder 20">
            <a:extLst>
              <a:ext uri="{FF2B5EF4-FFF2-40B4-BE49-F238E27FC236}">
                <a16:creationId xmlns:a16="http://schemas.microsoft.com/office/drawing/2014/main" id="{C019423A-D982-EF42-821D-3F20963211DC}"/>
              </a:ext>
            </a:extLst>
          </p:cNvPr>
          <p:cNvPicPr>
            <a:picLocks noGrp="1" noChangeAspect="1"/>
          </p:cNvPicPr>
          <p:nvPr>
            <p:ph sz="half" idx="2"/>
          </p:nvPr>
        </p:nvPicPr>
        <p:blipFill rotWithShape="1">
          <a:blip r:embed="rId2"/>
          <a:srcRect t="1893" b="5894"/>
          <a:stretch/>
        </p:blipFill>
        <p:spPr>
          <a:xfrm>
            <a:off x="20" y="10"/>
            <a:ext cx="12191980" cy="6857990"/>
          </a:xfrm>
          <a:prstGeom prst="rect">
            <a:avLst/>
          </a:prstGeom>
        </p:spPr>
      </p:pic>
      <p:sp>
        <p:nvSpPr>
          <p:cNvPr id="38" name="Rectangle 37">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alpha val="30000"/>
                </a:schemeClr>
              </a:gs>
              <a:gs pos="33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0E360D1-D88C-08F4-FA2D-813817154933}"/>
              </a:ext>
            </a:extLst>
          </p:cNvPr>
          <p:cNvSpPr>
            <a:spLocks noGrp="1"/>
          </p:cNvSpPr>
          <p:nvPr>
            <p:ph type="title"/>
          </p:nvPr>
        </p:nvSpPr>
        <p:spPr>
          <a:xfrm>
            <a:off x="477981" y="1122362"/>
            <a:ext cx="4023360" cy="2802219"/>
          </a:xfrm>
        </p:spPr>
        <p:txBody>
          <a:bodyPr vert="horz" lIns="91440" tIns="45720" rIns="91440" bIns="45720" rtlCol="0" anchor="b">
            <a:normAutofit fontScale="90000"/>
          </a:bodyPr>
          <a:lstStyle/>
          <a:p>
            <a:pPr marL="742950" indent="-742950">
              <a:buFont typeface="+mj-lt"/>
              <a:buAutoNum type="arabicPeriod" startAt="2"/>
            </a:pPr>
            <a:r>
              <a:rPr lang="en-US" sz="3200" dirty="0"/>
              <a:t>Getting familiar with </a:t>
            </a:r>
            <a:r>
              <a:rPr lang="en-US" sz="3200" dirty="0" err="1"/>
              <a:t>Atliq’s</a:t>
            </a:r>
            <a:r>
              <a:rPr lang="en-US" sz="3200" dirty="0"/>
              <a:t> Business –Their Markets and Product lines</a:t>
            </a:r>
          </a:p>
        </p:txBody>
      </p:sp>
      <p:sp>
        <p:nvSpPr>
          <p:cNvPr id="3" name="Content Placeholder 2">
            <a:extLst>
              <a:ext uri="{FF2B5EF4-FFF2-40B4-BE49-F238E27FC236}">
                <a16:creationId xmlns:a16="http://schemas.microsoft.com/office/drawing/2014/main" id="{EA7E355F-C1D4-87A1-D254-E11D9B2E01EB}"/>
              </a:ext>
            </a:extLst>
          </p:cNvPr>
          <p:cNvSpPr>
            <a:spLocks noGrp="1"/>
          </p:cNvSpPr>
          <p:nvPr>
            <p:ph sz="half" idx="1"/>
          </p:nvPr>
        </p:nvSpPr>
        <p:spPr>
          <a:xfrm>
            <a:off x="4501341" y="4431811"/>
            <a:ext cx="4023359" cy="1208141"/>
          </a:xfrm>
        </p:spPr>
        <p:txBody>
          <a:bodyPr vert="horz" lIns="91440" tIns="45720" rIns="91440" bIns="45720" rtlCol="0">
            <a:normAutofit/>
          </a:bodyPr>
          <a:lstStyle/>
          <a:p>
            <a:pPr marL="0" indent="0">
              <a:buNone/>
            </a:pPr>
            <a:r>
              <a:rPr lang="en-US" sz="1600" cap="all" dirty="0" err="1"/>
              <a:t>Atliq’s</a:t>
            </a:r>
            <a:r>
              <a:rPr lang="en-US" sz="1600" cap="all" dirty="0"/>
              <a:t> Markets</a:t>
            </a:r>
          </a:p>
        </p:txBody>
      </p:sp>
    </p:spTree>
    <p:extLst>
      <p:ext uri="{BB962C8B-B14F-4D97-AF65-F5344CB8AC3E}">
        <p14:creationId xmlns:p14="http://schemas.microsoft.com/office/powerpoint/2010/main" val="251024432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13B7BB51-92B8-4089-8DAB-1202A4D1C6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315111"/>
            <a:ext cx="3021543" cy="1435442"/>
          </a:xfrm>
          <a:custGeom>
            <a:avLst/>
            <a:gdLst/>
            <a:ahLst/>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useBgFill="1">
        <p:nvSpPr>
          <p:cNvPr id="29" name="Rectangle 28">
            <a:extLst>
              <a:ext uri="{FF2B5EF4-FFF2-40B4-BE49-F238E27FC236}">
                <a16:creationId xmlns:a16="http://schemas.microsoft.com/office/drawing/2014/main" id="{DA8886A6-5426-494B-96D8-D962D2BA0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AA3ED336-C09E-46E8-9774-B977D15FC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2347"/>
            <a:ext cx="12191999" cy="6105653"/>
          </a:xfrm>
          <a:custGeom>
            <a:avLst/>
            <a:gdLst>
              <a:gd name="connsiteX0" fmla="*/ 7538181 w 12191999"/>
              <a:gd name="connsiteY0" fmla="*/ 484 h 6105653"/>
              <a:gd name="connsiteX1" fmla="*/ 7569993 w 12191999"/>
              <a:gd name="connsiteY1" fmla="*/ 5527 h 6105653"/>
              <a:gd name="connsiteX2" fmla="*/ 7587853 w 12191999"/>
              <a:gd name="connsiteY2" fmla="*/ 84028 h 6105653"/>
              <a:gd name="connsiteX3" fmla="*/ 7559278 w 12191999"/>
              <a:gd name="connsiteY3" fmla="*/ 325347 h 6105653"/>
              <a:gd name="connsiteX4" fmla="*/ 7795021 w 12191999"/>
              <a:gd name="connsiteY4" fmla="*/ 25878 h 6105653"/>
              <a:gd name="connsiteX5" fmla="*/ 7759302 w 12191999"/>
              <a:gd name="connsiteY5" fmla="*/ 249752 h 6105653"/>
              <a:gd name="connsiteX6" fmla="*/ 7852171 w 12191999"/>
              <a:gd name="connsiteY6" fmla="*/ 313717 h 6105653"/>
              <a:gd name="connsiteX7" fmla="*/ 8002190 w 12191999"/>
              <a:gd name="connsiteY7" fmla="*/ 418385 h 6105653"/>
              <a:gd name="connsiteX8" fmla="*/ 8084343 w 12191999"/>
              <a:gd name="connsiteY8" fmla="*/ 491072 h 6105653"/>
              <a:gd name="connsiteX9" fmla="*/ 8348662 w 12191999"/>
              <a:gd name="connsiteY9" fmla="*/ 520146 h 6105653"/>
              <a:gd name="connsiteX10" fmla="*/ 8637984 w 12191999"/>
              <a:gd name="connsiteY10" fmla="*/ 459090 h 6105653"/>
              <a:gd name="connsiteX11" fmla="*/ 8784431 w 12191999"/>
              <a:gd name="connsiteY11" fmla="*/ 290457 h 6105653"/>
              <a:gd name="connsiteX12" fmla="*/ 8948737 w 12191999"/>
              <a:gd name="connsiteY12" fmla="*/ 339884 h 6105653"/>
              <a:gd name="connsiteX13" fmla="*/ 8848725 w 12191999"/>
              <a:gd name="connsiteY13" fmla="*/ 697501 h 6105653"/>
              <a:gd name="connsiteX14" fmla="*/ 9238059 w 12191999"/>
              <a:gd name="connsiteY14" fmla="*/ 165437 h 6105653"/>
              <a:gd name="connsiteX15" fmla="*/ 9255919 w 12191999"/>
              <a:gd name="connsiteY15" fmla="*/ 255567 h 6105653"/>
              <a:gd name="connsiteX16" fmla="*/ 9477374 w 12191999"/>
              <a:gd name="connsiteY16" fmla="*/ 578295 h 6105653"/>
              <a:gd name="connsiteX17" fmla="*/ 9488091 w 12191999"/>
              <a:gd name="connsiteY17" fmla="*/ 595740 h 6105653"/>
              <a:gd name="connsiteX18" fmla="*/ 9627393 w 12191999"/>
              <a:gd name="connsiteY18" fmla="*/ 650981 h 6105653"/>
              <a:gd name="connsiteX19" fmla="*/ 9648824 w 12191999"/>
              <a:gd name="connsiteY19" fmla="*/ 825429 h 6105653"/>
              <a:gd name="connsiteX20" fmla="*/ 9616678 w 12191999"/>
              <a:gd name="connsiteY20" fmla="*/ 970802 h 6105653"/>
              <a:gd name="connsiteX21" fmla="*/ 9655968 w 12191999"/>
              <a:gd name="connsiteY21" fmla="*/ 1127805 h 6105653"/>
              <a:gd name="connsiteX22" fmla="*/ 9638109 w 12191999"/>
              <a:gd name="connsiteY22" fmla="*/ 1267362 h 6105653"/>
              <a:gd name="connsiteX23" fmla="*/ 9663111 w 12191999"/>
              <a:gd name="connsiteY23" fmla="*/ 1386568 h 6105653"/>
              <a:gd name="connsiteX24" fmla="*/ 9780984 w 12191999"/>
              <a:gd name="connsiteY24" fmla="*/ 1270269 h 6105653"/>
              <a:gd name="connsiteX25" fmla="*/ 9780984 w 12191999"/>
              <a:gd name="connsiteY25" fmla="*/ 1107452 h 6105653"/>
              <a:gd name="connsiteX26" fmla="*/ 9855993 w 12191999"/>
              <a:gd name="connsiteY26" fmla="*/ 991154 h 6105653"/>
              <a:gd name="connsiteX27" fmla="*/ 9991724 w 12191999"/>
              <a:gd name="connsiteY27" fmla="*/ 880670 h 6105653"/>
              <a:gd name="connsiteX28" fmla="*/ 10209609 w 12191999"/>
              <a:gd name="connsiteY28" fmla="*/ 491071 h 6105653"/>
              <a:gd name="connsiteX29" fmla="*/ 10291762 w 12191999"/>
              <a:gd name="connsiteY29" fmla="*/ 421292 h 6105653"/>
              <a:gd name="connsiteX30" fmla="*/ 9973865 w 12191999"/>
              <a:gd name="connsiteY30" fmla="*/ 1531941 h 6105653"/>
              <a:gd name="connsiteX31" fmla="*/ 10106024 w 12191999"/>
              <a:gd name="connsiteY31" fmla="*/ 1188861 h 6105653"/>
              <a:gd name="connsiteX32" fmla="*/ 10081022 w 12191999"/>
              <a:gd name="connsiteY32" fmla="*/ 1421458 h 6105653"/>
              <a:gd name="connsiteX33" fmla="*/ 10170318 w 12191999"/>
              <a:gd name="connsiteY33" fmla="*/ 1549385 h 6105653"/>
              <a:gd name="connsiteX34" fmla="*/ 10198893 w 12191999"/>
              <a:gd name="connsiteY34" fmla="*/ 1549385 h 6105653"/>
              <a:gd name="connsiteX35" fmla="*/ 10281046 w 12191999"/>
              <a:gd name="connsiteY35" fmla="*/ 1453439 h 6105653"/>
              <a:gd name="connsiteX36" fmla="*/ 10334625 w 12191999"/>
              <a:gd name="connsiteY36" fmla="*/ 1398198 h 6105653"/>
              <a:gd name="connsiteX37" fmla="*/ 10527506 w 12191999"/>
              <a:gd name="connsiteY37" fmla="*/ 1247010 h 6105653"/>
              <a:gd name="connsiteX38" fmla="*/ 10548937 w 12191999"/>
              <a:gd name="connsiteY38" fmla="*/ 1354586 h 6105653"/>
              <a:gd name="connsiteX39" fmla="*/ 10588228 w 12191999"/>
              <a:gd name="connsiteY39" fmla="*/ 1395290 h 6105653"/>
              <a:gd name="connsiteX40" fmla="*/ 10645378 w 12191999"/>
              <a:gd name="connsiteY40" fmla="*/ 1366216 h 6105653"/>
              <a:gd name="connsiteX41" fmla="*/ 10820400 w 12191999"/>
              <a:gd name="connsiteY41" fmla="*/ 1031858 h 6105653"/>
              <a:gd name="connsiteX42" fmla="*/ 10956131 w 12191999"/>
              <a:gd name="connsiteY42" fmla="*/ 1005691 h 6105653"/>
              <a:gd name="connsiteX43" fmla="*/ 10977562 w 12191999"/>
              <a:gd name="connsiteY43" fmla="*/ 1069655 h 6105653"/>
              <a:gd name="connsiteX44" fmla="*/ 10966847 w 12191999"/>
              <a:gd name="connsiteY44" fmla="*/ 1142341 h 6105653"/>
              <a:gd name="connsiteX45" fmla="*/ 11074003 w 12191999"/>
              <a:gd name="connsiteY45" fmla="*/ 1084192 h 6105653"/>
              <a:gd name="connsiteX46" fmla="*/ 11181159 w 12191999"/>
              <a:gd name="connsiteY46" fmla="*/ 848688 h 6105653"/>
              <a:gd name="connsiteX47" fmla="*/ 11238309 w 12191999"/>
              <a:gd name="connsiteY47" fmla="*/ 805077 h 6105653"/>
              <a:gd name="connsiteX48" fmla="*/ 11266884 w 12191999"/>
              <a:gd name="connsiteY48" fmla="*/ 863226 h 6105653"/>
              <a:gd name="connsiteX49" fmla="*/ 11277600 w 12191999"/>
              <a:gd name="connsiteY49" fmla="*/ 906838 h 6105653"/>
              <a:gd name="connsiteX50" fmla="*/ 11724084 w 12191999"/>
              <a:gd name="connsiteY50" fmla="*/ 5527 h 6105653"/>
              <a:gd name="connsiteX51" fmla="*/ 11727656 w 12191999"/>
              <a:gd name="connsiteY51" fmla="*/ 209048 h 6105653"/>
              <a:gd name="connsiteX52" fmla="*/ 11656218 w 12191999"/>
              <a:gd name="connsiteY52" fmla="*/ 409663 h 6105653"/>
              <a:gd name="connsiteX53" fmla="*/ 11666934 w 12191999"/>
              <a:gd name="connsiteY53" fmla="*/ 621907 h 6105653"/>
              <a:gd name="connsiteX54" fmla="*/ 11631215 w 12191999"/>
              <a:gd name="connsiteY54" fmla="*/ 822521 h 6105653"/>
              <a:gd name="connsiteX55" fmla="*/ 11631215 w 12191999"/>
              <a:gd name="connsiteY55" fmla="*/ 996969 h 6105653"/>
              <a:gd name="connsiteX56" fmla="*/ 11684793 w 12191999"/>
              <a:gd name="connsiteY56" fmla="*/ 834151 h 6105653"/>
              <a:gd name="connsiteX57" fmla="*/ 11774090 w 12191999"/>
              <a:gd name="connsiteY57" fmla="*/ 773095 h 6105653"/>
              <a:gd name="connsiteX58" fmla="*/ 11856243 w 12191999"/>
              <a:gd name="connsiteY58" fmla="*/ 793447 h 6105653"/>
              <a:gd name="connsiteX59" fmla="*/ 11831240 w 12191999"/>
              <a:gd name="connsiteY59" fmla="*/ 860319 h 6105653"/>
              <a:gd name="connsiteX60" fmla="*/ 11738371 w 12191999"/>
              <a:gd name="connsiteY60" fmla="*/ 938820 h 6105653"/>
              <a:gd name="connsiteX61" fmla="*/ 11795521 w 12191999"/>
              <a:gd name="connsiteY61" fmla="*/ 956264 h 6105653"/>
              <a:gd name="connsiteX62" fmla="*/ 11838384 w 12191999"/>
              <a:gd name="connsiteY62" fmla="*/ 1002784 h 6105653"/>
              <a:gd name="connsiteX63" fmla="*/ 11816952 w 12191999"/>
              <a:gd name="connsiteY63" fmla="*/ 1270269 h 6105653"/>
              <a:gd name="connsiteX64" fmla="*/ 11999118 w 12191999"/>
              <a:gd name="connsiteY64" fmla="*/ 1092915 h 6105653"/>
              <a:gd name="connsiteX65" fmla="*/ 12027693 w 12191999"/>
              <a:gd name="connsiteY65" fmla="*/ 979524 h 6105653"/>
              <a:gd name="connsiteX66" fmla="*/ 12102703 w 12191999"/>
              <a:gd name="connsiteY66" fmla="*/ 953357 h 6105653"/>
              <a:gd name="connsiteX67" fmla="*/ 12120562 w 12191999"/>
              <a:gd name="connsiteY67" fmla="*/ 1005691 h 6105653"/>
              <a:gd name="connsiteX68" fmla="*/ 12056268 w 12191999"/>
              <a:gd name="connsiteY68" fmla="*/ 1267362 h 6105653"/>
              <a:gd name="connsiteX69" fmla="*/ 12081272 w 12191999"/>
              <a:gd name="connsiteY69" fmla="*/ 1310974 h 6105653"/>
              <a:gd name="connsiteX70" fmla="*/ 12191999 w 12191999"/>
              <a:gd name="connsiteY70" fmla="*/ 1008598 h 6105653"/>
              <a:gd name="connsiteX71" fmla="*/ 12191999 w 12191999"/>
              <a:gd name="connsiteY71" fmla="*/ 6105653 h 6105653"/>
              <a:gd name="connsiteX72" fmla="*/ 0 w 12191999"/>
              <a:gd name="connsiteY72" fmla="*/ 6105653 h 6105653"/>
              <a:gd name="connsiteX73" fmla="*/ 0 w 12191999"/>
              <a:gd name="connsiteY73" fmla="*/ 927116 h 6105653"/>
              <a:gd name="connsiteX74" fmla="*/ 61930 w 12191999"/>
              <a:gd name="connsiteY74" fmla="*/ 902578 h 6105653"/>
              <a:gd name="connsiteX75" fmla="*/ 155971 w 12191999"/>
              <a:gd name="connsiteY75" fmla="*/ 883588 h 6105653"/>
              <a:gd name="connsiteX76" fmla="*/ 277414 w 12191999"/>
              <a:gd name="connsiteY76" fmla="*/ 802179 h 6105653"/>
              <a:gd name="connsiteX77" fmla="*/ 638174 w 12191999"/>
              <a:gd name="connsiteY77" fmla="*/ 430025 h 6105653"/>
              <a:gd name="connsiteX78" fmla="*/ 477440 w 12191999"/>
              <a:gd name="connsiteY78" fmla="*/ 784735 h 6105653"/>
              <a:gd name="connsiteX79" fmla="*/ 827483 w 12191999"/>
              <a:gd name="connsiteY79" fmla="*/ 418395 h 6105653"/>
              <a:gd name="connsiteX80" fmla="*/ 956071 w 12191999"/>
              <a:gd name="connsiteY80" fmla="*/ 241040 h 6105653"/>
              <a:gd name="connsiteX81" fmla="*/ 999268 w 12191999"/>
              <a:gd name="connsiteY81" fmla="*/ 192386 h 6105653"/>
              <a:gd name="connsiteX82" fmla="*/ 1031080 w 12191999"/>
              <a:gd name="connsiteY82" fmla="*/ 197429 h 6105653"/>
              <a:gd name="connsiteX83" fmla="*/ 1048940 w 12191999"/>
              <a:gd name="connsiteY83" fmla="*/ 275930 h 6105653"/>
              <a:gd name="connsiteX84" fmla="*/ 1020365 w 12191999"/>
              <a:gd name="connsiteY84" fmla="*/ 517249 h 6105653"/>
              <a:gd name="connsiteX85" fmla="*/ 1256108 w 12191999"/>
              <a:gd name="connsiteY85" fmla="*/ 217780 h 6105653"/>
              <a:gd name="connsiteX86" fmla="*/ 1220389 w 12191999"/>
              <a:gd name="connsiteY86" fmla="*/ 441654 h 6105653"/>
              <a:gd name="connsiteX87" fmla="*/ 1313258 w 12191999"/>
              <a:gd name="connsiteY87" fmla="*/ 505619 h 6105653"/>
              <a:gd name="connsiteX88" fmla="*/ 1463277 w 12191999"/>
              <a:gd name="connsiteY88" fmla="*/ 610287 h 6105653"/>
              <a:gd name="connsiteX89" fmla="*/ 1545430 w 12191999"/>
              <a:gd name="connsiteY89" fmla="*/ 682974 h 6105653"/>
              <a:gd name="connsiteX90" fmla="*/ 1809749 w 12191999"/>
              <a:gd name="connsiteY90" fmla="*/ 712048 h 6105653"/>
              <a:gd name="connsiteX91" fmla="*/ 2099071 w 12191999"/>
              <a:gd name="connsiteY91" fmla="*/ 650992 h 6105653"/>
              <a:gd name="connsiteX92" fmla="*/ 2245518 w 12191999"/>
              <a:gd name="connsiteY92" fmla="*/ 482359 h 6105653"/>
              <a:gd name="connsiteX93" fmla="*/ 2409824 w 12191999"/>
              <a:gd name="connsiteY93" fmla="*/ 531786 h 6105653"/>
              <a:gd name="connsiteX94" fmla="*/ 2309812 w 12191999"/>
              <a:gd name="connsiteY94" fmla="*/ 889403 h 6105653"/>
              <a:gd name="connsiteX95" fmla="*/ 2699146 w 12191999"/>
              <a:gd name="connsiteY95" fmla="*/ 357339 h 6105653"/>
              <a:gd name="connsiteX96" fmla="*/ 2717006 w 12191999"/>
              <a:gd name="connsiteY96" fmla="*/ 447469 h 6105653"/>
              <a:gd name="connsiteX97" fmla="*/ 2938461 w 12191999"/>
              <a:gd name="connsiteY97" fmla="*/ 770197 h 6105653"/>
              <a:gd name="connsiteX98" fmla="*/ 2949178 w 12191999"/>
              <a:gd name="connsiteY98" fmla="*/ 787642 h 6105653"/>
              <a:gd name="connsiteX99" fmla="*/ 3088480 w 12191999"/>
              <a:gd name="connsiteY99" fmla="*/ 842883 h 6105653"/>
              <a:gd name="connsiteX100" fmla="*/ 3109911 w 12191999"/>
              <a:gd name="connsiteY100" fmla="*/ 1017331 h 6105653"/>
              <a:gd name="connsiteX101" fmla="*/ 3077765 w 12191999"/>
              <a:gd name="connsiteY101" fmla="*/ 1162704 h 6105653"/>
              <a:gd name="connsiteX102" fmla="*/ 3117055 w 12191999"/>
              <a:gd name="connsiteY102" fmla="*/ 1319707 h 6105653"/>
              <a:gd name="connsiteX103" fmla="*/ 3099196 w 12191999"/>
              <a:gd name="connsiteY103" fmla="*/ 1459264 h 6105653"/>
              <a:gd name="connsiteX104" fmla="*/ 3124198 w 12191999"/>
              <a:gd name="connsiteY104" fmla="*/ 1578470 h 6105653"/>
              <a:gd name="connsiteX105" fmla="*/ 3242071 w 12191999"/>
              <a:gd name="connsiteY105" fmla="*/ 1462171 h 6105653"/>
              <a:gd name="connsiteX106" fmla="*/ 3242071 w 12191999"/>
              <a:gd name="connsiteY106" fmla="*/ 1299354 h 6105653"/>
              <a:gd name="connsiteX107" fmla="*/ 3317080 w 12191999"/>
              <a:gd name="connsiteY107" fmla="*/ 1183056 h 6105653"/>
              <a:gd name="connsiteX108" fmla="*/ 3452811 w 12191999"/>
              <a:gd name="connsiteY108" fmla="*/ 1072572 h 6105653"/>
              <a:gd name="connsiteX109" fmla="*/ 3670696 w 12191999"/>
              <a:gd name="connsiteY109" fmla="*/ 682973 h 6105653"/>
              <a:gd name="connsiteX110" fmla="*/ 3752849 w 12191999"/>
              <a:gd name="connsiteY110" fmla="*/ 613194 h 6105653"/>
              <a:gd name="connsiteX111" fmla="*/ 3434952 w 12191999"/>
              <a:gd name="connsiteY111" fmla="*/ 1723843 h 6105653"/>
              <a:gd name="connsiteX112" fmla="*/ 3567111 w 12191999"/>
              <a:gd name="connsiteY112" fmla="*/ 1380763 h 6105653"/>
              <a:gd name="connsiteX113" fmla="*/ 3542109 w 12191999"/>
              <a:gd name="connsiteY113" fmla="*/ 1613360 h 6105653"/>
              <a:gd name="connsiteX114" fmla="*/ 3631405 w 12191999"/>
              <a:gd name="connsiteY114" fmla="*/ 1741287 h 6105653"/>
              <a:gd name="connsiteX115" fmla="*/ 3659980 w 12191999"/>
              <a:gd name="connsiteY115" fmla="*/ 1741287 h 6105653"/>
              <a:gd name="connsiteX116" fmla="*/ 3742133 w 12191999"/>
              <a:gd name="connsiteY116" fmla="*/ 1645341 h 6105653"/>
              <a:gd name="connsiteX117" fmla="*/ 3795712 w 12191999"/>
              <a:gd name="connsiteY117" fmla="*/ 1590100 h 6105653"/>
              <a:gd name="connsiteX118" fmla="*/ 3988593 w 12191999"/>
              <a:gd name="connsiteY118" fmla="*/ 1438912 h 6105653"/>
              <a:gd name="connsiteX119" fmla="*/ 4010024 w 12191999"/>
              <a:gd name="connsiteY119" fmla="*/ 1546488 h 6105653"/>
              <a:gd name="connsiteX120" fmla="*/ 4049315 w 12191999"/>
              <a:gd name="connsiteY120" fmla="*/ 1587192 h 6105653"/>
              <a:gd name="connsiteX121" fmla="*/ 4106465 w 12191999"/>
              <a:gd name="connsiteY121" fmla="*/ 1558118 h 6105653"/>
              <a:gd name="connsiteX122" fmla="*/ 4281487 w 12191999"/>
              <a:gd name="connsiteY122" fmla="*/ 1223760 h 6105653"/>
              <a:gd name="connsiteX123" fmla="*/ 4417219 w 12191999"/>
              <a:gd name="connsiteY123" fmla="*/ 1197593 h 6105653"/>
              <a:gd name="connsiteX124" fmla="*/ 4438649 w 12191999"/>
              <a:gd name="connsiteY124" fmla="*/ 1261557 h 6105653"/>
              <a:gd name="connsiteX125" fmla="*/ 4427935 w 12191999"/>
              <a:gd name="connsiteY125" fmla="*/ 1334243 h 6105653"/>
              <a:gd name="connsiteX126" fmla="*/ 4535090 w 12191999"/>
              <a:gd name="connsiteY126" fmla="*/ 1276094 h 6105653"/>
              <a:gd name="connsiteX127" fmla="*/ 4642246 w 12191999"/>
              <a:gd name="connsiteY127" fmla="*/ 1040590 h 6105653"/>
              <a:gd name="connsiteX128" fmla="*/ 4699396 w 12191999"/>
              <a:gd name="connsiteY128" fmla="*/ 996979 h 6105653"/>
              <a:gd name="connsiteX129" fmla="*/ 4727971 w 12191999"/>
              <a:gd name="connsiteY129" fmla="*/ 1055128 h 6105653"/>
              <a:gd name="connsiteX130" fmla="*/ 4738688 w 12191999"/>
              <a:gd name="connsiteY130" fmla="*/ 1098740 h 6105653"/>
              <a:gd name="connsiteX131" fmla="*/ 5185172 w 12191999"/>
              <a:gd name="connsiteY131" fmla="*/ 197429 h 6105653"/>
              <a:gd name="connsiteX132" fmla="*/ 5188744 w 12191999"/>
              <a:gd name="connsiteY132" fmla="*/ 400950 h 6105653"/>
              <a:gd name="connsiteX133" fmla="*/ 5117306 w 12191999"/>
              <a:gd name="connsiteY133" fmla="*/ 601565 h 6105653"/>
              <a:gd name="connsiteX134" fmla="*/ 5128021 w 12191999"/>
              <a:gd name="connsiteY134" fmla="*/ 813809 h 6105653"/>
              <a:gd name="connsiteX135" fmla="*/ 5092302 w 12191999"/>
              <a:gd name="connsiteY135" fmla="*/ 1014423 h 6105653"/>
              <a:gd name="connsiteX136" fmla="*/ 5092302 w 12191999"/>
              <a:gd name="connsiteY136" fmla="*/ 1188871 h 6105653"/>
              <a:gd name="connsiteX137" fmla="*/ 5145880 w 12191999"/>
              <a:gd name="connsiteY137" fmla="*/ 1026053 h 6105653"/>
              <a:gd name="connsiteX138" fmla="*/ 5235177 w 12191999"/>
              <a:gd name="connsiteY138" fmla="*/ 964997 h 6105653"/>
              <a:gd name="connsiteX139" fmla="*/ 5317331 w 12191999"/>
              <a:gd name="connsiteY139" fmla="*/ 985349 h 6105653"/>
              <a:gd name="connsiteX140" fmla="*/ 5292327 w 12191999"/>
              <a:gd name="connsiteY140" fmla="*/ 1052221 h 6105653"/>
              <a:gd name="connsiteX141" fmla="*/ 5199458 w 12191999"/>
              <a:gd name="connsiteY141" fmla="*/ 1130722 h 6105653"/>
              <a:gd name="connsiteX142" fmla="*/ 5256608 w 12191999"/>
              <a:gd name="connsiteY142" fmla="*/ 1148166 h 6105653"/>
              <a:gd name="connsiteX143" fmla="*/ 5299471 w 12191999"/>
              <a:gd name="connsiteY143" fmla="*/ 1194686 h 6105653"/>
              <a:gd name="connsiteX144" fmla="*/ 5278039 w 12191999"/>
              <a:gd name="connsiteY144" fmla="*/ 1462171 h 6105653"/>
              <a:gd name="connsiteX145" fmla="*/ 5460205 w 12191999"/>
              <a:gd name="connsiteY145" fmla="*/ 1284817 h 6105653"/>
              <a:gd name="connsiteX146" fmla="*/ 5488780 w 12191999"/>
              <a:gd name="connsiteY146" fmla="*/ 1171426 h 6105653"/>
              <a:gd name="connsiteX147" fmla="*/ 5539513 w 12191999"/>
              <a:gd name="connsiteY147" fmla="*/ 1140353 h 6105653"/>
              <a:gd name="connsiteX148" fmla="*/ 5552720 w 12191999"/>
              <a:gd name="connsiteY148" fmla="*/ 1143022 h 6105653"/>
              <a:gd name="connsiteX149" fmla="*/ 5574208 w 12191999"/>
              <a:gd name="connsiteY149" fmla="*/ 1115811 h 6105653"/>
              <a:gd name="connsiteX150" fmla="*/ 5734050 w 12191999"/>
              <a:gd name="connsiteY150" fmla="*/ 1075470 h 6105653"/>
              <a:gd name="connsiteX151" fmla="*/ 5798343 w 12191999"/>
              <a:gd name="connsiteY151" fmla="*/ 1020228 h 6105653"/>
              <a:gd name="connsiteX152" fmla="*/ 5884068 w 12191999"/>
              <a:gd name="connsiteY152" fmla="*/ 883578 h 6105653"/>
              <a:gd name="connsiteX153" fmla="*/ 6066234 w 12191999"/>
              <a:gd name="connsiteY153" fmla="*/ 645166 h 6105653"/>
              <a:gd name="connsiteX154" fmla="*/ 6109096 w 12191999"/>
              <a:gd name="connsiteY154" fmla="*/ 732391 h 6105653"/>
              <a:gd name="connsiteX155" fmla="*/ 5998368 w 12191999"/>
              <a:gd name="connsiteY155" fmla="*/ 985338 h 6105653"/>
              <a:gd name="connsiteX156" fmla="*/ 5969793 w 12191999"/>
              <a:gd name="connsiteY156" fmla="*/ 1168509 h 6105653"/>
              <a:gd name="connsiteX157" fmla="*/ 6162674 w 12191999"/>
              <a:gd name="connsiteY157" fmla="*/ 909745 h 6105653"/>
              <a:gd name="connsiteX158" fmla="*/ 6412705 w 12191999"/>
              <a:gd name="connsiteY158" fmla="*/ 659704 h 6105653"/>
              <a:gd name="connsiteX159" fmla="*/ 6366271 w 12191999"/>
              <a:gd name="connsiteY159" fmla="*/ 851596 h 6105653"/>
              <a:gd name="connsiteX160" fmla="*/ 6398418 w 12191999"/>
              <a:gd name="connsiteY160" fmla="*/ 860319 h 6105653"/>
              <a:gd name="connsiteX161" fmla="*/ 6694884 w 12191999"/>
              <a:gd name="connsiteY161" fmla="*/ 691686 h 6105653"/>
              <a:gd name="connsiteX162" fmla="*/ 6816327 w 12191999"/>
              <a:gd name="connsiteY162" fmla="*/ 610277 h 6105653"/>
              <a:gd name="connsiteX163" fmla="*/ 7177087 w 12191999"/>
              <a:gd name="connsiteY163" fmla="*/ 238123 h 6105653"/>
              <a:gd name="connsiteX164" fmla="*/ 7016353 w 12191999"/>
              <a:gd name="connsiteY164" fmla="*/ 592833 h 6105653"/>
              <a:gd name="connsiteX165" fmla="*/ 7366396 w 12191999"/>
              <a:gd name="connsiteY165" fmla="*/ 226493 h 6105653"/>
              <a:gd name="connsiteX166" fmla="*/ 7494984 w 12191999"/>
              <a:gd name="connsiteY166" fmla="*/ 49138 h 6105653"/>
              <a:gd name="connsiteX167" fmla="*/ 7538181 w 12191999"/>
              <a:gd name="connsiteY167" fmla="*/ 484 h 6105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Lst>
            <a:rect l="l" t="t" r="r" b="b"/>
            <a:pathLst>
              <a:path w="12191999" h="6105653">
                <a:moveTo>
                  <a:pt x="7538181" y="484"/>
                </a:moveTo>
                <a:cubicBezTo>
                  <a:pt x="7546999" y="-833"/>
                  <a:pt x="7557492" y="439"/>
                  <a:pt x="7569993" y="5527"/>
                </a:cubicBezTo>
                <a:cubicBezTo>
                  <a:pt x="7612855" y="22971"/>
                  <a:pt x="7598567" y="54953"/>
                  <a:pt x="7587853" y="84028"/>
                </a:cubicBezTo>
                <a:cubicBezTo>
                  <a:pt x="7559278" y="153806"/>
                  <a:pt x="7559278" y="229401"/>
                  <a:pt x="7559278" y="325347"/>
                </a:cubicBezTo>
                <a:cubicBezTo>
                  <a:pt x="7695009" y="243938"/>
                  <a:pt x="7652146" y="95658"/>
                  <a:pt x="7795021" y="25878"/>
                </a:cubicBezTo>
                <a:cubicBezTo>
                  <a:pt x="7820024" y="113102"/>
                  <a:pt x="7770018" y="179974"/>
                  <a:pt x="7759302" y="249752"/>
                </a:cubicBezTo>
                <a:cubicBezTo>
                  <a:pt x="7748587" y="313717"/>
                  <a:pt x="7773590" y="328254"/>
                  <a:pt x="7852171" y="313717"/>
                </a:cubicBezTo>
                <a:cubicBezTo>
                  <a:pt x="7973615" y="290457"/>
                  <a:pt x="8034337" y="325347"/>
                  <a:pt x="8002190" y="418385"/>
                </a:cubicBezTo>
                <a:cubicBezTo>
                  <a:pt x="7970043" y="505609"/>
                  <a:pt x="8016478" y="514331"/>
                  <a:pt x="8084343" y="491072"/>
                </a:cubicBezTo>
                <a:cubicBezTo>
                  <a:pt x="8184355" y="456182"/>
                  <a:pt x="8262937" y="493979"/>
                  <a:pt x="8348662" y="520146"/>
                </a:cubicBezTo>
                <a:cubicBezTo>
                  <a:pt x="8477249" y="560851"/>
                  <a:pt x="8541543" y="543406"/>
                  <a:pt x="8637984" y="459090"/>
                </a:cubicBezTo>
                <a:cubicBezTo>
                  <a:pt x="8691561" y="409663"/>
                  <a:pt x="8737996" y="360236"/>
                  <a:pt x="8784431" y="290457"/>
                </a:cubicBezTo>
                <a:cubicBezTo>
                  <a:pt x="8809434" y="450367"/>
                  <a:pt x="8895158" y="284642"/>
                  <a:pt x="8948737" y="339884"/>
                </a:cubicBezTo>
                <a:cubicBezTo>
                  <a:pt x="8970168" y="453274"/>
                  <a:pt x="8798717" y="543406"/>
                  <a:pt x="8848725" y="697501"/>
                </a:cubicBezTo>
                <a:cubicBezTo>
                  <a:pt x="8995171" y="511424"/>
                  <a:pt x="9041606" y="302087"/>
                  <a:pt x="9238059" y="165437"/>
                </a:cubicBezTo>
                <a:cubicBezTo>
                  <a:pt x="9280921" y="197419"/>
                  <a:pt x="9238059" y="229401"/>
                  <a:pt x="9255919" y="255567"/>
                </a:cubicBezTo>
                <a:cubicBezTo>
                  <a:pt x="9266634" y="255567"/>
                  <a:pt x="9198767" y="560851"/>
                  <a:pt x="9477374" y="578295"/>
                </a:cubicBezTo>
                <a:cubicBezTo>
                  <a:pt x="9477374" y="584110"/>
                  <a:pt x="9477374" y="589925"/>
                  <a:pt x="9488091" y="595740"/>
                </a:cubicBezTo>
                <a:cubicBezTo>
                  <a:pt x="9527380" y="627722"/>
                  <a:pt x="9620249" y="598648"/>
                  <a:pt x="9627393" y="650981"/>
                </a:cubicBezTo>
                <a:cubicBezTo>
                  <a:pt x="9634537" y="709131"/>
                  <a:pt x="9666684" y="764373"/>
                  <a:pt x="9648824" y="825429"/>
                </a:cubicBezTo>
                <a:cubicBezTo>
                  <a:pt x="9634537" y="871948"/>
                  <a:pt x="9616678" y="921374"/>
                  <a:pt x="9616678" y="970802"/>
                </a:cubicBezTo>
                <a:cubicBezTo>
                  <a:pt x="9616678" y="1023136"/>
                  <a:pt x="9495233" y="1095822"/>
                  <a:pt x="9655968" y="1127805"/>
                </a:cubicBezTo>
                <a:cubicBezTo>
                  <a:pt x="9663111" y="1127805"/>
                  <a:pt x="9645252" y="1217935"/>
                  <a:pt x="9638109" y="1267362"/>
                </a:cubicBezTo>
                <a:cubicBezTo>
                  <a:pt x="9630965" y="1308066"/>
                  <a:pt x="9598818" y="1357494"/>
                  <a:pt x="9663111" y="1386568"/>
                </a:cubicBezTo>
                <a:cubicBezTo>
                  <a:pt x="9702403" y="1401105"/>
                  <a:pt x="9773840" y="1331326"/>
                  <a:pt x="9780984" y="1270269"/>
                </a:cubicBezTo>
                <a:cubicBezTo>
                  <a:pt x="9788127" y="1215028"/>
                  <a:pt x="9795271" y="1159787"/>
                  <a:pt x="9780984" y="1107452"/>
                </a:cubicBezTo>
                <a:cubicBezTo>
                  <a:pt x="9763125" y="1043488"/>
                  <a:pt x="9791699" y="1008598"/>
                  <a:pt x="9855993" y="991154"/>
                </a:cubicBezTo>
                <a:cubicBezTo>
                  <a:pt x="9923858" y="970802"/>
                  <a:pt x="9959577" y="933005"/>
                  <a:pt x="9991724" y="880670"/>
                </a:cubicBezTo>
                <a:cubicBezTo>
                  <a:pt x="10070305" y="752742"/>
                  <a:pt x="10163174" y="630630"/>
                  <a:pt x="10209609" y="491071"/>
                </a:cubicBezTo>
                <a:cubicBezTo>
                  <a:pt x="10216753" y="464905"/>
                  <a:pt x="10231040" y="432923"/>
                  <a:pt x="10291762" y="421292"/>
                </a:cubicBezTo>
                <a:cubicBezTo>
                  <a:pt x="10198893" y="799262"/>
                  <a:pt x="9959577" y="1142341"/>
                  <a:pt x="9973865" y="1531941"/>
                </a:cubicBezTo>
                <a:cubicBezTo>
                  <a:pt x="10048874" y="1427272"/>
                  <a:pt x="10052446" y="1302252"/>
                  <a:pt x="10106024" y="1188861"/>
                </a:cubicBezTo>
                <a:cubicBezTo>
                  <a:pt x="10145315" y="1270269"/>
                  <a:pt x="10102453" y="1345863"/>
                  <a:pt x="10081022" y="1421458"/>
                </a:cubicBezTo>
                <a:cubicBezTo>
                  <a:pt x="10063162" y="1485421"/>
                  <a:pt x="10059590" y="1543570"/>
                  <a:pt x="10170318" y="1549385"/>
                </a:cubicBezTo>
                <a:cubicBezTo>
                  <a:pt x="10181034" y="1549385"/>
                  <a:pt x="10188178" y="1549385"/>
                  <a:pt x="10198893" y="1549385"/>
                </a:cubicBezTo>
                <a:cubicBezTo>
                  <a:pt x="10245327" y="1526126"/>
                  <a:pt x="10266759" y="1494144"/>
                  <a:pt x="10281046" y="1453439"/>
                </a:cubicBezTo>
                <a:cubicBezTo>
                  <a:pt x="10288190" y="1430180"/>
                  <a:pt x="10302477" y="1398198"/>
                  <a:pt x="10334625" y="1398198"/>
                </a:cubicBezTo>
                <a:cubicBezTo>
                  <a:pt x="10456068" y="1401105"/>
                  <a:pt x="10491787" y="1322604"/>
                  <a:pt x="10527506" y="1247010"/>
                </a:cubicBezTo>
                <a:cubicBezTo>
                  <a:pt x="10588228" y="1287714"/>
                  <a:pt x="10545365" y="1322604"/>
                  <a:pt x="10548937" y="1354586"/>
                </a:cubicBezTo>
                <a:cubicBezTo>
                  <a:pt x="10552509" y="1374938"/>
                  <a:pt x="10556080" y="1395290"/>
                  <a:pt x="10588228" y="1395290"/>
                </a:cubicBezTo>
                <a:cubicBezTo>
                  <a:pt x="10613230" y="1395290"/>
                  <a:pt x="10645378" y="1386568"/>
                  <a:pt x="10645378" y="1366216"/>
                </a:cubicBezTo>
                <a:cubicBezTo>
                  <a:pt x="10648949" y="1238288"/>
                  <a:pt x="10820400" y="1165601"/>
                  <a:pt x="10820400" y="1031858"/>
                </a:cubicBezTo>
                <a:cubicBezTo>
                  <a:pt x="10820400" y="950449"/>
                  <a:pt x="10916840" y="1072563"/>
                  <a:pt x="10956131" y="1005691"/>
                </a:cubicBezTo>
                <a:cubicBezTo>
                  <a:pt x="10966847" y="991154"/>
                  <a:pt x="10981133" y="1046395"/>
                  <a:pt x="10977562" y="1069655"/>
                </a:cubicBezTo>
                <a:cubicBezTo>
                  <a:pt x="10973991" y="1092915"/>
                  <a:pt x="10948987" y="1113267"/>
                  <a:pt x="10966847" y="1142341"/>
                </a:cubicBezTo>
                <a:cubicBezTo>
                  <a:pt x="11031140" y="1156879"/>
                  <a:pt x="11056143" y="1119081"/>
                  <a:pt x="11074003" y="1084192"/>
                </a:cubicBezTo>
                <a:cubicBezTo>
                  <a:pt x="11116865" y="1008598"/>
                  <a:pt x="11166871" y="933005"/>
                  <a:pt x="11181159" y="848688"/>
                </a:cubicBezTo>
                <a:cubicBezTo>
                  <a:pt x="11184730" y="819614"/>
                  <a:pt x="11202590" y="802169"/>
                  <a:pt x="11238309" y="805077"/>
                </a:cubicBezTo>
                <a:cubicBezTo>
                  <a:pt x="11284744" y="810891"/>
                  <a:pt x="11270456" y="839966"/>
                  <a:pt x="11266884" y="863226"/>
                </a:cubicBezTo>
                <a:cubicBezTo>
                  <a:pt x="11263312" y="877763"/>
                  <a:pt x="11252596" y="892300"/>
                  <a:pt x="11277600" y="906838"/>
                </a:cubicBezTo>
                <a:cubicBezTo>
                  <a:pt x="11531203" y="566666"/>
                  <a:pt x="11516915" y="386403"/>
                  <a:pt x="11724084" y="5527"/>
                </a:cubicBezTo>
                <a:cubicBezTo>
                  <a:pt x="11763375" y="89842"/>
                  <a:pt x="11734800" y="150899"/>
                  <a:pt x="11727656" y="209048"/>
                </a:cubicBezTo>
                <a:cubicBezTo>
                  <a:pt x="11709796" y="354421"/>
                  <a:pt x="11677649" y="264290"/>
                  <a:pt x="11656218" y="409663"/>
                </a:cubicBezTo>
                <a:cubicBezTo>
                  <a:pt x="11645503" y="479442"/>
                  <a:pt x="11609784" y="543406"/>
                  <a:pt x="11666934" y="621907"/>
                </a:cubicBezTo>
                <a:cubicBezTo>
                  <a:pt x="11706225" y="674241"/>
                  <a:pt x="11663362" y="758557"/>
                  <a:pt x="11631215" y="822521"/>
                </a:cubicBezTo>
                <a:cubicBezTo>
                  <a:pt x="11602640" y="874856"/>
                  <a:pt x="11595497" y="927190"/>
                  <a:pt x="11631215" y="996969"/>
                </a:cubicBezTo>
                <a:cubicBezTo>
                  <a:pt x="11652646" y="933005"/>
                  <a:pt x="11670505" y="883578"/>
                  <a:pt x="11684793" y="834151"/>
                </a:cubicBezTo>
                <a:cubicBezTo>
                  <a:pt x="11695509" y="793447"/>
                  <a:pt x="11720512" y="770187"/>
                  <a:pt x="11774090" y="773095"/>
                </a:cubicBezTo>
                <a:cubicBezTo>
                  <a:pt x="11802665" y="773095"/>
                  <a:pt x="11841956" y="764373"/>
                  <a:pt x="11856243" y="793447"/>
                </a:cubicBezTo>
                <a:cubicBezTo>
                  <a:pt x="11870531" y="816706"/>
                  <a:pt x="11856243" y="848688"/>
                  <a:pt x="11831240" y="860319"/>
                </a:cubicBezTo>
                <a:cubicBezTo>
                  <a:pt x="11784806" y="874856"/>
                  <a:pt x="11741944" y="889393"/>
                  <a:pt x="11738371" y="938820"/>
                </a:cubicBezTo>
                <a:cubicBezTo>
                  <a:pt x="11731228" y="1005691"/>
                  <a:pt x="11759802" y="967894"/>
                  <a:pt x="11795521" y="956264"/>
                </a:cubicBezTo>
                <a:cubicBezTo>
                  <a:pt x="11834812" y="944634"/>
                  <a:pt x="11845527" y="979524"/>
                  <a:pt x="11838384" y="1002784"/>
                </a:cubicBezTo>
                <a:cubicBezTo>
                  <a:pt x="11806237" y="1090007"/>
                  <a:pt x="11863387" y="1180138"/>
                  <a:pt x="11816952" y="1270269"/>
                </a:cubicBezTo>
                <a:cubicBezTo>
                  <a:pt x="11931252" y="1247010"/>
                  <a:pt x="11981259" y="1197583"/>
                  <a:pt x="11999118" y="1092915"/>
                </a:cubicBezTo>
                <a:cubicBezTo>
                  <a:pt x="12002690" y="1055118"/>
                  <a:pt x="11995547" y="1014413"/>
                  <a:pt x="12027693" y="979524"/>
                </a:cubicBezTo>
                <a:cubicBezTo>
                  <a:pt x="12045553" y="959172"/>
                  <a:pt x="12066984" y="938820"/>
                  <a:pt x="12102703" y="953357"/>
                </a:cubicBezTo>
                <a:cubicBezTo>
                  <a:pt x="12127705" y="962080"/>
                  <a:pt x="12127705" y="985338"/>
                  <a:pt x="12120562" y="1005691"/>
                </a:cubicBezTo>
                <a:cubicBezTo>
                  <a:pt x="12081272" y="1090007"/>
                  <a:pt x="12070555" y="1180138"/>
                  <a:pt x="12056268" y="1267362"/>
                </a:cubicBezTo>
                <a:cubicBezTo>
                  <a:pt x="12052697" y="1281899"/>
                  <a:pt x="12045553" y="1296437"/>
                  <a:pt x="12081272" y="1310974"/>
                </a:cubicBezTo>
                <a:cubicBezTo>
                  <a:pt x="12113418" y="1209213"/>
                  <a:pt x="12156280" y="1110359"/>
                  <a:pt x="12191999" y="1008598"/>
                </a:cubicBezTo>
                <a:lnTo>
                  <a:pt x="12191999" y="6105653"/>
                </a:lnTo>
                <a:lnTo>
                  <a:pt x="0" y="6105653"/>
                </a:lnTo>
                <a:lnTo>
                  <a:pt x="0" y="927116"/>
                </a:lnTo>
                <a:lnTo>
                  <a:pt x="61930" y="902578"/>
                </a:lnTo>
                <a:cubicBezTo>
                  <a:pt x="91454" y="894128"/>
                  <a:pt x="122931" y="887949"/>
                  <a:pt x="155971" y="883588"/>
                </a:cubicBezTo>
                <a:cubicBezTo>
                  <a:pt x="223837" y="877773"/>
                  <a:pt x="245268" y="839976"/>
                  <a:pt x="277414" y="802179"/>
                </a:cubicBezTo>
                <a:cubicBezTo>
                  <a:pt x="388143" y="674251"/>
                  <a:pt x="488155" y="537601"/>
                  <a:pt x="638174" y="430025"/>
                </a:cubicBezTo>
                <a:cubicBezTo>
                  <a:pt x="620315" y="555046"/>
                  <a:pt x="520302" y="653899"/>
                  <a:pt x="477440" y="784735"/>
                </a:cubicBezTo>
                <a:cubicBezTo>
                  <a:pt x="641746" y="680066"/>
                  <a:pt x="727471" y="543415"/>
                  <a:pt x="827483" y="418395"/>
                </a:cubicBezTo>
                <a:cubicBezTo>
                  <a:pt x="873917" y="360246"/>
                  <a:pt x="931068" y="307912"/>
                  <a:pt x="956071" y="241040"/>
                </a:cubicBezTo>
                <a:cubicBezTo>
                  <a:pt x="961429" y="223595"/>
                  <a:pt x="972814" y="196338"/>
                  <a:pt x="999268" y="192386"/>
                </a:cubicBezTo>
                <a:cubicBezTo>
                  <a:pt x="1008086" y="191069"/>
                  <a:pt x="1018579" y="192341"/>
                  <a:pt x="1031080" y="197429"/>
                </a:cubicBezTo>
                <a:cubicBezTo>
                  <a:pt x="1073942" y="214873"/>
                  <a:pt x="1059654" y="246855"/>
                  <a:pt x="1048940" y="275930"/>
                </a:cubicBezTo>
                <a:cubicBezTo>
                  <a:pt x="1020365" y="345708"/>
                  <a:pt x="1020365" y="421303"/>
                  <a:pt x="1020365" y="517249"/>
                </a:cubicBezTo>
                <a:cubicBezTo>
                  <a:pt x="1156096" y="435840"/>
                  <a:pt x="1113233" y="287560"/>
                  <a:pt x="1256108" y="217780"/>
                </a:cubicBezTo>
                <a:cubicBezTo>
                  <a:pt x="1281111" y="305004"/>
                  <a:pt x="1231105" y="371876"/>
                  <a:pt x="1220389" y="441654"/>
                </a:cubicBezTo>
                <a:cubicBezTo>
                  <a:pt x="1209674" y="505619"/>
                  <a:pt x="1234677" y="520156"/>
                  <a:pt x="1313258" y="505619"/>
                </a:cubicBezTo>
                <a:cubicBezTo>
                  <a:pt x="1434702" y="482359"/>
                  <a:pt x="1495424" y="517249"/>
                  <a:pt x="1463277" y="610287"/>
                </a:cubicBezTo>
                <a:cubicBezTo>
                  <a:pt x="1431130" y="697511"/>
                  <a:pt x="1477565" y="706233"/>
                  <a:pt x="1545430" y="682974"/>
                </a:cubicBezTo>
                <a:cubicBezTo>
                  <a:pt x="1645442" y="648084"/>
                  <a:pt x="1724024" y="685881"/>
                  <a:pt x="1809749" y="712048"/>
                </a:cubicBezTo>
                <a:cubicBezTo>
                  <a:pt x="1938336" y="752753"/>
                  <a:pt x="2002630" y="735308"/>
                  <a:pt x="2099071" y="650992"/>
                </a:cubicBezTo>
                <a:cubicBezTo>
                  <a:pt x="2152648" y="601565"/>
                  <a:pt x="2199083" y="552138"/>
                  <a:pt x="2245518" y="482359"/>
                </a:cubicBezTo>
                <a:cubicBezTo>
                  <a:pt x="2270521" y="642269"/>
                  <a:pt x="2356245" y="476544"/>
                  <a:pt x="2409824" y="531786"/>
                </a:cubicBezTo>
                <a:cubicBezTo>
                  <a:pt x="2431255" y="645176"/>
                  <a:pt x="2259804" y="735308"/>
                  <a:pt x="2309812" y="889403"/>
                </a:cubicBezTo>
                <a:cubicBezTo>
                  <a:pt x="2456258" y="703326"/>
                  <a:pt x="2502693" y="493989"/>
                  <a:pt x="2699146" y="357339"/>
                </a:cubicBezTo>
                <a:cubicBezTo>
                  <a:pt x="2742008" y="389321"/>
                  <a:pt x="2699146" y="421303"/>
                  <a:pt x="2717006" y="447469"/>
                </a:cubicBezTo>
                <a:cubicBezTo>
                  <a:pt x="2727721" y="447469"/>
                  <a:pt x="2659854" y="752753"/>
                  <a:pt x="2938461" y="770197"/>
                </a:cubicBezTo>
                <a:cubicBezTo>
                  <a:pt x="2938461" y="776012"/>
                  <a:pt x="2938461" y="781827"/>
                  <a:pt x="2949178" y="787642"/>
                </a:cubicBezTo>
                <a:cubicBezTo>
                  <a:pt x="2988467" y="819624"/>
                  <a:pt x="3081336" y="790550"/>
                  <a:pt x="3088480" y="842883"/>
                </a:cubicBezTo>
                <a:cubicBezTo>
                  <a:pt x="3095624" y="901033"/>
                  <a:pt x="3127771" y="956275"/>
                  <a:pt x="3109911" y="1017331"/>
                </a:cubicBezTo>
                <a:cubicBezTo>
                  <a:pt x="3095624" y="1063850"/>
                  <a:pt x="3077765" y="1113276"/>
                  <a:pt x="3077765" y="1162704"/>
                </a:cubicBezTo>
                <a:cubicBezTo>
                  <a:pt x="3077765" y="1215038"/>
                  <a:pt x="2956320" y="1287724"/>
                  <a:pt x="3117055" y="1319707"/>
                </a:cubicBezTo>
                <a:cubicBezTo>
                  <a:pt x="3124198" y="1319707"/>
                  <a:pt x="3106339" y="1409837"/>
                  <a:pt x="3099196" y="1459264"/>
                </a:cubicBezTo>
                <a:cubicBezTo>
                  <a:pt x="3092052" y="1499968"/>
                  <a:pt x="3059905" y="1549396"/>
                  <a:pt x="3124198" y="1578470"/>
                </a:cubicBezTo>
                <a:cubicBezTo>
                  <a:pt x="3163490" y="1593007"/>
                  <a:pt x="3234927" y="1523228"/>
                  <a:pt x="3242071" y="1462171"/>
                </a:cubicBezTo>
                <a:cubicBezTo>
                  <a:pt x="3249214" y="1406930"/>
                  <a:pt x="3256358" y="1351689"/>
                  <a:pt x="3242071" y="1299354"/>
                </a:cubicBezTo>
                <a:cubicBezTo>
                  <a:pt x="3224212" y="1235390"/>
                  <a:pt x="3252786" y="1200500"/>
                  <a:pt x="3317080" y="1183056"/>
                </a:cubicBezTo>
                <a:cubicBezTo>
                  <a:pt x="3384945" y="1162704"/>
                  <a:pt x="3420664" y="1124907"/>
                  <a:pt x="3452811" y="1072572"/>
                </a:cubicBezTo>
                <a:cubicBezTo>
                  <a:pt x="3531392" y="944644"/>
                  <a:pt x="3624261" y="822532"/>
                  <a:pt x="3670696" y="682973"/>
                </a:cubicBezTo>
                <a:cubicBezTo>
                  <a:pt x="3677840" y="656807"/>
                  <a:pt x="3692127" y="624825"/>
                  <a:pt x="3752849" y="613194"/>
                </a:cubicBezTo>
                <a:cubicBezTo>
                  <a:pt x="3659980" y="991164"/>
                  <a:pt x="3420664" y="1334243"/>
                  <a:pt x="3434952" y="1723843"/>
                </a:cubicBezTo>
                <a:cubicBezTo>
                  <a:pt x="3509961" y="1619174"/>
                  <a:pt x="3513533" y="1494154"/>
                  <a:pt x="3567111" y="1380763"/>
                </a:cubicBezTo>
                <a:cubicBezTo>
                  <a:pt x="3606402" y="1462171"/>
                  <a:pt x="3563540" y="1537765"/>
                  <a:pt x="3542109" y="1613360"/>
                </a:cubicBezTo>
                <a:cubicBezTo>
                  <a:pt x="3524249" y="1677323"/>
                  <a:pt x="3520677" y="1735472"/>
                  <a:pt x="3631405" y="1741287"/>
                </a:cubicBezTo>
                <a:cubicBezTo>
                  <a:pt x="3642121" y="1741287"/>
                  <a:pt x="3649265" y="1741287"/>
                  <a:pt x="3659980" y="1741287"/>
                </a:cubicBezTo>
                <a:cubicBezTo>
                  <a:pt x="3706414" y="1718028"/>
                  <a:pt x="3727846" y="1686046"/>
                  <a:pt x="3742133" y="1645341"/>
                </a:cubicBezTo>
                <a:cubicBezTo>
                  <a:pt x="3749277" y="1622082"/>
                  <a:pt x="3763564" y="1590100"/>
                  <a:pt x="3795712" y="1590100"/>
                </a:cubicBezTo>
                <a:cubicBezTo>
                  <a:pt x="3917155" y="1593007"/>
                  <a:pt x="3952874" y="1514506"/>
                  <a:pt x="3988593" y="1438912"/>
                </a:cubicBezTo>
                <a:cubicBezTo>
                  <a:pt x="4049315" y="1479616"/>
                  <a:pt x="4006452" y="1514506"/>
                  <a:pt x="4010024" y="1546488"/>
                </a:cubicBezTo>
                <a:cubicBezTo>
                  <a:pt x="4013596" y="1566840"/>
                  <a:pt x="4017167" y="1587192"/>
                  <a:pt x="4049315" y="1587192"/>
                </a:cubicBezTo>
                <a:cubicBezTo>
                  <a:pt x="4074317" y="1587192"/>
                  <a:pt x="4106465" y="1578470"/>
                  <a:pt x="4106465" y="1558118"/>
                </a:cubicBezTo>
                <a:cubicBezTo>
                  <a:pt x="4110036" y="1430190"/>
                  <a:pt x="4281487" y="1357503"/>
                  <a:pt x="4281487" y="1223760"/>
                </a:cubicBezTo>
                <a:cubicBezTo>
                  <a:pt x="4281487" y="1142351"/>
                  <a:pt x="4377927" y="1264465"/>
                  <a:pt x="4417219" y="1197593"/>
                </a:cubicBezTo>
                <a:cubicBezTo>
                  <a:pt x="4427935" y="1183056"/>
                  <a:pt x="4442220" y="1238297"/>
                  <a:pt x="4438649" y="1261557"/>
                </a:cubicBezTo>
                <a:cubicBezTo>
                  <a:pt x="4435078" y="1284817"/>
                  <a:pt x="4410074" y="1305169"/>
                  <a:pt x="4427935" y="1334243"/>
                </a:cubicBezTo>
                <a:cubicBezTo>
                  <a:pt x="4492228" y="1348781"/>
                  <a:pt x="4517230" y="1310983"/>
                  <a:pt x="4535090" y="1276094"/>
                </a:cubicBezTo>
                <a:cubicBezTo>
                  <a:pt x="4577952" y="1200500"/>
                  <a:pt x="4627958" y="1124907"/>
                  <a:pt x="4642246" y="1040590"/>
                </a:cubicBezTo>
                <a:cubicBezTo>
                  <a:pt x="4645817" y="1011516"/>
                  <a:pt x="4663677" y="994071"/>
                  <a:pt x="4699396" y="996979"/>
                </a:cubicBezTo>
                <a:cubicBezTo>
                  <a:pt x="4745832" y="1002793"/>
                  <a:pt x="4731544" y="1031868"/>
                  <a:pt x="4727971" y="1055128"/>
                </a:cubicBezTo>
                <a:cubicBezTo>
                  <a:pt x="4724399" y="1069665"/>
                  <a:pt x="4713683" y="1084202"/>
                  <a:pt x="4738688" y="1098740"/>
                </a:cubicBezTo>
                <a:cubicBezTo>
                  <a:pt x="4992291" y="758568"/>
                  <a:pt x="4978002" y="578305"/>
                  <a:pt x="5185172" y="197429"/>
                </a:cubicBezTo>
                <a:cubicBezTo>
                  <a:pt x="5224462" y="281744"/>
                  <a:pt x="5195887" y="342801"/>
                  <a:pt x="5188744" y="400950"/>
                </a:cubicBezTo>
                <a:cubicBezTo>
                  <a:pt x="5170883" y="546323"/>
                  <a:pt x="5138736" y="456192"/>
                  <a:pt x="5117306" y="601565"/>
                </a:cubicBezTo>
                <a:cubicBezTo>
                  <a:pt x="5106590" y="671344"/>
                  <a:pt x="5070871" y="735308"/>
                  <a:pt x="5128021" y="813809"/>
                </a:cubicBezTo>
                <a:cubicBezTo>
                  <a:pt x="5167312" y="866143"/>
                  <a:pt x="5124450" y="950459"/>
                  <a:pt x="5092302" y="1014423"/>
                </a:cubicBezTo>
                <a:cubicBezTo>
                  <a:pt x="5063727" y="1066758"/>
                  <a:pt x="5056585" y="1119092"/>
                  <a:pt x="5092302" y="1188871"/>
                </a:cubicBezTo>
                <a:cubicBezTo>
                  <a:pt x="5113734" y="1124907"/>
                  <a:pt x="5131592" y="1075480"/>
                  <a:pt x="5145880" y="1026053"/>
                </a:cubicBezTo>
                <a:cubicBezTo>
                  <a:pt x="5156596" y="985349"/>
                  <a:pt x="5181600" y="962089"/>
                  <a:pt x="5235177" y="964997"/>
                </a:cubicBezTo>
                <a:cubicBezTo>
                  <a:pt x="5263752" y="964997"/>
                  <a:pt x="5303044" y="956275"/>
                  <a:pt x="5317331" y="985349"/>
                </a:cubicBezTo>
                <a:cubicBezTo>
                  <a:pt x="5331618" y="1008608"/>
                  <a:pt x="5317331" y="1040590"/>
                  <a:pt x="5292327" y="1052221"/>
                </a:cubicBezTo>
                <a:cubicBezTo>
                  <a:pt x="5245894" y="1066758"/>
                  <a:pt x="5203031" y="1081295"/>
                  <a:pt x="5199458" y="1130722"/>
                </a:cubicBezTo>
                <a:cubicBezTo>
                  <a:pt x="5192315" y="1197593"/>
                  <a:pt x="5220889" y="1159796"/>
                  <a:pt x="5256608" y="1148166"/>
                </a:cubicBezTo>
                <a:cubicBezTo>
                  <a:pt x="5295899" y="1136536"/>
                  <a:pt x="5306616" y="1171426"/>
                  <a:pt x="5299471" y="1194686"/>
                </a:cubicBezTo>
                <a:cubicBezTo>
                  <a:pt x="5267324" y="1281909"/>
                  <a:pt x="5324474" y="1372040"/>
                  <a:pt x="5278039" y="1462171"/>
                </a:cubicBezTo>
                <a:cubicBezTo>
                  <a:pt x="5392339" y="1438912"/>
                  <a:pt x="5442347" y="1389485"/>
                  <a:pt x="5460205" y="1284817"/>
                </a:cubicBezTo>
                <a:cubicBezTo>
                  <a:pt x="5463777" y="1247020"/>
                  <a:pt x="5456634" y="1206315"/>
                  <a:pt x="5488780" y="1171426"/>
                </a:cubicBezTo>
                <a:cubicBezTo>
                  <a:pt x="5502175" y="1156162"/>
                  <a:pt x="5517579" y="1140898"/>
                  <a:pt x="5539513" y="1140353"/>
                </a:cubicBezTo>
                <a:lnTo>
                  <a:pt x="5552720" y="1143022"/>
                </a:lnTo>
                <a:lnTo>
                  <a:pt x="5574208" y="1115811"/>
                </a:lnTo>
                <a:cubicBezTo>
                  <a:pt x="5609034" y="1085646"/>
                  <a:pt x="5659040" y="1068202"/>
                  <a:pt x="5734050" y="1075470"/>
                </a:cubicBezTo>
                <a:cubicBezTo>
                  <a:pt x="5776912" y="1078377"/>
                  <a:pt x="5809058" y="1055118"/>
                  <a:pt x="5798343" y="1020228"/>
                </a:cubicBezTo>
                <a:cubicBezTo>
                  <a:pt x="5776912" y="953357"/>
                  <a:pt x="5837634" y="921375"/>
                  <a:pt x="5884068" y="883578"/>
                </a:cubicBezTo>
                <a:cubicBezTo>
                  <a:pt x="5966221" y="816706"/>
                  <a:pt x="6051947" y="752742"/>
                  <a:pt x="6066234" y="645166"/>
                </a:cubicBezTo>
                <a:cubicBezTo>
                  <a:pt x="6130528" y="665519"/>
                  <a:pt x="6123384" y="700408"/>
                  <a:pt x="6109096" y="732391"/>
                </a:cubicBezTo>
                <a:cubicBezTo>
                  <a:pt x="6073377" y="816706"/>
                  <a:pt x="6034087" y="901023"/>
                  <a:pt x="5998368" y="985338"/>
                </a:cubicBezTo>
                <a:cubicBezTo>
                  <a:pt x="5976937" y="1040581"/>
                  <a:pt x="5944790" y="1095822"/>
                  <a:pt x="5969793" y="1168509"/>
                </a:cubicBezTo>
                <a:cubicBezTo>
                  <a:pt x="6098380" y="1104545"/>
                  <a:pt x="6123384" y="996969"/>
                  <a:pt x="6162674" y="909745"/>
                </a:cubicBezTo>
                <a:cubicBezTo>
                  <a:pt x="6212681" y="802169"/>
                  <a:pt x="6305549" y="738205"/>
                  <a:pt x="6412705" y="659704"/>
                </a:cubicBezTo>
                <a:cubicBezTo>
                  <a:pt x="6441280" y="738205"/>
                  <a:pt x="6362699" y="787632"/>
                  <a:pt x="6366271" y="851596"/>
                </a:cubicBezTo>
                <a:cubicBezTo>
                  <a:pt x="6376987" y="854503"/>
                  <a:pt x="6398418" y="860319"/>
                  <a:pt x="6398418" y="860319"/>
                </a:cubicBezTo>
                <a:cubicBezTo>
                  <a:pt x="6455568" y="755650"/>
                  <a:pt x="6562724" y="709131"/>
                  <a:pt x="6694884" y="691686"/>
                </a:cubicBezTo>
                <a:cubicBezTo>
                  <a:pt x="6762750" y="685871"/>
                  <a:pt x="6784181" y="648074"/>
                  <a:pt x="6816327" y="610277"/>
                </a:cubicBezTo>
                <a:cubicBezTo>
                  <a:pt x="6927056" y="482349"/>
                  <a:pt x="7027068" y="345699"/>
                  <a:pt x="7177087" y="238123"/>
                </a:cubicBezTo>
                <a:cubicBezTo>
                  <a:pt x="7159228" y="363144"/>
                  <a:pt x="7059215" y="461997"/>
                  <a:pt x="7016353" y="592833"/>
                </a:cubicBezTo>
                <a:cubicBezTo>
                  <a:pt x="7180659" y="488164"/>
                  <a:pt x="7266384" y="351513"/>
                  <a:pt x="7366396" y="226493"/>
                </a:cubicBezTo>
                <a:cubicBezTo>
                  <a:pt x="7412830" y="168344"/>
                  <a:pt x="7469981" y="116010"/>
                  <a:pt x="7494984" y="49138"/>
                </a:cubicBezTo>
                <a:cubicBezTo>
                  <a:pt x="7500342" y="31693"/>
                  <a:pt x="7511727" y="4436"/>
                  <a:pt x="7538181" y="484"/>
                </a:cubicBezTo>
                <a:close/>
              </a:path>
            </a:pathLst>
          </a:custGeom>
          <a:solidFill>
            <a:srgbClr val="D739A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CD6E14D-0259-C789-D621-2E623FE3DE9C}"/>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a:t>Atliq’s Product lines</a:t>
            </a:r>
          </a:p>
        </p:txBody>
      </p:sp>
      <p:graphicFrame>
        <p:nvGraphicFramePr>
          <p:cNvPr id="17" name="Content Placeholder 16">
            <a:extLst>
              <a:ext uri="{FF2B5EF4-FFF2-40B4-BE49-F238E27FC236}">
                <a16:creationId xmlns:a16="http://schemas.microsoft.com/office/drawing/2014/main" id="{B1EAFFA4-0058-2F4A-C8C6-4193A33B1CF4}"/>
              </a:ext>
            </a:extLst>
          </p:cNvPr>
          <p:cNvGraphicFramePr>
            <a:graphicFrameLocks/>
          </p:cNvGraphicFramePr>
          <p:nvPr>
            <p:extLst>
              <p:ext uri="{D42A27DB-BD31-4B8C-83A1-F6EECF244321}">
                <p14:modId xmlns:p14="http://schemas.microsoft.com/office/powerpoint/2010/main" val="1212742737"/>
              </p:ext>
            </p:extLst>
          </p:nvPr>
        </p:nvGraphicFramePr>
        <p:xfrm>
          <a:off x="7978338" y="2584500"/>
          <a:ext cx="2652883" cy="3587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Content Placeholder 11">
            <a:extLst>
              <a:ext uri="{FF2B5EF4-FFF2-40B4-BE49-F238E27FC236}">
                <a16:creationId xmlns:a16="http://schemas.microsoft.com/office/drawing/2014/main" id="{8EDD21BC-474D-E75F-0EE6-E55218749430}"/>
              </a:ext>
            </a:extLst>
          </p:cNvPr>
          <p:cNvGraphicFramePr>
            <a:graphicFrameLocks/>
          </p:cNvGraphicFramePr>
          <p:nvPr>
            <p:extLst>
              <p:ext uri="{D42A27DB-BD31-4B8C-83A1-F6EECF244321}">
                <p14:modId xmlns:p14="http://schemas.microsoft.com/office/powerpoint/2010/main" val="391562019"/>
              </p:ext>
            </p:extLst>
          </p:nvPr>
        </p:nvGraphicFramePr>
        <p:xfrm>
          <a:off x="979649" y="2605740"/>
          <a:ext cx="2807956" cy="35877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14" name="Picture 13">
            <a:extLst>
              <a:ext uri="{FF2B5EF4-FFF2-40B4-BE49-F238E27FC236}">
                <a16:creationId xmlns:a16="http://schemas.microsoft.com/office/drawing/2014/main" id="{4C9924CA-5A2C-1FB3-340B-C1770419029F}"/>
              </a:ext>
            </a:extLst>
          </p:cNvPr>
          <p:cNvPicPr>
            <a:picLocks noChangeAspect="1"/>
          </p:cNvPicPr>
          <p:nvPr/>
        </p:nvPicPr>
        <p:blipFill>
          <a:blip r:embed="rId12"/>
          <a:stretch>
            <a:fillRect/>
          </a:stretch>
        </p:blipFill>
        <p:spPr>
          <a:xfrm>
            <a:off x="4767253" y="2011363"/>
            <a:ext cx="2654866" cy="3590640"/>
          </a:xfrm>
          <a:prstGeom prst="rect">
            <a:avLst/>
          </a:prstGeom>
        </p:spPr>
      </p:pic>
      <p:graphicFrame>
        <p:nvGraphicFramePr>
          <p:cNvPr id="16" name="Diagram 15">
            <a:extLst>
              <a:ext uri="{FF2B5EF4-FFF2-40B4-BE49-F238E27FC236}">
                <a16:creationId xmlns:a16="http://schemas.microsoft.com/office/drawing/2014/main" id="{F7B41EFC-B2CF-4783-3142-8761EF2C8E8B}"/>
              </a:ext>
            </a:extLst>
          </p:cNvPr>
          <p:cNvGraphicFramePr/>
          <p:nvPr>
            <p:extLst>
              <p:ext uri="{D42A27DB-BD31-4B8C-83A1-F6EECF244321}">
                <p14:modId xmlns:p14="http://schemas.microsoft.com/office/powerpoint/2010/main" val="2169868957"/>
              </p:ext>
            </p:extLst>
          </p:nvPr>
        </p:nvGraphicFramePr>
        <p:xfrm>
          <a:off x="4343824" y="2609600"/>
          <a:ext cx="3276176" cy="35877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1981574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Freeform: Shape 32">
            <a:extLst>
              <a:ext uri="{FF2B5EF4-FFF2-40B4-BE49-F238E27FC236}">
                <a16:creationId xmlns:a16="http://schemas.microsoft.com/office/drawing/2014/main" id="{13B7BB51-92B8-4089-8DAB-1202A4D1C6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315111"/>
            <a:ext cx="3021543" cy="1435442"/>
          </a:xfrm>
          <a:custGeom>
            <a:avLst/>
            <a:gdLst/>
            <a:ahLst/>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useBgFill="1">
        <p:nvSpPr>
          <p:cNvPr id="34" name="Rectangle 33">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43510FC-85FF-9FF1-7EC7-78BCC530B152}"/>
              </a:ext>
            </a:extLst>
          </p:cNvPr>
          <p:cNvSpPr>
            <a:spLocks noGrp="1"/>
          </p:cNvSpPr>
          <p:nvPr>
            <p:ph type="title"/>
          </p:nvPr>
        </p:nvSpPr>
        <p:spPr>
          <a:xfrm>
            <a:off x="838201" y="643467"/>
            <a:ext cx="3888526" cy="1800526"/>
          </a:xfrm>
        </p:spPr>
        <p:txBody>
          <a:bodyPr vert="horz" lIns="91440" tIns="45720" rIns="91440" bIns="45720" rtlCol="0" anchor="ctr">
            <a:normAutofit fontScale="90000"/>
          </a:bodyPr>
          <a:lstStyle/>
          <a:p>
            <a:pPr marL="742950" indent="-742950">
              <a:buFont typeface="+mj-lt"/>
              <a:buAutoNum type="arabicPeriod" startAt="3"/>
            </a:pPr>
            <a:r>
              <a:rPr lang="en-US" sz="3400" dirty="0"/>
              <a:t>Getting familiar with the input data </a:t>
            </a:r>
          </a:p>
        </p:txBody>
      </p:sp>
      <p:sp>
        <p:nvSpPr>
          <p:cNvPr id="3" name="Content Placeholder 2">
            <a:extLst>
              <a:ext uri="{FF2B5EF4-FFF2-40B4-BE49-F238E27FC236}">
                <a16:creationId xmlns:a16="http://schemas.microsoft.com/office/drawing/2014/main" id="{70040666-D305-17DF-C0E7-63E80474F74A}"/>
              </a:ext>
            </a:extLst>
          </p:cNvPr>
          <p:cNvSpPr>
            <a:spLocks noGrp="1"/>
          </p:cNvSpPr>
          <p:nvPr>
            <p:ph sz="half" idx="1"/>
          </p:nvPr>
        </p:nvSpPr>
        <p:spPr>
          <a:xfrm>
            <a:off x="838201" y="2623381"/>
            <a:ext cx="3888528" cy="3553581"/>
          </a:xfrm>
        </p:spPr>
        <p:txBody>
          <a:bodyPr vert="horz" lIns="91440" tIns="45720" rIns="91440" bIns="45720" rtlCol="0">
            <a:normAutofit/>
          </a:bodyPr>
          <a:lstStyle/>
          <a:p>
            <a:r>
              <a:rPr lang="en-US" sz="2000" b="0" i="0" dirty="0">
                <a:effectLst/>
              </a:rPr>
              <a:t>The input data comprises sales data for both fiscal years 2020 and 2021, accompanied by various dimension tables such as customer details, product details, and others.</a:t>
            </a:r>
            <a:endParaRPr lang="en-US" sz="2000" dirty="0"/>
          </a:p>
        </p:txBody>
      </p:sp>
      <p:pic>
        <p:nvPicPr>
          <p:cNvPr id="6" name="Content Placeholder 5" descr="A screenshot of a computer program&#10;&#10;Description automatically generated">
            <a:extLst>
              <a:ext uri="{FF2B5EF4-FFF2-40B4-BE49-F238E27FC236}">
                <a16:creationId xmlns:a16="http://schemas.microsoft.com/office/drawing/2014/main" id="{BAAB0AFB-DAD0-4C45-65BC-3982026719F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882640" y="233680"/>
            <a:ext cx="6042930" cy="6228079"/>
          </a:xfrm>
          <a:prstGeom prst="rect">
            <a:avLst/>
          </a:prstGeom>
        </p:spPr>
      </p:pic>
    </p:spTree>
    <p:extLst>
      <p:ext uri="{BB962C8B-B14F-4D97-AF65-F5344CB8AC3E}">
        <p14:creationId xmlns:p14="http://schemas.microsoft.com/office/powerpoint/2010/main" val="1577988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11" name="Rectangle 10">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F33B4F8-7309-EB2C-1EE2-C3EEE83FB510}"/>
              </a:ext>
            </a:extLst>
          </p:cNvPr>
          <p:cNvSpPr>
            <a:spLocks noGrp="1"/>
          </p:cNvSpPr>
          <p:nvPr>
            <p:ph type="title"/>
          </p:nvPr>
        </p:nvSpPr>
        <p:spPr>
          <a:xfrm>
            <a:off x="643468" y="643467"/>
            <a:ext cx="4620584" cy="4567137"/>
          </a:xfrm>
        </p:spPr>
        <p:txBody>
          <a:bodyPr vert="horz" lIns="91440" tIns="45720" rIns="91440" bIns="45720" rtlCol="0" anchor="b">
            <a:normAutofit fontScale="90000"/>
          </a:bodyPr>
          <a:lstStyle/>
          <a:p>
            <a:pPr marL="914400" indent="-914400">
              <a:buFont typeface="+mj-lt"/>
              <a:buAutoNum type="arabicPeriod" startAt="4"/>
            </a:pPr>
            <a:r>
              <a:rPr lang="en-US" sz="4800" dirty="0"/>
              <a:t>Ad -hoc requests, queried results, Insights and visualization</a:t>
            </a:r>
          </a:p>
        </p:txBody>
      </p:sp>
      <p:pic>
        <p:nvPicPr>
          <p:cNvPr id="6" name="Graphic 5" descr="Presentation with Pie Chart">
            <a:extLst>
              <a:ext uri="{FF2B5EF4-FFF2-40B4-BE49-F238E27FC236}">
                <a16:creationId xmlns:a16="http://schemas.microsoft.com/office/drawing/2014/main" id="{D86B6A6E-F909-F63F-1646-14AA9779A75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6253" y="957860"/>
            <a:ext cx="4942280" cy="4942280"/>
          </a:xfrm>
          <a:prstGeom prst="rect">
            <a:avLst/>
          </a:prstGeom>
        </p:spPr>
      </p:pic>
    </p:spTree>
    <p:extLst>
      <p:ext uri="{BB962C8B-B14F-4D97-AF65-F5344CB8AC3E}">
        <p14:creationId xmlns:p14="http://schemas.microsoft.com/office/powerpoint/2010/main" val="3734517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13B7BB51-92B8-4089-8DAB-1202A4D1C6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315111"/>
            <a:ext cx="3021543" cy="1435442"/>
          </a:xfrm>
          <a:custGeom>
            <a:avLst/>
            <a:gdLst/>
            <a:ahLst/>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useBgFill="1">
        <p:nvSpPr>
          <p:cNvPr id="35" name="Rectangle 34">
            <a:extLst>
              <a:ext uri="{FF2B5EF4-FFF2-40B4-BE49-F238E27FC236}">
                <a16:creationId xmlns:a16="http://schemas.microsoft.com/office/drawing/2014/main" id="{AA866F0E-F54B-4BF5-8A88-7D97BD45F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36F6B5C-2B5F-4FEE-8263-34996D29DC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8229EC50-E910-4AE2-9EEA-604A81EF61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941221 w 12192000"/>
              <a:gd name="connsiteY0" fmla="*/ 2015186 h 6858000"/>
              <a:gd name="connsiteX1" fmla="*/ 6907857 w 12192000"/>
              <a:gd name="connsiteY1" fmla="*/ 2033351 h 6858000"/>
              <a:gd name="connsiteX2" fmla="*/ 7093700 w 12192000"/>
              <a:gd name="connsiteY2" fmla="*/ 2101457 h 6858000"/>
              <a:gd name="connsiteX3" fmla="*/ 6803079 w 12192000"/>
              <a:gd name="connsiteY3" fmla="*/ 2065612 h 6858000"/>
              <a:gd name="connsiteX4" fmla="*/ 6798115 w 12192000"/>
              <a:gd name="connsiteY4" fmla="*/ 2088772 h 6858000"/>
              <a:gd name="connsiteX5" fmla="*/ 7128167 w 12192000"/>
              <a:gd name="connsiteY5" fmla="*/ 2176455 h 6858000"/>
              <a:gd name="connsiteX6" fmla="*/ 7098663 w 12192000"/>
              <a:gd name="connsiteY6" fmla="*/ 2189968 h 6858000"/>
              <a:gd name="connsiteX7" fmla="*/ 6923298 w 12192000"/>
              <a:gd name="connsiteY7" fmla="*/ 2156052 h 6858000"/>
              <a:gd name="connsiteX8" fmla="*/ 6888004 w 12192000"/>
              <a:gd name="connsiteY8" fmla="*/ 2164875 h 6858000"/>
              <a:gd name="connsiteX9" fmla="*/ 6905375 w 12192000"/>
              <a:gd name="connsiteY9" fmla="*/ 2205958 h 6858000"/>
              <a:gd name="connsiteX10" fmla="*/ 6981477 w 12192000"/>
              <a:gd name="connsiteY10" fmla="*/ 2221951 h 6858000"/>
              <a:gd name="connsiteX11" fmla="*/ 7100043 w 12192000"/>
              <a:gd name="connsiteY11" fmla="*/ 2318459 h 6858000"/>
              <a:gd name="connsiteX12" fmla="*/ 6920540 w 12192000"/>
              <a:gd name="connsiteY12" fmla="*/ 2306877 h 6858000"/>
              <a:gd name="connsiteX13" fmla="*/ 6888831 w 12192000"/>
              <a:gd name="connsiteY13" fmla="*/ 2330314 h 6858000"/>
              <a:gd name="connsiteX14" fmla="*/ 6876698 w 12192000"/>
              <a:gd name="connsiteY14" fmla="*/ 2360645 h 6858000"/>
              <a:gd name="connsiteX15" fmla="*/ 6807214 w 12192000"/>
              <a:gd name="connsiteY15" fmla="*/ 2385736 h 6858000"/>
              <a:gd name="connsiteX16" fmla="*/ 6916405 w 12192000"/>
              <a:gd name="connsiteY16" fmla="*/ 2413862 h 6858000"/>
              <a:gd name="connsiteX17" fmla="*/ 6799770 w 12192000"/>
              <a:gd name="connsiteY17" fmla="*/ 2413862 h 6858000"/>
              <a:gd name="connsiteX18" fmla="*/ 6665762 w 12192000"/>
              <a:gd name="connsiteY18" fmla="*/ 2394561 h 6858000"/>
              <a:gd name="connsiteX19" fmla="*/ 6522933 w 12192000"/>
              <a:gd name="connsiteY19" fmla="*/ 2400626 h 6858000"/>
              <a:gd name="connsiteX20" fmla="*/ 6237275 w 12192000"/>
              <a:gd name="connsiteY20" fmla="*/ 2365057 h 6858000"/>
              <a:gd name="connsiteX21" fmla="*/ 6101338 w 12192000"/>
              <a:gd name="connsiteY21" fmla="*/ 2367538 h 6858000"/>
              <a:gd name="connsiteX22" fmla="*/ 6857121 w 12192000"/>
              <a:gd name="connsiteY22" fmla="*/ 2606875 h 6858000"/>
              <a:gd name="connsiteX23" fmla="*/ 6818519 w 12192000"/>
              <a:gd name="connsiteY23" fmla="*/ 2659539 h 6858000"/>
              <a:gd name="connsiteX24" fmla="*/ 6976790 w 12192000"/>
              <a:gd name="connsiteY24" fmla="*/ 2716892 h 6858000"/>
              <a:gd name="connsiteX25" fmla="*/ 7015669 w 12192000"/>
              <a:gd name="connsiteY25" fmla="*/ 2773693 h 6858000"/>
              <a:gd name="connsiteX26" fmla="*/ 6966864 w 12192000"/>
              <a:gd name="connsiteY26" fmla="*/ 2768730 h 6858000"/>
              <a:gd name="connsiteX27" fmla="*/ 6924953 w 12192000"/>
              <a:gd name="connsiteY27" fmla="*/ 2779483 h 6858000"/>
              <a:gd name="connsiteX28" fmla="*/ 6942323 w 12192000"/>
              <a:gd name="connsiteY28" fmla="*/ 2851726 h 6858000"/>
              <a:gd name="connsiteX29" fmla="*/ 7165943 w 12192000"/>
              <a:gd name="connsiteY29" fmla="*/ 2944924 h 6858000"/>
              <a:gd name="connsiteX30" fmla="*/ 7186071 w 12192000"/>
              <a:gd name="connsiteY30" fmla="*/ 2975254 h 6858000"/>
              <a:gd name="connsiteX31" fmla="*/ 7159325 w 12192000"/>
              <a:gd name="connsiteY31" fmla="*/ 2996762 h 6858000"/>
              <a:gd name="connsiteX32" fmla="*/ 7087082 w 12192000"/>
              <a:gd name="connsiteY32" fmla="*/ 3007790 h 6858000"/>
              <a:gd name="connsiteX33" fmla="*/ 7188276 w 12192000"/>
              <a:gd name="connsiteY33" fmla="*/ 3111191 h 6858000"/>
              <a:gd name="connsiteX34" fmla="*/ 7225225 w 12192000"/>
              <a:gd name="connsiteY34" fmla="*/ 3139866 h 6858000"/>
              <a:gd name="connsiteX35" fmla="*/ 7288368 w 12192000"/>
              <a:gd name="connsiteY35" fmla="*/ 3184260 h 6858000"/>
              <a:gd name="connsiteX36" fmla="*/ 7289471 w 12192000"/>
              <a:gd name="connsiteY36" fmla="*/ 3197771 h 6858000"/>
              <a:gd name="connsiteX37" fmla="*/ 7203442 w 12192000"/>
              <a:gd name="connsiteY37" fmla="*/ 3245472 h 6858000"/>
              <a:gd name="connsiteX38" fmla="*/ 7048205 w 12192000"/>
              <a:gd name="connsiteY38" fmla="*/ 3232512 h 6858000"/>
              <a:gd name="connsiteX39" fmla="*/ 7277614 w 12192000"/>
              <a:gd name="connsiteY39" fmla="*/ 3303652 h 6858000"/>
              <a:gd name="connsiteX40" fmla="*/ 6535066 w 12192000"/>
              <a:gd name="connsiteY40" fmla="*/ 3134077 h 6858000"/>
              <a:gd name="connsiteX41" fmla="*/ 6582492 w 12192000"/>
              <a:gd name="connsiteY41" fmla="*/ 3178469 h 6858000"/>
              <a:gd name="connsiteX42" fmla="*/ 6842233 w 12192000"/>
              <a:gd name="connsiteY42" fmla="*/ 3295379 h 6858000"/>
              <a:gd name="connsiteX43" fmla="*/ 6915853 w 12192000"/>
              <a:gd name="connsiteY43" fmla="*/ 3368725 h 6858000"/>
              <a:gd name="connsiteX44" fmla="*/ 6993058 w 12192000"/>
              <a:gd name="connsiteY44" fmla="*/ 3409257 h 6858000"/>
              <a:gd name="connsiteX45" fmla="*/ 7101421 w 12192000"/>
              <a:gd name="connsiteY45" fmla="*/ 3408430 h 6858000"/>
              <a:gd name="connsiteX46" fmla="*/ 7178350 w 12192000"/>
              <a:gd name="connsiteY46" fmla="*/ 3470746 h 6858000"/>
              <a:gd name="connsiteX47" fmla="*/ 7098112 w 12192000"/>
              <a:gd name="connsiteY47" fmla="*/ 3483982 h 6858000"/>
              <a:gd name="connsiteX48" fmla="*/ 7004088 w 12192000"/>
              <a:gd name="connsiteY48" fmla="*/ 3473780 h 6858000"/>
              <a:gd name="connsiteX49" fmla="*/ 6801147 w 12192000"/>
              <a:gd name="connsiteY49" fmla="*/ 3477087 h 6858000"/>
              <a:gd name="connsiteX50" fmla="*/ 6684788 w 12192000"/>
              <a:gd name="connsiteY50" fmla="*/ 3489220 h 6858000"/>
              <a:gd name="connsiteX51" fmla="*/ 6417328 w 12192000"/>
              <a:gd name="connsiteY51" fmla="*/ 3468539 h 6858000"/>
              <a:gd name="connsiteX52" fmla="*/ 6433045 w 12192000"/>
              <a:gd name="connsiteY52" fmla="*/ 3521481 h 6858000"/>
              <a:gd name="connsiteX53" fmla="*/ 6423117 w 12192000"/>
              <a:gd name="connsiteY53" fmla="*/ 3567527 h 6858000"/>
              <a:gd name="connsiteX54" fmla="*/ 6419258 w 12192000"/>
              <a:gd name="connsiteY54" fmla="*/ 3667620 h 6858000"/>
              <a:gd name="connsiteX55" fmla="*/ 6421740 w 12192000"/>
              <a:gd name="connsiteY55" fmla="*/ 3683888 h 6858000"/>
              <a:gd name="connsiteX56" fmla="*/ 6361906 w 12192000"/>
              <a:gd name="connsiteY56" fmla="*/ 3694366 h 6858000"/>
              <a:gd name="connsiteX57" fmla="*/ 6718429 w 12192000"/>
              <a:gd name="connsiteY57" fmla="*/ 3902544 h 6858000"/>
              <a:gd name="connsiteX58" fmla="*/ 6480195 w 12192000"/>
              <a:gd name="connsiteY58" fmla="*/ 3849603 h 6858000"/>
              <a:gd name="connsiteX59" fmla="*/ 6447934 w 12192000"/>
              <a:gd name="connsiteY59" fmla="*/ 3937011 h 6858000"/>
              <a:gd name="connsiteX60" fmla="*/ 6559882 w 12192000"/>
              <a:gd name="connsiteY60" fmla="*/ 4014767 h 6858000"/>
              <a:gd name="connsiteX61" fmla="*/ 6601241 w 12192000"/>
              <a:gd name="connsiteY61" fmla="*/ 4168626 h 6858000"/>
              <a:gd name="connsiteX62" fmla="*/ 6581113 w 12192000"/>
              <a:gd name="connsiteY62" fmla="*/ 4309250 h 6858000"/>
              <a:gd name="connsiteX63" fmla="*/ 6533136 w 12192000"/>
              <a:gd name="connsiteY63" fmla="*/ 4353918 h 6858000"/>
              <a:gd name="connsiteX64" fmla="*/ 6463651 w 12192000"/>
              <a:gd name="connsiteY64" fmla="*/ 4434156 h 6858000"/>
              <a:gd name="connsiteX65" fmla="*/ 6420637 w 12192000"/>
              <a:gd name="connsiteY65" fmla="*/ 4483787 h 6858000"/>
              <a:gd name="connsiteX66" fmla="*/ 6271190 w 12192000"/>
              <a:gd name="connsiteY66" fmla="*/ 4464487 h 6858000"/>
              <a:gd name="connsiteX67" fmla="*/ 6470545 w 12192000"/>
              <a:gd name="connsiteY67" fmla="*/ 4590498 h 6858000"/>
              <a:gd name="connsiteX68" fmla="*/ 6308965 w 12192000"/>
              <a:gd name="connsiteY68" fmla="*/ 4574780 h 6858000"/>
              <a:gd name="connsiteX69" fmla="*/ 6256301 w 12192000"/>
              <a:gd name="connsiteY69" fmla="*/ 4583603 h 6858000"/>
              <a:gd name="connsiteX70" fmla="*/ 6286354 w 12192000"/>
              <a:gd name="connsiteY70" fmla="*/ 4624412 h 6858000"/>
              <a:gd name="connsiteX71" fmla="*/ 6404920 w 12192000"/>
              <a:gd name="connsiteY71" fmla="*/ 4693621 h 6858000"/>
              <a:gd name="connsiteX72" fmla="*/ 6649220 w 12192000"/>
              <a:gd name="connsiteY72" fmla="*/ 4881120 h 6858000"/>
              <a:gd name="connsiteX73" fmla="*/ 6412640 w 12192000"/>
              <a:gd name="connsiteY73" fmla="*/ 4795092 h 6858000"/>
              <a:gd name="connsiteX74" fmla="*/ 6661902 w 12192000"/>
              <a:gd name="connsiteY74" fmla="*/ 4987828 h 6858000"/>
              <a:gd name="connsiteX75" fmla="*/ 6717325 w 12192000"/>
              <a:gd name="connsiteY75" fmla="*/ 5051798 h 6858000"/>
              <a:gd name="connsiteX76" fmla="*/ 6829272 w 12192000"/>
              <a:gd name="connsiteY76" fmla="*/ 5210619 h 6858000"/>
              <a:gd name="connsiteX77" fmla="*/ 6823757 w 12192000"/>
              <a:gd name="connsiteY77" fmla="*/ 5228542 h 6858000"/>
              <a:gd name="connsiteX78" fmla="*/ 6694439 w 12192000"/>
              <a:gd name="connsiteY78" fmla="*/ 5202899 h 6858000"/>
              <a:gd name="connsiteX79" fmla="*/ 6862085 w 12192000"/>
              <a:gd name="connsiteY79" fmla="*/ 5336355 h 6858000"/>
              <a:gd name="connsiteX80" fmla="*/ 7035246 w 12192000"/>
              <a:gd name="connsiteY80" fmla="*/ 5438926 h 6858000"/>
              <a:gd name="connsiteX81" fmla="*/ 6912268 w 12192000"/>
              <a:gd name="connsiteY81" fmla="*/ 5423210 h 6858000"/>
              <a:gd name="connsiteX82" fmla="*/ 6743244 w 12192000"/>
              <a:gd name="connsiteY82" fmla="*/ 5364479 h 6858000"/>
              <a:gd name="connsiteX83" fmla="*/ 6684513 w 12192000"/>
              <a:gd name="connsiteY83" fmla="*/ 5386538 h 6858000"/>
              <a:gd name="connsiteX84" fmla="*/ 6844713 w 12192000"/>
              <a:gd name="connsiteY84" fmla="*/ 5483595 h 6858000"/>
              <a:gd name="connsiteX85" fmla="*/ 6936533 w 12192000"/>
              <a:gd name="connsiteY85" fmla="*/ 5528541 h 6858000"/>
              <a:gd name="connsiteX86" fmla="*/ 6973204 w 12192000"/>
              <a:gd name="connsiteY86" fmla="*/ 5563007 h 6858000"/>
              <a:gd name="connsiteX87" fmla="*/ 7077983 w 12192000"/>
              <a:gd name="connsiteY87" fmla="*/ 5685983 h 6858000"/>
              <a:gd name="connsiteX88" fmla="*/ 7385702 w 12192000"/>
              <a:gd name="connsiteY88" fmla="*/ 5820265 h 6858000"/>
              <a:gd name="connsiteX89" fmla="*/ 7673565 w 12192000"/>
              <a:gd name="connsiteY89" fmla="*/ 5987085 h 6858000"/>
              <a:gd name="connsiteX90" fmla="*/ 7898289 w 12192000"/>
              <a:gd name="connsiteY90" fmla="*/ 6091035 h 6858000"/>
              <a:gd name="connsiteX91" fmla="*/ 8466299 w 12192000"/>
              <a:gd name="connsiteY91" fmla="*/ 6224765 h 6858000"/>
              <a:gd name="connsiteX92" fmla="*/ 10620599 w 12192000"/>
              <a:gd name="connsiteY92" fmla="*/ 5317605 h 6858000"/>
              <a:gd name="connsiteX93" fmla="*/ 10647894 w 12192000"/>
              <a:gd name="connsiteY93" fmla="*/ 5290581 h 6858000"/>
              <a:gd name="connsiteX94" fmla="*/ 10752398 w 12192000"/>
              <a:gd name="connsiteY94" fmla="*/ 5188838 h 6858000"/>
              <a:gd name="connsiteX95" fmla="*/ 10841186 w 12192000"/>
              <a:gd name="connsiteY95" fmla="*/ 5097293 h 6858000"/>
              <a:gd name="connsiteX96" fmla="*/ 10794861 w 12192000"/>
              <a:gd name="connsiteY96" fmla="*/ 5066412 h 6858000"/>
              <a:gd name="connsiteX97" fmla="*/ 10857454 w 12192000"/>
              <a:gd name="connsiteY97" fmla="*/ 4979004 h 6858000"/>
              <a:gd name="connsiteX98" fmla="*/ 11056532 w 12192000"/>
              <a:gd name="connsiteY98" fmla="*/ 4709613 h 6858000"/>
              <a:gd name="connsiteX99" fmla="*/ 11143939 w 12192000"/>
              <a:gd name="connsiteY99" fmla="*/ 4650332 h 6858000"/>
              <a:gd name="connsiteX100" fmla="*/ 11250372 w 12192000"/>
              <a:gd name="connsiteY100" fmla="*/ 4501160 h 6858000"/>
              <a:gd name="connsiteX101" fmla="*/ 11265538 w 12192000"/>
              <a:gd name="connsiteY101" fmla="*/ 4466694 h 6858000"/>
              <a:gd name="connsiteX102" fmla="*/ 11243755 w 12192000"/>
              <a:gd name="connsiteY102" fmla="*/ 4422850 h 6858000"/>
              <a:gd name="connsiteX103" fmla="*/ 11227486 w 12192000"/>
              <a:gd name="connsiteY103" fmla="*/ 4378734 h 6858000"/>
              <a:gd name="connsiteX104" fmla="*/ 11248718 w 12192000"/>
              <a:gd name="connsiteY104" fmla="*/ 4365774 h 6858000"/>
              <a:gd name="connsiteX105" fmla="*/ 11385204 w 12192000"/>
              <a:gd name="connsiteY105" fmla="*/ 4343440 h 6858000"/>
              <a:gd name="connsiteX106" fmla="*/ 11306070 w 12192000"/>
              <a:gd name="connsiteY106" fmla="*/ 4259618 h 6858000"/>
              <a:gd name="connsiteX107" fmla="*/ 11166550 w 12192000"/>
              <a:gd name="connsiteY107" fmla="*/ 4134711 h 6858000"/>
              <a:gd name="connsiteX108" fmla="*/ 11103130 w 12192000"/>
              <a:gd name="connsiteY108" fmla="*/ 4045924 h 6858000"/>
              <a:gd name="connsiteX109" fmla="*/ 11095686 w 12192000"/>
              <a:gd name="connsiteY109" fmla="*/ 3966514 h 6858000"/>
              <a:gd name="connsiteX110" fmla="*/ 10971054 w 12192000"/>
              <a:gd name="connsiteY110" fmla="*/ 3919640 h 6858000"/>
              <a:gd name="connsiteX111" fmla="*/ 11088241 w 12192000"/>
              <a:gd name="connsiteY111" fmla="*/ 3751718 h 6858000"/>
              <a:gd name="connsiteX112" fmla="*/ 11100098 w 12192000"/>
              <a:gd name="connsiteY112" fmla="*/ 3716977 h 6858000"/>
              <a:gd name="connsiteX113" fmla="*/ 11029786 w 12192000"/>
              <a:gd name="connsiteY113" fmla="*/ 3592621 h 6858000"/>
              <a:gd name="connsiteX114" fmla="*/ 11018206 w 12192000"/>
              <a:gd name="connsiteY114" fmla="*/ 3572767 h 6858000"/>
              <a:gd name="connsiteX115" fmla="*/ 10992287 w 12192000"/>
              <a:gd name="connsiteY115" fmla="*/ 3533061 h 6858000"/>
              <a:gd name="connsiteX116" fmla="*/ 10917838 w 12192000"/>
              <a:gd name="connsiteY116" fmla="*/ 3523410 h 6858000"/>
              <a:gd name="connsiteX117" fmla="*/ 10956441 w 12192000"/>
              <a:gd name="connsiteY117" fmla="*/ 3495287 h 6858000"/>
              <a:gd name="connsiteX118" fmla="*/ 11031442 w 12192000"/>
              <a:gd name="connsiteY118" fmla="*/ 3400159 h 6858000"/>
              <a:gd name="connsiteX119" fmla="*/ 10981533 w 12192000"/>
              <a:gd name="connsiteY119" fmla="*/ 3309166 h 6858000"/>
              <a:gd name="connsiteX120" fmla="*/ 10978225 w 12192000"/>
              <a:gd name="connsiteY120" fmla="*/ 3258982 h 6858000"/>
              <a:gd name="connsiteX121" fmla="*/ 11062322 w 12192000"/>
              <a:gd name="connsiteY121" fmla="*/ 3194737 h 6858000"/>
              <a:gd name="connsiteX122" fmla="*/ 11125742 w 12192000"/>
              <a:gd name="connsiteY122" fmla="*/ 3169370 h 6858000"/>
              <a:gd name="connsiteX123" fmla="*/ 11154968 w 12192000"/>
              <a:gd name="connsiteY123" fmla="*/ 3132974 h 6858000"/>
              <a:gd name="connsiteX124" fmla="*/ 11120502 w 12192000"/>
              <a:gd name="connsiteY124" fmla="*/ 3102642 h 6858000"/>
              <a:gd name="connsiteX125" fmla="*/ 10967470 w 12192000"/>
              <a:gd name="connsiteY125" fmla="*/ 3030401 h 6858000"/>
              <a:gd name="connsiteX126" fmla="*/ 11049914 w 12192000"/>
              <a:gd name="connsiteY126" fmla="*/ 2970015 h 6858000"/>
              <a:gd name="connsiteX127" fmla="*/ 10618944 w 12192000"/>
              <a:gd name="connsiteY127" fmla="*/ 2685183 h 6858000"/>
              <a:gd name="connsiteX128" fmla="*/ 10566830 w 12192000"/>
              <a:gd name="connsiteY128" fmla="*/ 2641617 h 6858000"/>
              <a:gd name="connsiteX129" fmla="*/ 10290271 w 12192000"/>
              <a:gd name="connsiteY129" fmla="*/ 2536011 h 6858000"/>
              <a:gd name="connsiteX130" fmla="*/ 10005715 w 12192000"/>
              <a:gd name="connsiteY130" fmla="*/ 2461288 h 6858000"/>
              <a:gd name="connsiteX131" fmla="*/ 10203414 w 12192000"/>
              <a:gd name="connsiteY131" fmla="*/ 2303568 h 6858000"/>
              <a:gd name="connsiteX132" fmla="*/ 9901487 w 12192000"/>
              <a:gd name="connsiteY132" fmla="*/ 2266895 h 6858000"/>
              <a:gd name="connsiteX133" fmla="*/ 9871984 w 12192000"/>
              <a:gd name="connsiteY133" fmla="*/ 2267999 h 6858000"/>
              <a:gd name="connsiteX134" fmla="*/ 9279158 w 12192000"/>
              <a:gd name="connsiteY134" fmla="*/ 2243734 h 6858000"/>
              <a:gd name="connsiteX135" fmla="*/ 8429350 w 12192000"/>
              <a:gd name="connsiteY135" fmla="*/ 2163219 h 6858000"/>
              <a:gd name="connsiteX136" fmla="*/ 7725955 w 12192000"/>
              <a:gd name="connsiteY136" fmla="*/ 2114967 h 6858000"/>
              <a:gd name="connsiteX137" fmla="*/ 6977065 w 12192000"/>
              <a:gd name="connsiteY137" fmla="*/ 2021218 h 6858000"/>
              <a:gd name="connsiteX138" fmla="*/ 6941221 w 12192000"/>
              <a:gd name="connsiteY138" fmla="*/ 2015186 h 6858000"/>
              <a:gd name="connsiteX139" fmla="*/ 0 w 12192000"/>
              <a:gd name="connsiteY139" fmla="*/ 0 h 6858000"/>
              <a:gd name="connsiteX140" fmla="*/ 12192000 w 12192000"/>
              <a:gd name="connsiteY140" fmla="*/ 0 h 6858000"/>
              <a:gd name="connsiteX141" fmla="*/ 12192000 w 12192000"/>
              <a:gd name="connsiteY141" fmla="*/ 6858000 h 6858000"/>
              <a:gd name="connsiteX142" fmla="*/ 0 w 12192000"/>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192000" h="6858000">
                <a:moveTo>
                  <a:pt x="6941221" y="2015186"/>
                </a:moveTo>
                <a:cubicBezTo>
                  <a:pt x="6929158" y="2014876"/>
                  <a:pt x="6917508" y="2018599"/>
                  <a:pt x="6907857" y="2033351"/>
                </a:cubicBezTo>
                <a:cubicBezTo>
                  <a:pt x="6959143" y="2072228"/>
                  <a:pt x="7024491" y="2057614"/>
                  <a:pt x="7093700" y="2101457"/>
                </a:cubicBezTo>
                <a:cubicBezTo>
                  <a:pt x="6981202" y="2087669"/>
                  <a:pt x="6892139" y="2076639"/>
                  <a:pt x="6803079" y="2065612"/>
                </a:cubicBezTo>
                <a:cubicBezTo>
                  <a:pt x="6801424" y="2073332"/>
                  <a:pt x="6799770" y="2081052"/>
                  <a:pt x="6798115" y="2088772"/>
                </a:cubicBezTo>
                <a:cubicBezTo>
                  <a:pt x="6911993" y="2105040"/>
                  <a:pt x="7017322" y="2146951"/>
                  <a:pt x="7128167" y="2176455"/>
                </a:cubicBezTo>
                <a:cubicBezTo>
                  <a:pt x="7117964" y="2194655"/>
                  <a:pt x="7107764" y="2191070"/>
                  <a:pt x="7098663" y="2189968"/>
                </a:cubicBezTo>
                <a:cubicBezTo>
                  <a:pt x="7039381" y="2182798"/>
                  <a:pt x="6980099" y="2175629"/>
                  <a:pt x="6923298" y="2156052"/>
                </a:cubicBezTo>
                <a:cubicBezTo>
                  <a:pt x="6910614" y="2151639"/>
                  <a:pt x="6895172" y="2151639"/>
                  <a:pt x="6888004" y="2164875"/>
                </a:cubicBezTo>
                <a:cubicBezTo>
                  <a:pt x="6877801" y="2183625"/>
                  <a:pt x="6892414" y="2195758"/>
                  <a:pt x="6905375" y="2205958"/>
                </a:cubicBezTo>
                <a:cubicBezTo>
                  <a:pt x="6927985" y="2223606"/>
                  <a:pt x="6955282" y="2218643"/>
                  <a:pt x="6981477" y="2221951"/>
                </a:cubicBezTo>
                <a:cubicBezTo>
                  <a:pt x="7051237" y="2230499"/>
                  <a:pt x="7084601" y="2257245"/>
                  <a:pt x="7100043" y="2318459"/>
                </a:cubicBezTo>
                <a:cubicBezTo>
                  <a:pt x="7038829" y="2293642"/>
                  <a:pt x="6979822" y="2324249"/>
                  <a:pt x="6920540" y="2306877"/>
                </a:cubicBezTo>
                <a:cubicBezTo>
                  <a:pt x="6905099" y="2302466"/>
                  <a:pt x="6880559" y="2309083"/>
                  <a:pt x="6888831" y="2330314"/>
                </a:cubicBezTo>
                <a:cubicBezTo>
                  <a:pt x="6896552" y="2350168"/>
                  <a:pt x="6922195" y="2364505"/>
                  <a:pt x="6876698" y="2360645"/>
                </a:cubicBezTo>
                <a:cubicBezTo>
                  <a:pt x="6844163" y="2357887"/>
                  <a:pt x="6780468" y="2380223"/>
                  <a:pt x="6807214" y="2385736"/>
                </a:cubicBezTo>
                <a:cubicBezTo>
                  <a:pt x="6840853" y="2392631"/>
                  <a:pt x="6873666" y="2402557"/>
                  <a:pt x="6916405" y="2413862"/>
                </a:cubicBezTo>
                <a:cubicBezTo>
                  <a:pt x="6869254" y="2432335"/>
                  <a:pt x="6835338" y="2428475"/>
                  <a:pt x="6799770" y="2413862"/>
                </a:cubicBezTo>
                <a:cubicBezTo>
                  <a:pt x="6756756" y="2396214"/>
                  <a:pt x="6700781" y="2374708"/>
                  <a:pt x="6665762" y="2394561"/>
                </a:cubicBezTo>
                <a:cubicBezTo>
                  <a:pt x="6613373" y="2424340"/>
                  <a:pt x="6569807" y="2405589"/>
                  <a:pt x="6522933" y="2400626"/>
                </a:cubicBezTo>
                <a:cubicBezTo>
                  <a:pt x="6427531" y="2390424"/>
                  <a:pt x="6332953" y="2373328"/>
                  <a:pt x="6237275" y="2365057"/>
                </a:cubicBezTo>
                <a:cubicBezTo>
                  <a:pt x="6198948" y="2361748"/>
                  <a:pt x="6157588" y="2346032"/>
                  <a:pt x="6101338" y="2367538"/>
                </a:cubicBezTo>
                <a:cubicBezTo>
                  <a:pt x="6356116" y="2477556"/>
                  <a:pt x="6629642" y="2470664"/>
                  <a:pt x="6857121" y="2606875"/>
                </a:cubicBezTo>
                <a:cubicBezTo>
                  <a:pt x="6847471" y="2619834"/>
                  <a:pt x="6798391" y="2656782"/>
                  <a:pt x="6818519" y="2659539"/>
                </a:cubicBezTo>
                <a:cubicBezTo>
                  <a:pt x="6875044" y="2667537"/>
                  <a:pt x="6925227" y="2694558"/>
                  <a:pt x="6976790" y="2716892"/>
                </a:cubicBezTo>
                <a:cubicBezTo>
                  <a:pt x="6999125" y="2726543"/>
                  <a:pt x="7026146" y="2739227"/>
                  <a:pt x="7015669" y="2773693"/>
                </a:cubicBezTo>
                <a:cubicBezTo>
                  <a:pt x="6996642" y="2783343"/>
                  <a:pt x="6982580" y="2769833"/>
                  <a:pt x="6966864" y="2768730"/>
                </a:cubicBezTo>
                <a:cubicBezTo>
                  <a:pt x="6950871" y="2767628"/>
                  <a:pt x="6915025" y="2774796"/>
                  <a:pt x="6924953" y="2779483"/>
                </a:cubicBezTo>
                <a:cubicBezTo>
                  <a:pt x="6970172" y="2800715"/>
                  <a:pt x="6888831" y="2851726"/>
                  <a:pt x="6942323" y="2851726"/>
                </a:cubicBezTo>
                <a:cubicBezTo>
                  <a:pt x="7031937" y="2852001"/>
                  <a:pt x="7079638" y="2942441"/>
                  <a:pt x="7165943" y="2944924"/>
                </a:cubicBezTo>
                <a:cubicBezTo>
                  <a:pt x="7179728" y="2945198"/>
                  <a:pt x="7186346" y="2961191"/>
                  <a:pt x="7186071" y="2975254"/>
                </a:cubicBezTo>
                <a:cubicBezTo>
                  <a:pt x="7186071" y="2992074"/>
                  <a:pt x="7173387" y="2995107"/>
                  <a:pt x="7159325" y="2996762"/>
                </a:cubicBezTo>
                <a:cubicBezTo>
                  <a:pt x="7137817" y="2999242"/>
                  <a:pt x="7115483" y="2975254"/>
                  <a:pt x="7087082" y="3007790"/>
                </a:cubicBezTo>
                <a:cubicBezTo>
                  <a:pt x="7138094" y="3026815"/>
                  <a:pt x="7189103" y="3045842"/>
                  <a:pt x="7188276" y="3111191"/>
                </a:cubicBezTo>
                <a:cubicBezTo>
                  <a:pt x="7188001" y="3128836"/>
                  <a:pt x="7209232" y="3135454"/>
                  <a:pt x="7225225" y="3139866"/>
                </a:cubicBezTo>
                <a:cubicBezTo>
                  <a:pt x="7251696" y="3147036"/>
                  <a:pt x="7274028" y="3159720"/>
                  <a:pt x="7288368" y="3184260"/>
                </a:cubicBezTo>
                <a:cubicBezTo>
                  <a:pt x="7288092" y="3188948"/>
                  <a:pt x="7287816" y="3193910"/>
                  <a:pt x="7289471" y="3197771"/>
                </a:cubicBezTo>
                <a:cubicBezTo>
                  <a:pt x="7284784" y="3257053"/>
                  <a:pt x="7246181" y="3255398"/>
                  <a:pt x="7203442" y="3245472"/>
                </a:cubicBezTo>
                <a:cubicBezTo>
                  <a:pt x="7152432" y="3233340"/>
                  <a:pt x="7101973" y="3211281"/>
                  <a:pt x="7048205" y="3232512"/>
                </a:cubicBezTo>
                <a:cubicBezTo>
                  <a:pt x="7124032" y="3260913"/>
                  <a:pt x="7206475" y="3263118"/>
                  <a:pt x="7277614" y="3303652"/>
                </a:cubicBezTo>
                <a:cubicBezTo>
                  <a:pt x="7017322" y="3311097"/>
                  <a:pt x="6787361" y="3183155"/>
                  <a:pt x="6535066" y="3134077"/>
                </a:cubicBezTo>
                <a:cubicBezTo>
                  <a:pt x="6543614" y="3166887"/>
                  <a:pt x="6564017" y="3173505"/>
                  <a:pt x="6582492" y="3178469"/>
                </a:cubicBezTo>
                <a:cubicBezTo>
                  <a:pt x="6675690" y="3203286"/>
                  <a:pt x="6757305" y="3252642"/>
                  <a:pt x="6842233" y="3295379"/>
                </a:cubicBezTo>
                <a:cubicBezTo>
                  <a:pt x="6877249" y="3313026"/>
                  <a:pt x="6902618" y="3330674"/>
                  <a:pt x="6915853" y="3368725"/>
                </a:cubicBezTo>
                <a:cubicBezTo>
                  <a:pt x="6927710" y="3403192"/>
                  <a:pt x="6950596" y="3419185"/>
                  <a:pt x="6993058" y="3409257"/>
                </a:cubicBezTo>
                <a:cubicBezTo>
                  <a:pt x="7027524" y="3400985"/>
                  <a:pt x="7065299" y="3405397"/>
                  <a:pt x="7101421" y="3408430"/>
                </a:cubicBezTo>
                <a:cubicBezTo>
                  <a:pt x="7143057" y="3411739"/>
                  <a:pt x="7189655" y="3450618"/>
                  <a:pt x="7178350" y="3470746"/>
                </a:cubicBezTo>
                <a:cubicBezTo>
                  <a:pt x="7159050" y="3504937"/>
                  <a:pt x="7126789" y="3487842"/>
                  <a:pt x="7098112" y="3483982"/>
                </a:cubicBezTo>
                <a:cubicBezTo>
                  <a:pt x="7065575" y="3479295"/>
                  <a:pt x="7005191" y="3469643"/>
                  <a:pt x="7004088" y="3473780"/>
                </a:cubicBezTo>
                <a:cubicBezTo>
                  <a:pt x="6982854" y="3559532"/>
                  <a:pt x="6833408" y="3484809"/>
                  <a:pt x="6801147" y="3477087"/>
                </a:cubicBezTo>
                <a:cubicBezTo>
                  <a:pt x="6760891" y="3467437"/>
                  <a:pt x="6723115" y="3485085"/>
                  <a:pt x="6684788" y="3489220"/>
                </a:cubicBezTo>
                <a:cubicBezTo>
                  <a:pt x="6650597" y="3493080"/>
                  <a:pt x="6457309" y="3504937"/>
                  <a:pt x="6417328" y="3468539"/>
                </a:cubicBezTo>
                <a:cubicBezTo>
                  <a:pt x="6411813" y="3496940"/>
                  <a:pt x="6423393" y="3508521"/>
                  <a:pt x="6433045" y="3521481"/>
                </a:cubicBezTo>
                <a:cubicBezTo>
                  <a:pt x="6446556" y="3539954"/>
                  <a:pt x="6448762" y="3552914"/>
                  <a:pt x="6423117" y="3567527"/>
                </a:cubicBezTo>
                <a:cubicBezTo>
                  <a:pt x="6350049" y="3609441"/>
                  <a:pt x="6351153" y="3610818"/>
                  <a:pt x="6419258" y="3667620"/>
                </a:cubicBezTo>
                <a:cubicBezTo>
                  <a:pt x="6422568" y="3670100"/>
                  <a:pt x="6421188" y="3678373"/>
                  <a:pt x="6421740" y="3683888"/>
                </a:cubicBezTo>
                <a:cubicBezTo>
                  <a:pt x="6403817" y="3692711"/>
                  <a:pt x="6382861" y="3670652"/>
                  <a:pt x="6361906" y="3694366"/>
                </a:cubicBezTo>
                <a:cubicBezTo>
                  <a:pt x="6453173" y="3798591"/>
                  <a:pt x="6592418" y="3824234"/>
                  <a:pt x="6718429" y="3902544"/>
                </a:cubicBezTo>
                <a:cubicBezTo>
                  <a:pt x="6616407" y="3928462"/>
                  <a:pt x="6555194" y="3838022"/>
                  <a:pt x="6480195" y="3849603"/>
                </a:cubicBezTo>
                <a:cubicBezTo>
                  <a:pt x="6442696" y="3878004"/>
                  <a:pt x="6554091" y="3923499"/>
                  <a:pt x="6447934" y="3937011"/>
                </a:cubicBezTo>
                <a:cubicBezTo>
                  <a:pt x="6493983" y="3961826"/>
                  <a:pt x="6528173" y="3986089"/>
                  <a:pt x="6559882" y="4014767"/>
                </a:cubicBezTo>
                <a:cubicBezTo>
                  <a:pt x="6616407" y="4066053"/>
                  <a:pt x="6627437" y="4099693"/>
                  <a:pt x="6601241" y="4168626"/>
                </a:cubicBezTo>
                <a:cubicBezTo>
                  <a:pt x="6584145" y="4213846"/>
                  <a:pt x="6559054" y="4255483"/>
                  <a:pt x="6581113" y="4309250"/>
                </a:cubicBezTo>
                <a:cubicBezTo>
                  <a:pt x="6596553" y="4346198"/>
                  <a:pt x="6590487" y="4370461"/>
                  <a:pt x="6533136" y="4353918"/>
                </a:cubicBezTo>
                <a:cubicBezTo>
                  <a:pt x="6471372" y="4336270"/>
                  <a:pt x="6448211" y="4369358"/>
                  <a:pt x="6463651" y="4434156"/>
                </a:cubicBezTo>
                <a:cubicBezTo>
                  <a:pt x="6473577" y="4475792"/>
                  <a:pt x="6463099" y="4488475"/>
                  <a:pt x="6420637" y="4483787"/>
                </a:cubicBezTo>
                <a:cubicBezTo>
                  <a:pt x="6373762" y="4478549"/>
                  <a:pt x="6329093" y="4451251"/>
                  <a:pt x="6271190" y="4464487"/>
                </a:cubicBezTo>
                <a:cubicBezTo>
                  <a:pt x="6317512" y="4540039"/>
                  <a:pt x="6416501" y="4518531"/>
                  <a:pt x="6470545" y="4590498"/>
                </a:cubicBezTo>
                <a:cubicBezTo>
                  <a:pt x="6406023" y="4590772"/>
                  <a:pt x="6356666" y="4590498"/>
                  <a:pt x="6308965" y="4574780"/>
                </a:cubicBezTo>
                <a:cubicBezTo>
                  <a:pt x="6289111" y="4568437"/>
                  <a:pt x="6267328" y="4561822"/>
                  <a:pt x="6256301" y="4583603"/>
                </a:cubicBezTo>
                <a:cubicBezTo>
                  <a:pt x="6243340" y="4609798"/>
                  <a:pt x="6270086" y="4619724"/>
                  <a:pt x="6286354" y="4624412"/>
                </a:cubicBezTo>
                <a:cubicBezTo>
                  <a:pt x="6332128" y="4637647"/>
                  <a:pt x="6367144" y="4669081"/>
                  <a:pt x="6404920" y="4693621"/>
                </a:cubicBezTo>
                <a:cubicBezTo>
                  <a:pt x="6487915" y="4747390"/>
                  <a:pt x="6578908" y="4792334"/>
                  <a:pt x="6649220" y="4881120"/>
                </a:cubicBezTo>
                <a:cubicBezTo>
                  <a:pt x="6560709" y="4858509"/>
                  <a:pt x="6494809" y="4805845"/>
                  <a:pt x="6412640" y="4795092"/>
                </a:cubicBezTo>
                <a:cubicBezTo>
                  <a:pt x="6483779" y="4875881"/>
                  <a:pt x="6575322" y="4929098"/>
                  <a:pt x="6661902" y="4987828"/>
                </a:cubicBezTo>
                <a:cubicBezTo>
                  <a:pt x="6686719" y="5004373"/>
                  <a:pt x="6711811" y="5015678"/>
                  <a:pt x="6717325" y="5051798"/>
                </a:cubicBezTo>
                <a:cubicBezTo>
                  <a:pt x="6728079" y="5121834"/>
                  <a:pt x="6760340" y="5179738"/>
                  <a:pt x="6829272" y="5210619"/>
                </a:cubicBezTo>
                <a:cubicBezTo>
                  <a:pt x="6829824" y="5210897"/>
                  <a:pt x="6825965" y="5221375"/>
                  <a:pt x="6823757" y="5228542"/>
                </a:cubicBezTo>
                <a:cubicBezTo>
                  <a:pt x="6781571" y="5230749"/>
                  <a:pt x="6748207" y="5189388"/>
                  <a:pt x="6694439" y="5202899"/>
                </a:cubicBezTo>
                <a:cubicBezTo>
                  <a:pt x="6746002" y="5259148"/>
                  <a:pt x="6789016" y="5309609"/>
                  <a:pt x="6862085" y="5336355"/>
                </a:cubicBezTo>
                <a:cubicBezTo>
                  <a:pt x="6920540" y="5357586"/>
                  <a:pt x="6992783" y="5369994"/>
                  <a:pt x="7035246" y="5438926"/>
                </a:cubicBezTo>
                <a:cubicBezTo>
                  <a:pt x="6985889" y="5452439"/>
                  <a:pt x="6949216" y="5435343"/>
                  <a:pt x="6912268" y="5423210"/>
                </a:cubicBezTo>
                <a:cubicBezTo>
                  <a:pt x="6855743" y="5404461"/>
                  <a:pt x="6799770" y="5383230"/>
                  <a:pt x="6743244" y="5364479"/>
                </a:cubicBezTo>
                <a:cubicBezTo>
                  <a:pt x="6721737" y="5357310"/>
                  <a:pt x="6698299" y="5352346"/>
                  <a:pt x="6684513" y="5386538"/>
                </a:cubicBezTo>
                <a:cubicBezTo>
                  <a:pt x="6756480" y="5393708"/>
                  <a:pt x="6799494" y="5440031"/>
                  <a:pt x="6844713" y="5483595"/>
                </a:cubicBezTo>
                <a:cubicBezTo>
                  <a:pt x="6870082" y="5508135"/>
                  <a:pt x="6890762" y="5540948"/>
                  <a:pt x="6936533" y="5528541"/>
                </a:cubicBezTo>
                <a:cubicBezTo>
                  <a:pt x="6960522" y="5521923"/>
                  <a:pt x="6975687" y="5540396"/>
                  <a:pt x="6973204" y="5563007"/>
                </a:cubicBezTo>
                <a:cubicBezTo>
                  <a:pt x="6964106" y="5642695"/>
                  <a:pt x="7020080" y="5670543"/>
                  <a:pt x="7077983" y="5685983"/>
                </a:cubicBezTo>
                <a:cubicBezTo>
                  <a:pt x="7187726" y="5714935"/>
                  <a:pt x="7278993" y="5783041"/>
                  <a:pt x="7385702" y="5820265"/>
                </a:cubicBezTo>
                <a:cubicBezTo>
                  <a:pt x="7489378" y="5856387"/>
                  <a:pt x="7569615" y="5942139"/>
                  <a:pt x="7673565" y="5987085"/>
                </a:cubicBezTo>
                <a:cubicBezTo>
                  <a:pt x="7748843" y="6019621"/>
                  <a:pt x="7820807" y="6061533"/>
                  <a:pt x="7898289" y="6091035"/>
                </a:cubicBezTo>
                <a:cubicBezTo>
                  <a:pt x="8081651" y="6160795"/>
                  <a:pt x="8268598" y="6216770"/>
                  <a:pt x="8466299" y="6224765"/>
                </a:cubicBezTo>
                <a:cubicBezTo>
                  <a:pt x="8629532" y="6231107"/>
                  <a:pt x="10045419" y="6225043"/>
                  <a:pt x="10620599" y="5317605"/>
                </a:cubicBezTo>
                <a:cubicBezTo>
                  <a:pt x="10631626" y="5313192"/>
                  <a:pt x="10644035" y="5301612"/>
                  <a:pt x="10647894" y="5290581"/>
                </a:cubicBezTo>
                <a:cubicBezTo>
                  <a:pt x="10666370" y="5239020"/>
                  <a:pt x="10711590" y="5216686"/>
                  <a:pt x="10752398" y="5188838"/>
                </a:cubicBezTo>
                <a:cubicBezTo>
                  <a:pt x="10788244" y="5164297"/>
                  <a:pt x="10826296" y="5138654"/>
                  <a:pt x="10841186" y="5097293"/>
                </a:cubicBezTo>
                <a:cubicBezTo>
                  <a:pt x="10860762" y="5042147"/>
                  <a:pt x="10805064" y="5087367"/>
                  <a:pt x="10794861" y="5066412"/>
                </a:cubicBezTo>
                <a:cubicBezTo>
                  <a:pt x="10816092" y="5037737"/>
                  <a:pt x="10848906" y="5011540"/>
                  <a:pt x="10857454" y="4979004"/>
                </a:cubicBezTo>
                <a:cubicBezTo>
                  <a:pt x="10888610" y="4861543"/>
                  <a:pt x="10955890" y="4776065"/>
                  <a:pt x="11056532" y="4709613"/>
                </a:cubicBezTo>
                <a:cubicBezTo>
                  <a:pt x="11085484" y="4690588"/>
                  <a:pt x="11104509" y="4655845"/>
                  <a:pt x="11143939" y="4650332"/>
                </a:cubicBezTo>
                <a:cubicBezTo>
                  <a:pt x="11231622" y="4638199"/>
                  <a:pt x="11204048" y="4543346"/>
                  <a:pt x="11250372" y="4501160"/>
                </a:cubicBezTo>
                <a:cubicBezTo>
                  <a:pt x="11259196" y="4493162"/>
                  <a:pt x="11267190" y="4477447"/>
                  <a:pt x="11265538" y="4466694"/>
                </a:cubicBezTo>
                <a:cubicBezTo>
                  <a:pt x="11263056" y="4451251"/>
                  <a:pt x="11252578" y="4436638"/>
                  <a:pt x="11243755" y="4422850"/>
                </a:cubicBezTo>
                <a:cubicBezTo>
                  <a:pt x="11234654" y="4409065"/>
                  <a:pt x="11220870" y="4396932"/>
                  <a:pt x="11227486" y="4378734"/>
                </a:cubicBezTo>
                <a:cubicBezTo>
                  <a:pt x="11230242" y="4371289"/>
                  <a:pt x="11228314" y="4345371"/>
                  <a:pt x="11248718" y="4365774"/>
                </a:cubicBezTo>
                <a:cubicBezTo>
                  <a:pt x="11304692" y="4421748"/>
                  <a:pt x="11337228" y="4368809"/>
                  <a:pt x="11385204" y="4343440"/>
                </a:cubicBezTo>
                <a:cubicBezTo>
                  <a:pt x="11346603" y="4317245"/>
                  <a:pt x="11311861" y="4298772"/>
                  <a:pt x="11306070" y="4259618"/>
                </a:cubicBezTo>
                <a:cubicBezTo>
                  <a:pt x="11294214" y="4178828"/>
                  <a:pt x="11243480" y="4141880"/>
                  <a:pt x="11166550" y="4134711"/>
                </a:cubicBezTo>
                <a:cubicBezTo>
                  <a:pt x="11194949" y="4056679"/>
                  <a:pt x="11194949" y="4056679"/>
                  <a:pt x="11103130" y="4045924"/>
                </a:cubicBezTo>
                <a:cubicBezTo>
                  <a:pt x="11138425" y="3996293"/>
                  <a:pt x="11138425" y="3983609"/>
                  <a:pt x="11095686" y="3966514"/>
                </a:cubicBezTo>
                <a:cubicBezTo>
                  <a:pt x="11054602" y="3950245"/>
                  <a:pt x="11009106" y="3944730"/>
                  <a:pt x="10971054" y="3919640"/>
                </a:cubicBezTo>
                <a:cubicBezTo>
                  <a:pt x="11006073" y="3856221"/>
                  <a:pt x="11015998" y="3782600"/>
                  <a:pt x="11088241" y="3751718"/>
                </a:cubicBezTo>
                <a:cubicBezTo>
                  <a:pt x="11099546" y="3747030"/>
                  <a:pt x="11107266" y="3728004"/>
                  <a:pt x="11100098" y="3716977"/>
                </a:cubicBezTo>
                <a:cubicBezTo>
                  <a:pt x="11073904" y="3676995"/>
                  <a:pt x="11111404" y="3601168"/>
                  <a:pt x="11029786" y="3592621"/>
                </a:cubicBezTo>
                <a:cubicBezTo>
                  <a:pt x="11019583" y="3591793"/>
                  <a:pt x="11010208" y="3583520"/>
                  <a:pt x="11018206" y="3572767"/>
                </a:cubicBezTo>
                <a:cubicBezTo>
                  <a:pt x="11045779" y="3535268"/>
                  <a:pt x="11012415" y="3537749"/>
                  <a:pt x="10992287" y="3533061"/>
                </a:cubicBezTo>
                <a:cubicBezTo>
                  <a:pt x="10968022" y="3527271"/>
                  <a:pt x="10940448" y="3543816"/>
                  <a:pt x="10917838" y="3523410"/>
                </a:cubicBezTo>
                <a:cubicBezTo>
                  <a:pt x="10923078" y="3501903"/>
                  <a:pt x="10942654" y="3502179"/>
                  <a:pt x="10956441" y="3495287"/>
                </a:cubicBezTo>
                <a:cubicBezTo>
                  <a:pt x="10996698" y="3475433"/>
                  <a:pt x="11029511" y="3451721"/>
                  <a:pt x="11031442" y="3400159"/>
                </a:cubicBezTo>
                <a:cubicBezTo>
                  <a:pt x="11032818" y="3358523"/>
                  <a:pt x="11037230" y="3321850"/>
                  <a:pt x="10981533" y="3309166"/>
                </a:cubicBezTo>
                <a:cubicBezTo>
                  <a:pt x="10958372" y="3303927"/>
                  <a:pt x="10964990" y="3273873"/>
                  <a:pt x="10978225" y="3258982"/>
                </a:cubicBezTo>
                <a:cubicBezTo>
                  <a:pt x="11001938" y="3232512"/>
                  <a:pt x="11021514" y="3197219"/>
                  <a:pt x="11062322" y="3194737"/>
                </a:cubicBezTo>
                <a:cubicBezTo>
                  <a:pt x="11087138" y="3193084"/>
                  <a:pt x="11106164" y="3182053"/>
                  <a:pt x="11125742" y="3169370"/>
                </a:cubicBezTo>
                <a:cubicBezTo>
                  <a:pt x="11139802" y="3160269"/>
                  <a:pt x="11156622" y="3152550"/>
                  <a:pt x="11154968" y="3132974"/>
                </a:cubicBezTo>
                <a:cubicBezTo>
                  <a:pt x="11153315" y="3114223"/>
                  <a:pt x="11137046" y="3106503"/>
                  <a:pt x="11120502" y="3102642"/>
                </a:cubicBezTo>
                <a:cubicBezTo>
                  <a:pt x="11065355" y="3090235"/>
                  <a:pt x="11013518" y="3072037"/>
                  <a:pt x="10967470" y="3030401"/>
                </a:cubicBezTo>
                <a:cubicBezTo>
                  <a:pt x="10998076" y="3008342"/>
                  <a:pt x="11027304" y="2992350"/>
                  <a:pt x="11049914" y="2970015"/>
                </a:cubicBezTo>
                <a:cubicBezTo>
                  <a:pt x="11104509" y="2915972"/>
                  <a:pt x="10642106" y="2745845"/>
                  <a:pt x="10618944" y="2685183"/>
                </a:cubicBezTo>
                <a:cubicBezTo>
                  <a:pt x="10611775" y="2666432"/>
                  <a:pt x="10587235" y="2647132"/>
                  <a:pt x="10566830" y="2641617"/>
                </a:cubicBezTo>
                <a:cubicBezTo>
                  <a:pt x="10471151" y="2615699"/>
                  <a:pt x="10388156" y="2557518"/>
                  <a:pt x="10290271" y="2536011"/>
                </a:cubicBezTo>
                <a:cubicBezTo>
                  <a:pt x="10197900" y="2515607"/>
                  <a:pt x="10106908" y="2488309"/>
                  <a:pt x="10005715" y="2461288"/>
                </a:cubicBezTo>
                <a:cubicBezTo>
                  <a:pt x="10067754" y="2393457"/>
                  <a:pt x="10177772" y="2401454"/>
                  <a:pt x="10203414" y="2303568"/>
                </a:cubicBezTo>
                <a:cubicBezTo>
                  <a:pt x="10103324" y="2278201"/>
                  <a:pt x="9997996" y="2307154"/>
                  <a:pt x="9901487" y="2266895"/>
                </a:cubicBezTo>
                <a:cubicBezTo>
                  <a:pt x="9893216" y="2263312"/>
                  <a:pt x="9881910" y="2266895"/>
                  <a:pt x="9871984" y="2267999"/>
                </a:cubicBezTo>
                <a:cubicBezTo>
                  <a:pt x="9673181" y="2289506"/>
                  <a:pt x="9475204" y="2270758"/>
                  <a:pt x="9279158" y="2243734"/>
                </a:cubicBezTo>
                <a:cubicBezTo>
                  <a:pt x="8996808" y="2205133"/>
                  <a:pt x="8713354" y="2180592"/>
                  <a:pt x="8429350" y="2163219"/>
                </a:cubicBezTo>
                <a:cubicBezTo>
                  <a:pt x="8194701" y="2148882"/>
                  <a:pt x="7959502" y="2142541"/>
                  <a:pt x="7725955" y="2114967"/>
                </a:cubicBezTo>
                <a:cubicBezTo>
                  <a:pt x="7476142" y="2085464"/>
                  <a:pt x="7226605" y="2052100"/>
                  <a:pt x="6977065" y="2021218"/>
                </a:cubicBezTo>
                <a:cubicBezTo>
                  <a:pt x="6965761" y="2019839"/>
                  <a:pt x="6953283" y="2015496"/>
                  <a:pt x="6941221" y="2015186"/>
                </a:cubicBezTo>
                <a:close/>
                <a:moveTo>
                  <a:pt x="0" y="0"/>
                </a:moveTo>
                <a:lnTo>
                  <a:pt x="12192000" y="0"/>
                </a:lnTo>
                <a:lnTo>
                  <a:pt x="12192000" y="6858000"/>
                </a:lnTo>
                <a:lnTo>
                  <a:pt x="0" y="6858000"/>
                </a:ln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6947D50-6C05-CA6D-6F2F-AA5EC3939BF7}"/>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marL="742950" indent="-742950">
              <a:buFont typeface="+mj-lt"/>
              <a:buAutoNum type="arabicPeriod"/>
            </a:pPr>
            <a:r>
              <a:rPr lang="en-US" dirty="0"/>
              <a:t>Ad -hoc requests</a:t>
            </a:r>
          </a:p>
        </p:txBody>
      </p:sp>
      <p:sp>
        <p:nvSpPr>
          <p:cNvPr id="3" name="Content Placeholder 2">
            <a:extLst>
              <a:ext uri="{FF2B5EF4-FFF2-40B4-BE49-F238E27FC236}">
                <a16:creationId xmlns:a16="http://schemas.microsoft.com/office/drawing/2014/main" id="{206A6036-3FB1-6110-BDF2-D581AA8A016E}"/>
              </a:ext>
            </a:extLst>
          </p:cNvPr>
          <p:cNvSpPr>
            <a:spLocks noGrp="1"/>
          </p:cNvSpPr>
          <p:nvPr>
            <p:ph sz="half" idx="1"/>
          </p:nvPr>
        </p:nvSpPr>
        <p:spPr>
          <a:xfrm>
            <a:off x="838201" y="2013625"/>
            <a:ext cx="4614759" cy="4163337"/>
          </a:xfrm>
        </p:spPr>
        <p:txBody>
          <a:bodyPr vert="horz" lIns="91440" tIns="45720" rIns="91440" bIns="45720" rtlCol="0">
            <a:normAutofit/>
          </a:bodyPr>
          <a:lstStyle/>
          <a:p>
            <a:pPr marL="0"/>
            <a:r>
              <a:rPr lang="en-US" sz="2000" dirty="0"/>
              <a:t>Provide the list of markets in which customer "</a:t>
            </a:r>
            <a:r>
              <a:rPr lang="en-US" sz="2000" dirty="0" err="1"/>
              <a:t>Atliq</a:t>
            </a:r>
            <a:r>
              <a:rPr lang="en-US" sz="2000" dirty="0"/>
              <a:t> Exclusive" operates its business in the APAC region.</a:t>
            </a:r>
          </a:p>
        </p:txBody>
      </p:sp>
      <p:pic>
        <p:nvPicPr>
          <p:cNvPr id="6" name="Content Placeholder 5" descr="A screenshot of a computer&#10;&#10;Description automatically generated">
            <a:extLst>
              <a:ext uri="{FF2B5EF4-FFF2-40B4-BE49-F238E27FC236}">
                <a16:creationId xmlns:a16="http://schemas.microsoft.com/office/drawing/2014/main" id="{91EAE52A-F4ED-05E8-9CB2-386B5C6987A7}"/>
              </a:ext>
            </a:extLst>
          </p:cNvPr>
          <p:cNvPicPr>
            <a:picLocks noGrp="1" noChangeAspect="1"/>
          </p:cNvPicPr>
          <p:nvPr>
            <p:ph sz="half" idx="2"/>
          </p:nvPr>
        </p:nvPicPr>
        <p:blipFill>
          <a:blip r:embed="rId2"/>
          <a:stretch>
            <a:fillRect/>
          </a:stretch>
        </p:blipFill>
        <p:spPr>
          <a:xfrm>
            <a:off x="7921123" y="2766817"/>
            <a:ext cx="1820113" cy="2751667"/>
          </a:xfrm>
          <a:prstGeom prst="rect">
            <a:avLst/>
          </a:prstGeom>
        </p:spPr>
      </p:pic>
      <p:sp>
        <p:nvSpPr>
          <p:cNvPr id="7" name="Title 1">
            <a:extLst>
              <a:ext uri="{FF2B5EF4-FFF2-40B4-BE49-F238E27FC236}">
                <a16:creationId xmlns:a16="http://schemas.microsoft.com/office/drawing/2014/main" id="{2D9DE430-D5CA-89DC-77CB-2C720270B3A8}"/>
              </a:ext>
            </a:extLst>
          </p:cNvPr>
          <p:cNvSpPr txBox="1">
            <a:spLocks/>
          </p:cNvSpPr>
          <p:nvPr/>
        </p:nvSpPr>
        <p:spPr>
          <a:xfrm>
            <a:off x="7921123" y="2276975"/>
            <a:ext cx="2858638" cy="4898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i="1" kern="1200">
                <a:solidFill>
                  <a:schemeClr val="tx1"/>
                </a:solidFill>
                <a:latin typeface="+mj-lt"/>
                <a:ea typeface="+mj-ea"/>
                <a:cs typeface="+mj-cs"/>
              </a:defRPr>
            </a:lvl1pPr>
          </a:lstStyle>
          <a:p>
            <a:r>
              <a:rPr lang="en-US" sz="2800" dirty="0"/>
              <a:t>Output</a:t>
            </a:r>
          </a:p>
        </p:txBody>
      </p:sp>
    </p:spTree>
    <p:extLst>
      <p:ext uri="{BB962C8B-B14F-4D97-AF65-F5344CB8AC3E}">
        <p14:creationId xmlns:p14="http://schemas.microsoft.com/office/powerpoint/2010/main" val="2885139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13B7BB51-92B8-4089-8DAB-1202A4D1C6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315111"/>
            <a:ext cx="3021543" cy="1435442"/>
          </a:xfrm>
          <a:custGeom>
            <a:avLst/>
            <a:gdLst/>
            <a:ahLst/>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useBgFill="1">
        <p:nvSpPr>
          <p:cNvPr id="17" name="Rectangle 16">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53F1C42-FE2C-134E-54C0-1820C7451F51}"/>
              </a:ext>
            </a:extLst>
          </p:cNvPr>
          <p:cNvSpPr>
            <a:spLocks noGrp="1"/>
          </p:cNvSpPr>
          <p:nvPr>
            <p:ph type="title"/>
          </p:nvPr>
        </p:nvSpPr>
        <p:spPr>
          <a:xfrm>
            <a:off x="838201" y="643467"/>
            <a:ext cx="3888526" cy="1800526"/>
          </a:xfrm>
        </p:spPr>
        <p:txBody>
          <a:bodyPr vert="horz" lIns="91440" tIns="45720" rIns="91440" bIns="45720" rtlCol="0" anchor="ctr">
            <a:normAutofit/>
          </a:bodyPr>
          <a:lstStyle/>
          <a:p>
            <a:r>
              <a:rPr lang="en-US"/>
              <a:t>Insights</a:t>
            </a:r>
          </a:p>
        </p:txBody>
      </p:sp>
      <p:sp>
        <p:nvSpPr>
          <p:cNvPr id="3" name="Content Placeholder 2">
            <a:extLst>
              <a:ext uri="{FF2B5EF4-FFF2-40B4-BE49-F238E27FC236}">
                <a16:creationId xmlns:a16="http://schemas.microsoft.com/office/drawing/2014/main" id="{C9FB16F2-0E85-771E-520D-BC7FBDD77A60}"/>
              </a:ext>
            </a:extLst>
          </p:cNvPr>
          <p:cNvSpPr>
            <a:spLocks noGrp="1"/>
          </p:cNvSpPr>
          <p:nvPr>
            <p:ph sz="half" idx="1"/>
          </p:nvPr>
        </p:nvSpPr>
        <p:spPr>
          <a:xfrm>
            <a:off x="838201" y="2623381"/>
            <a:ext cx="3888528" cy="3553581"/>
          </a:xfrm>
        </p:spPr>
        <p:txBody>
          <a:bodyPr vert="horz" lIns="91440" tIns="45720" rIns="91440" bIns="45720" rtlCol="0">
            <a:normAutofit/>
          </a:bodyPr>
          <a:lstStyle/>
          <a:p>
            <a:pPr>
              <a:lnSpc>
                <a:spcPct val="90000"/>
              </a:lnSpc>
            </a:pPr>
            <a:r>
              <a:rPr lang="en-US" sz="1900"/>
              <a:t>Atliq Exclusive" maintains a strong presence in numerous countries throughout the APAC region, spanning India, Indonesia, Japan, the Philippines, South Korea, Australia, New Zealand, and Bangladesh. This underscores its resilient market position and its ability to adjust effectively to diverse cultural and economic landscapes within the Asia-Pacific region.</a:t>
            </a:r>
          </a:p>
        </p:txBody>
      </p:sp>
      <p:pic>
        <p:nvPicPr>
          <p:cNvPr id="6" name="Content Placeholder 5" descr="A map of the world with different colored dots&#10;&#10;Description automatically generated">
            <a:extLst>
              <a:ext uri="{FF2B5EF4-FFF2-40B4-BE49-F238E27FC236}">
                <a16:creationId xmlns:a16="http://schemas.microsoft.com/office/drawing/2014/main" id="{2DCE4A11-D63C-AAE6-354F-A01E5BC354B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962786" y="863600"/>
            <a:ext cx="5721214" cy="5080000"/>
          </a:xfrm>
          <a:prstGeom prst="rect">
            <a:avLst/>
          </a:prstGeom>
        </p:spPr>
      </p:pic>
    </p:spTree>
    <p:extLst>
      <p:ext uri="{BB962C8B-B14F-4D97-AF65-F5344CB8AC3E}">
        <p14:creationId xmlns:p14="http://schemas.microsoft.com/office/powerpoint/2010/main" val="1965913112"/>
      </p:ext>
    </p:extLst>
  </p:cSld>
  <p:clrMapOvr>
    <a:masterClrMapping/>
  </p:clrMapOvr>
</p:sld>
</file>

<file path=ppt/theme/theme1.xml><?xml version="1.0" encoding="utf-8"?>
<a:theme xmlns:a="http://schemas.openxmlformats.org/drawingml/2006/main" name="BrushVTI">
  <a:themeElements>
    <a:clrScheme name="AnalogousFromRegularSeedRightStep">
      <a:dk1>
        <a:srgbClr val="000000"/>
      </a:dk1>
      <a:lt1>
        <a:srgbClr val="FFFFFF"/>
      </a:lt1>
      <a:dk2>
        <a:srgbClr val="412724"/>
      </a:dk2>
      <a:lt2>
        <a:srgbClr val="E2E8E4"/>
      </a:lt2>
      <a:accent1>
        <a:srgbClr val="D739AE"/>
      </a:accent1>
      <a:accent2>
        <a:srgbClr val="C5275A"/>
      </a:accent2>
      <a:accent3>
        <a:srgbClr val="D74839"/>
      </a:accent3>
      <a:accent4>
        <a:srgbClr val="C57827"/>
      </a:accent4>
      <a:accent5>
        <a:srgbClr val="B0A72F"/>
      </a:accent5>
      <a:accent6>
        <a:srgbClr val="81B223"/>
      </a:accent6>
      <a:hlink>
        <a:srgbClr val="31944B"/>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emplate/>
  <TotalTime>674</TotalTime>
  <Words>1328</Words>
  <Application>Microsoft Office PowerPoint</Application>
  <PresentationFormat>Widescreen</PresentationFormat>
  <Paragraphs>150</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Century Gothic</vt:lpstr>
      <vt:lpstr>Elephant</vt:lpstr>
      <vt:lpstr>Söhne</vt:lpstr>
      <vt:lpstr>BrushVTI</vt:lpstr>
      <vt:lpstr>Consumer Goods Analytics</vt:lpstr>
      <vt:lpstr>AGENDA</vt:lpstr>
      <vt:lpstr>Background/Context</vt:lpstr>
      <vt:lpstr>Getting familiar with Atliq’s Business –Their Markets and Product lines</vt:lpstr>
      <vt:lpstr>Atliq’s Product lines</vt:lpstr>
      <vt:lpstr>Getting familiar with the input data </vt:lpstr>
      <vt:lpstr>Ad -hoc requests, queried results, Insights and visualization</vt:lpstr>
      <vt:lpstr>Ad -hoc requests</vt:lpstr>
      <vt:lpstr>Insights</vt:lpstr>
      <vt:lpstr>Ad -hoc requests</vt:lpstr>
      <vt:lpstr>Insights</vt:lpstr>
      <vt:lpstr>Ad -hoc requests</vt:lpstr>
      <vt:lpstr>Insights</vt:lpstr>
      <vt:lpstr>Ad -hoc requests</vt:lpstr>
      <vt:lpstr>Insights</vt:lpstr>
      <vt:lpstr>Ad -hoc requests</vt:lpstr>
      <vt:lpstr>Insights </vt:lpstr>
      <vt:lpstr>Ad -hoc requests</vt:lpstr>
      <vt:lpstr>Insights</vt:lpstr>
      <vt:lpstr>Ad -hoc requests</vt:lpstr>
      <vt:lpstr>Insights</vt:lpstr>
      <vt:lpstr>Ad -hoc requests</vt:lpstr>
      <vt:lpstr>Insights</vt:lpstr>
      <vt:lpstr>Ad -hoc requests</vt:lpstr>
      <vt:lpstr>Insights</vt:lpstr>
      <vt:lpstr>Ad -hoc requests</vt:lpstr>
      <vt:lpstr>Insights</vt:lpstr>
      <vt:lpstr>PowerPoint Presentation</vt:lpstr>
      <vt:lpstr>PowerPoint Presentation</vt:lpstr>
      <vt:lpstr>END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Consumer Goods Analytics</dc:title>
  <dc:creator>Ankit  Singh</dc:creator>
  <cp:lastModifiedBy>Ankit  Singh</cp:lastModifiedBy>
  <cp:revision>19</cp:revision>
  <dcterms:created xsi:type="dcterms:W3CDTF">2023-11-14T07:11:16Z</dcterms:created>
  <dcterms:modified xsi:type="dcterms:W3CDTF">2023-11-14T18:26:00Z</dcterms:modified>
</cp:coreProperties>
</file>