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pPr/>
              <a:t>9/7/2025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pPr/>
              <a:t>9/7/2025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pPr/>
              <a:t>9/7/2025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pPr/>
              <a:t>9/7/2025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pPr/>
              <a:t>9/7/2025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pPr/>
              <a:t>9/7/2025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="" xmlns:a16="http://schemas.microsoft.com/office/drawing/2014/main" id="{3E443FD7-A66B-4AA0-872D-B088B9BC5F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="" xmlns:a16="http://schemas.microsoft.com/office/drawing/2014/main" id="{C04BE0EF-3561-49B4-9A29-F283168A91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38609" y="-25804"/>
            <a:ext cx="9656776" cy="1774776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/>
            </a:r>
            <a:b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</a:br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INTERNAL 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182" y="2146744"/>
            <a:ext cx="1161424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ID–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SIH25017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Digital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Platform for Centralized Alumni Data Management and Engagement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Name 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CODE CREW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864895" y="0"/>
            <a:ext cx="2327105" cy="159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-2" y="6356353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" y="1844240"/>
            <a:ext cx="12191999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Most institutions lack a centralized alumni management system. Data is scattered across WhatsApp groups or outdated lists, which limits long-term alumni engagement, mentorship, and fundraising opportunities.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How it addresses the problem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 centralized Alumni Connect Platform for storing/updating alumni records.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Features like event management, mentorship matching, job/internship sharing, and fundraising support.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Scalable system for future expansion (AI-based career tracking, analytics).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=""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Code crew</a:t>
            </a:r>
            <a:endParaRPr lang="en-IN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64892" y="0"/>
            <a:ext cx="2327105" cy="159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29773" y="252246"/>
            <a:ext cx="10972800" cy="1675617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677284"/>
            <a:ext cx="1139014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HTML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CSS and JavaScript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Backend:  JavaScript and Node.js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Database: MySQL / Firebase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Integration: Email verification, event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notifications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=""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Code crew</a:t>
            </a:r>
            <a:endParaRPr lang="en-IN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64895" y="0"/>
            <a:ext cx="2327105" cy="159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248575" y="332092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850982" y="1645268"/>
            <a:ext cx="10490033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Easily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buildable using 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HTML, CSS, JS, Node.js, and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 standard 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database MYSQL.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Low hosting cost on shared or cloud servers.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User-friendly interface suitable for both colleges and alumni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 Potential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challenges and 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risks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Revenue potential through subscriptions, alumni donations, and premium features.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Easily 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scalable and can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expand later by adding mentorship, event management, or job portal modules.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Data security and user adoption ensured via secure login, encryption, and awareness campaigns.</a:t>
            </a:r>
            <a:endParaRPr lang="en-US" sz="2400" baseline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=""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125745" y="196928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Code crew</a:t>
            </a:r>
            <a:endParaRPr lang="en-IN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64894" y="0"/>
            <a:ext cx="2327105" cy="159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32178" y="422215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289728" y="2137510"/>
            <a:ext cx="11710013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Strengthened alumni–college relationships.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 credibility of institution.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Easier access to mentors, internships, and </a:t>
            </a:r>
            <a:r>
              <a:rPr lang="en-US" sz="3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donations</a:t>
            </a:r>
            <a:endParaRPr lang="en-US" sz="32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=""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289728" y="30969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Code crew</a:t>
            </a:r>
            <a:endParaRPr lang="en-IN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64895" y="0"/>
            <a:ext cx="2327105" cy="159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45827" y="376897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071755" y="279526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3"/>
              </a:rPr>
              <a:t>www.github.com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3"/>
              </a:rPr>
              <a:t>www.google.com</a:t>
            </a:r>
            <a:endParaRPr lang="en-US" sz="28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=""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445827" y="376897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Code crew</a:t>
            </a:r>
            <a:endParaRPr lang="en-IN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864895" y="0"/>
            <a:ext cx="2327105" cy="159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</a:t>
            </a:r>
            <a:r>
              <a:rPr lang="en-US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 on SIH portal.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64895" y="0"/>
            <a:ext cx="2327105" cy="1591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7808</TotalTime>
  <Words>430</Words>
  <Application>Microsoft Office PowerPoint</Application>
  <PresentationFormat>Widescreen</PresentationFormat>
  <Paragraphs>74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 INTERNAL SMART INDIA HACKATHON 2025</vt:lpstr>
      <vt:lpstr> IDEA TITLE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Company>Crowdfunder, Inc.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ADMIN</cp:lastModifiedBy>
  <cp:revision>157</cp:revision>
  <dcterms:created xsi:type="dcterms:W3CDTF">2013-12-12T18:46:50Z</dcterms:created>
  <dcterms:modified xsi:type="dcterms:W3CDTF">2025-09-07T13:48:16Z</dcterms:modified>
</cp:coreProperties>
</file>