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76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FED5F-8243-4924-9B15-958951F7490C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9B0535-2382-4DEE-9F5C-133124D58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675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B0535-2382-4DEE-9F5C-133124D580DB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792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Breakdown of Case Study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873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Approximate Results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76400"/>
            <a:ext cx="7924800" cy="3962400"/>
          </a:xfrm>
        </p:spPr>
      </p:pic>
    </p:spTree>
    <p:extLst>
      <p:ext uri="{BB962C8B-B14F-4D97-AF65-F5344CB8AC3E}">
        <p14:creationId xmlns:p14="http://schemas.microsoft.com/office/powerpoint/2010/main" val="123002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Final Result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70" y="1869179"/>
            <a:ext cx="7969660" cy="3988005"/>
          </a:xfrm>
        </p:spPr>
      </p:pic>
      <p:sp>
        <p:nvSpPr>
          <p:cNvPr id="5" name="TextBox 4"/>
          <p:cNvSpPr txBox="1"/>
          <p:nvPr/>
        </p:nvSpPr>
        <p:spPr>
          <a:xfrm>
            <a:off x="76200" y="4343400"/>
            <a:ext cx="179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168341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Making A Single Prediction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981200"/>
            <a:ext cx="8402855" cy="1752529"/>
          </a:xfrm>
        </p:spPr>
      </p:pic>
    </p:spTree>
    <p:extLst>
      <p:ext uri="{BB962C8B-B14F-4D97-AF65-F5344CB8AC3E}">
        <p14:creationId xmlns:p14="http://schemas.microsoft.com/office/powerpoint/2010/main" val="122596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193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575" y="1600200"/>
            <a:ext cx="5054850" cy="4525963"/>
          </a:xfrm>
        </p:spPr>
      </p:pic>
    </p:spTree>
    <p:extLst>
      <p:ext uri="{BB962C8B-B14F-4D97-AF65-F5344CB8AC3E}">
        <p14:creationId xmlns:p14="http://schemas.microsoft.com/office/powerpoint/2010/main" val="274197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First Step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Finding a list or dataset of URLs in the internet if available.</a:t>
            </a:r>
          </a:p>
          <a:p>
            <a:r>
              <a:rPr lang="en-IN" dirty="0" smtClean="0"/>
              <a:t>I found a dataset containing list of URLs and some of its category.</a:t>
            </a:r>
          </a:p>
          <a:p>
            <a:r>
              <a:rPr lang="en-IN" dirty="0" smtClean="0"/>
              <a:t>I formatted the dataset and made changes to it to make it in accordance to the problem statement </a:t>
            </a:r>
          </a:p>
          <a:p>
            <a:r>
              <a:rPr lang="en-IN" dirty="0" smtClean="0"/>
              <a:t>Since the problem stated I only needed 4 categories to classify websites. So changes were made in dataset labels accordingly to fit my purpose.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291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view of Initial Dataset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19200"/>
            <a:ext cx="7696596" cy="4445228"/>
          </a:xfrm>
        </p:spPr>
      </p:pic>
    </p:spTree>
    <p:extLst>
      <p:ext uri="{BB962C8B-B14F-4D97-AF65-F5344CB8AC3E}">
        <p14:creationId xmlns:p14="http://schemas.microsoft.com/office/powerpoint/2010/main" val="414440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Breakdown of each category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8741734"/>
              </p:ext>
            </p:extLst>
          </p:nvPr>
        </p:nvGraphicFramePr>
        <p:xfrm>
          <a:off x="457200" y="1828800"/>
          <a:ext cx="8229600" cy="266700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645920"/>
                <a:gridCol w="1706880"/>
                <a:gridCol w="158496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Articles/Blog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Photos/Videos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E-commerce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Listings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Others</a:t>
                      </a:r>
                      <a:endParaRPr lang="en-IN" dirty="0"/>
                    </a:p>
                  </a:txBody>
                  <a:tcPr/>
                </a:tc>
              </a:tr>
              <a:tr h="229616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IN" dirty="0" smtClean="0"/>
                        <a:t>Blogs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IN" dirty="0" smtClean="0"/>
                        <a:t>Forums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IN" dirty="0" smtClean="0"/>
                        <a:t>Travel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IN" dirty="0" smtClean="0"/>
                        <a:t>Food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IN" dirty="0" smtClean="0"/>
                        <a:t>Health</a:t>
                      </a:r>
                      <a:r>
                        <a:rPr lang="en-IN" baseline="0" dirty="0" smtClean="0"/>
                        <a:t> or </a:t>
                      </a:r>
                      <a:r>
                        <a:rPr lang="en-IN" dirty="0" smtClean="0"/>
                        <a:t>Fitness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IN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IN" dirty="0" smtClean="0"/>
                        <a:t>Streaming</a:t>
                      </a:r>
                      <a:r>
                        <a:rPr lang="en-IN" baseline="0" dirty="0" smtClean="0"/>
                        <a:t> Services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IN" baseline="0" dirty="0" smtClean="0"/>
                        <a:t>Photography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IN" baseline="0" dirty="0" smtClean="0"/>
                        <a:t>Social Networking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IN" dirty="0" smtClean="0"/>
                        <a:t>Shopping related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IN" dirty="0" smtClean="0"/>
                        <a:t>Jobs related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IN" dirty="0" smtClean="0"/>
                        <a:t>Sports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IN" dirty="0" smtClean="0"/>
                        <a:t>Games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IN" dirty="0" smtClean="0"/>
                        <a:t>Educational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IN" dirty="0" smtClean="0"/>
                        <a:t>Technical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IN" dirty="0" smtClean="0"/>
                        <a:t>News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IN" dirty="0" smtClean="0"/>
                        <a:t>Business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IN" dirty="0" smtClean="0"/>
                        <a:t>Adult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4920734"/>
            <a:ext cx="6828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The table shows types of websites in each categories.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8708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Second Step: Gathering information about each URLs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Scraping titles from each URLs using </a:t>
            </a:r>
            <a:r>
              <a:rPr lang="en-IN" dirty="0" err="1" smtClean="0"/>
              <a:t>beautifulsoup</a:t>
            </a:r>
            <a:r>
              <a:rPr lang="en-IN" dirty="0" smtClean="0"/>
              <a:t> model in python.</a:t>
            </a:r>
          </a:p>
          <a:p>
            <a:endParaRPr lang="en-IN" dirty="0"/>
          </a:p>
          <a:p>
            <a:r>
              <a:rPr lang="en-IN" dirty="0" smtClean="0"/>
              <a:t>PROBLEM: </a:t>
            </a:r>
          </a:p>
          <a:p>
            <a:r>
              <a:rPr lang="en-IN" sz="1800" dirty="0" smtClean="0"/>
              <a:t>Too many </a:t>
            </a:r>
            <a:r>
              <a:rPr lang="en-IN" sz="1800" dirty="0" err="1" smtClean="0"/>
              <a:t>NaN</a:t>
            </a:r>
            <a:r>
              <a:rPr lang="en-IN" sz="1800" dirty="0" smtClean="0"/>
              <a:t> values  because website treated it as a bot.</a:t>
            </a:r>
          </a:p>
          <a:p>
            <a:endParaRPr lang="en-IN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344178"/>
            <a:ext cx="8077200" cy="251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535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Revised Step 2: Using Selenium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Scraping title/description of each URL by selenium model of python.</a:t>
            </a:r>
          </a:p>
          <a:p>
            <a:r>
              <a:rPr lang="en-IN" sz="2400" dirty="0" smtClean="0"/>
              <a:t>This code loop ran for 14 hours to complete all the websites and extract the information.</a:t>
            </a: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276600"/>
            <a:ext cx="8839200" cy="300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05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Step 3: Combining the descriptions and Cleaning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Cleaning of description before feeding into the model</a:t>
            </a:r>
          </a:p>
          <a:p>
            <a:r>
              <a:rPr lang="en-IN" dirty="0" smtClean="0"/>
              <a:t>Unnecessary characters dumped.</a:t>
            </a:r>
          </a:p>
          <a:p>
            <a:r>
              <a:rPr lang="en-IN" dirty="0" smtClean="0"/>
              <a:t>Verbs </a:t>
            </a:r>
            <a:r>
              <a:rPr lang="en-IN" dirty="0" err="1" smtClean="0"/>
              <a:t>simplifed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195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Step 4: </a:t>
            </a:r>
            <a:r>
              <a:rPr lang="en-IN" dirty="0" err="1" smtClean="0"/>
              <a:t>Vectorization</a:t>
            </a:r>
            <a:r>
              <a:rPr lang="en-IN" dirty="0" smtClean="0"/>
              <a:t> and Modelling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The corpus is </a:t>
            </a:r>
            <a:r>
              <a:rPr lang="en-IN" dirty="0" err="1" smtClean="0"/>
              <a:t>vectorized</a:t>
            </a:r>
            <a:r>
              <a:rPr lang="en-IN" dirty="0" smtClean="0"/>
              <a:t> and then fed to the models.</a:t>
            </a:r>
          </a:p>
          <a:p>
            <a:r>
              <a:rPr lang="en-IN" dirty="0" smtClean="0"/>
              <a:t>Models checked are 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Random Forrest Classification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Linear SVC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Non-Linear SVC (RBF)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Multinomial Naive Bayes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Gaussian Naïve Bayes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599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265</Words>
  <Application>Microsoft Office PowerPoint</Application>
  <PresentationFormat>On-screen Show (4:3)</PresentationFormat>
  <Paragraphs>58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Breakdown of Case Study</vt:lpstr>
      <vt:lpstr>Problem Statement</vt:lpstr>
      <vt:lpstr>First Step</vt:lpstr>
      <vt:lpstr>A view of Initial Dataset</vt:lpstr>
      <vt:lpstr>Breakdown of each category</vt:lpstr>
      <vt:lpstr>Second Step: Gathering information about each URLs</vt:lpstr>
      <vt:lpstr>Revised Step 2: Using Selenium</vt:lpstr>
      <vt:lpstr>Step 3: Combining the descriptions and Cleaning</vt:lpstr>
      <vt:lpstr>Step 4: Vectorization and Modelling</vt:lpstr>
      <vt:lpstr>Approximate Results</vt:lpstr>
      <vt:lpstr>Final Result</vt:lpstr>
      <vt:lpstr>Making A Single Prediction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Breakdown of Case Study</dc:title>
  <dc:creator>Ankit</dc:creator>
  <cp:lastModifiedBy>Ankit</cp:lastModifiedBy>
  <cp:revision>8</cp:revision>
  <dcterms:created xsi:type="dcterms:W3CDTF">2006-08-16T00:00:00Z</dcterms:created>
  <dcterms:modified xsi:type="dcterms:W3CDTF">2021-07-05T17:57:21Z</dcterms:modified>
</cp:coreProperties>
</file>