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96b58b65f_0_1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96b58b65f_0_1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96b58b65f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96b58b65f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96b58b65f_0_1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96b58b65f_0_1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96b58b65f_0_2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96b58b65f_0_2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96b58b65f_0_2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96b58b65f_0_2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96b58b65f_0_2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96b58b65f_0_2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96b58b65f_0_2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96b58b65f_0_2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96b58b65f_0_2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96b58b65f_0_2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96b58b65f_0_2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96b58b65f_0_2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96b58b65f_0_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96b58b65f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96b58b65f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96b58b65f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96b58b65f_0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96b58b65f_0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96b58b65f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96b58b65f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96b58b65f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96b58b65f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96b58b65f_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96b58b65f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96b58b65f_0_1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96b58b65f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96b58b65f_0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96b58b65f_0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96b58b65f_0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96b58b65f_0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96b58b65f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96b58b65f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96b58b65f_0_1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96b58b65f_0_1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Employee Management System</a:t>
            </a:r>
            <a:endParaRPr sz="38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737950" y="2518035"/>
            <a:ext cx="4242600" cy="73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r>
              <a:rPr lang="en" sz="1800"/>
              <a:t>By Ankit Singh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EmpID :- 206635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73775" y="289975"/>
            <a:ext cx="47925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EMPLOYEE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70" y="0"/>
            <a:ext cx="479242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72725"/>
            <a:ext cx="40431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EMPLOYEES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775" y="0"/>
            <a:ext cx="4789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72725"/>
            <a:ext cx="40818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 EMPLOYEE DETAILS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400" y="0"/>
            <a:ext cx="47506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DELETE EMPLOYEE</a:t>
            </a:r>
            <a:endParaRPr sz="290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050" y="0"/>
            <a:ext cx="4760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SEARCH EMPLOYEE</a:t>
            </a:r>
            <a:endParaRPr sz="22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050" y="0"/>
            <a:ext cx="4760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PROMOTE EMPLOYEE</a:t>
            </a:r>
            <a:endParaRPr sz="220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619" y="-21525"/>
            <a:ext cx="47613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OUTPUTS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475" y="0"/>
            <a:ext cx="4768524" cy="23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475" y="2368750"/>
            <a:ext cx="4768524" cy="277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OUTPUTS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900" y="0"/>
            <a:ext cx="4871976" cy="26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900" y="2658375"/>
            <a:ext cx="4852101" cy="25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OUTPUTS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25" y="0"/>
            <a:ext cx="4799575" cy="25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425" y="2508900"/>
            <a:ext cx="4799576" cy="26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OUTPUTS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050" y="1417000"/>
            <a:ext cx="4861625" cy="22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Outline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Structure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Snippets &amp; Outputs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184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Employee Management System is a basic console-based application that helps manage employee data using Python and MySQL.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1904700" y="1696425"/>
            <a:ext cx="37065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THANK YOU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INTRODUCTION</a:t>
            </a:r>
            <a:endParaRPr b="1"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console based application designed to make managing employee records both easy and efficient.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administrators, it simplifies the process of handling employee data, manage all employee data, while employees can update their personal details and view their profiles.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Tech Stack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Language : Python</a:t>
            </a:r>
            <a:endParaRPr sz="21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Database: MySQL</a:t>
            </a:r>
            <a:endParaRPr sz="21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5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Schema </a:t>
            </a:r>
            <a:r>
              <a:rPr lang="en" sz="195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: Employee(Id, Name, Email_Id, Phone_no , </a:t>
            </a:r>
            <a:endParaRPr sz="195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Address, Post, Salary)</a:t>
            </a:r>
            <a:endParaRPr sz="1950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450" y="335425"/>
            <a:ext cx="1673005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6975" y="3434175"/>
            <a:ext cx="1844100" cy="1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Functionalities</a:t>
            </a:r>
            <a:endParaRPr b="1"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572000" y="500925"/>
            <a:ext cx="41664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Login/Signup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Employee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Employee Record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Employee Record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 Employee Record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Employee Record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Employee Record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STRUCTURE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used: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Employee(Id, Name, Email_Id, Phone_no , Address, Post, Salary)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WALKTHROUGH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MySQL Database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Authentication (Login/Signup)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CRUD (Create, Read, Update, Delete) Operations on Employee Data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-227575" y="238275"/>
            <a:ext cx="57912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 TO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(MYSQL)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25" y="0"/>
            <a:ext cx="47995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-620650" y="310650"/>
            <a:ext cx="52842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 VERIFICATION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100" y="0"/>
            <a:ext cx="48099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