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192511"/>
            <a:ext cx="4813072" cy="3941378"/>
          </a:xfrm>
        </p:spPr>
        <p:txBody>
          <a:bodyPr>
            <a:noAutofit/>
          </a:bodyPr>
          <a:lstStyle/>
          <a:p>
            <a:r>
              <a:rPr lang="en-US" sz="6600" b="1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Cloud computing provides on-demand access to computing resources like servers, storage, and software over the internet.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C219524-CAC1-F85B-0D28-663E66589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002" y="13001"/>
            <a:ext cx="6209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What is Cloud Computing?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D45D4E-AA49-E2D1-4CE1-CFD8F8E5C5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1" dirty="0"/>
              <a:t>Cloud Computing</a:t>
            </a:r>
          </a:p>
          <a:p>
            <a:r>
              <a:rPr lang="en-US" sz="2800" dirty="0"/>
              <a:t>Leverages shared resources and services provided by third-party providers over the internet, eliminating the need for physical infrastructure.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274AD3-FBB5-880D-34D9-8B50508E8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dirty="0"/>
              <a:t>Traditional Computing</a:t>
            </a:r>
          </a:p>
          <a:p>
            <a:r>
              <a:rPr lang="en-US" sz="2800" dirty="0"/>
              <a:t>Involves owning and managing physical infrastructure on-premises. Organizations need to invest in hardware, software, and IT personnel.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33BA-A0F0-C185-69C2-48BF4527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Cloud Deployments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C11C-097F-E4CA-588B-6E84E5DF6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301" y="2108198"/>
            <a:ext cx="2383857" cy="3748193"/>
          </a:xfrm>
        </p:spPr>
        <p:txBody>
          <a:bodyPr/>
          <a:lstStyle/>
          <a:p>
            <a:r>
              <a:rPr lang="en-US" b="1" dirty="0"/>
              <a:t>Public Cloud</a:t>
            </a:r>
          </a:p>
          <a:p>
            <a:r>
              <a:rPr lang="en-US" dirty="0"/>
              <a:t>Shared infrastructure and services provided by a third-party vendor, accessible over the internet.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8B0-DC07-609C-A4E4-1778A7842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8983" y="2120899"/>
            <a:ext cx="2605417" cy="3748194"/>
          </a:xfrm>
        </p:spPr>
        <p:txBody>
          <a:bodyPr/>
          <a:lstStyle/>
          <a:p>
            <a:r>
              <a:rPr lang="en-US" b="1" dirty="0"/>
              <a:t>Hybrid Cloud</a:t>
            </a:r>
          </a:p>
          <a:p>
            <a:r>
              <a:rPr lang="en-US" dirty="0"/>
              <a:t>Combines public and private cloud resources, allowing organizations to leverage the best of both worlds.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C8A9B-58C7-4246-9416-63A1FFE8DCDC}"/>
              </a:ext>
            </a:extLst>
          </p:cNvPr>
          <p:cNvSpPr txBox="1">
            <a:spLocks/>
          </p:cNvSpPr>
          <p:nvPr/>
        </p:nvSpPr>
        <p:spPr>
          <a:xfrm>
            <a:off x="3118316" y="2120900"/>
            <a:ext cx="2383857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Private Cloud</a:t>
            </a:r>
          </a:p>
          <a:p>
            <a:r>
              <a:rPr lang="en-US" dirty="0"/>
              <a:t>Dedicated infrastructure and services for a single organization, often hosted on-premises or in a dedicated data center.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B47CAD1-4887-313A-739F-92A6675638EF}"/>
              </a:ext>
            </a:extLst>
          </p:cNvPr>
          <p:cNvSpPr txBox="1">
            <a:spLocks/>
          </p:cNvSpPr>
          <p:nvPr/>
        </p:nvSpPr>
        <p:spPr>
          <a:xfrm>
            <a:off x="8925558" y="2120899"/>
            <a:ext cx="2605417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Community Cloud</a:t>
            </a:r>
          </a:p>
          <a:p>
            <a:r>
              <a:rPr lang="en-US" dirty="0"/>
              <a:t>Shared infrastructure and services for a group of organizations with common interests or goals, such as industry verticals.</a:t>
            </a:r>
          </a:p>
        </p:txBody>
      </p:sp>
    </p:spTree>
    <p:extLst>
      <p:ext uri="{BB962C8B-B14F-4D97-AF65-F5344CB8AC3E}">
        <p14:creationId xmlns:p14="http://schemas.microsoft.com/office/powerpoint/2010/main" val="285019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449A-5F8E-90E3-95E1-C7D5B1EDE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4CCB-3E71-2CF5-C5D2-153175B4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Cloud Service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EBAC-AB05-2A6B-C355-92B744762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302" y="2108198"/>
            <a:ext cx="3577388" cy="3748193"/>
          </a:xfrm>
        </p:spPr>
        <p:txBody>
          <a:bodyPr>
            <a:normAutofit/>
          </a:bodyPr>
          <a:lstStyle/>
          <a:p>
            <a:r>
              <a:rPr lang="en-US" b="1" dirty="0"/>
              <a:t>IaaS</a:t>
            </a:r>
          </a:p>
          <a:p>
            <a:r>
              <a:rPr lang="en-US" dirty="0"/>
              <a:t>Infrastructure as a Service (IaaS) provides access to fundamental computing resources like servers, storage, and networking. It allows organizations to manage their infrastructure virtually, reducing the need for physical hardware.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F7CF7-5748-1712-7AE6-7CEBB48CC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3887" y="2108197"/>
            <a:ext cx="3744225" cy="3748194"/>
          </a:xfrm>
        </p:spPr>
        <p:txBody>
          <a:bodyPr>
            <a:normAutofit/>
          </a:bodyPr>
          <a:lstStyle/>
          <a:p>
            <a:r>
              <a:rPr lang="en-US" b="1" dirty="0"/>
              <a:t>PaaS</a:t>
            </a:r>
          </a:p>
          <a:p>
            <a:r>
              <a:rPr lang="en-US" dirty="0"/>
              <a:t>Platform as a Service (PaaS) offers a platform for developing, deploying, and managing applications. It includes tools, libraries, and runtime environments, simplifying the development process.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F42D184-F6FB-59C6-497D-D96E851CB294}"/>
              </a:ext>
            </a:extLst>
          </p:cNvPr>
          <p:cNvSpPr txBox="1">
            <a:spLocks/>
          </p:cNvSpPr>
          <p:nvPr/>
        </p:nvSpPr>
        <p:spPr>
          <a:xfrm>
            <a:off x="8271312" y="2120899"/>
            <a:ext cx="3744225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SaaS</a:t>
            </a:r>
          </a:p>
          <a:p>
            <a:r>
              <a:rPr lang="en-US" dirty="0"/>
              <a:t>Software as a Service (SaaS) provides ready-to-use applications delivered over the internet. Users can access and utilize these applications without installing or maintaining any software locally.</a:t>
            </a:r>
          </a:p>
        </p:txBody>
      </p:sp>
    </p:spTree>
    <p:extLst>
      <p:ext uri="{BB962C8B-B14F-4D97-AF65-F5344CB8AC3E}">
        <p14:creationId xmlns:p14="http://schemas.microsoft.com/office/powerpoint/2010/main" val="36030085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{9BC0A331-172E-4F5A-B1E9-2A60D21DC688}tf11437505_win32</Template>
  <TotalTime>134</TotalTime>
  <Words>261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Georgia Pro Cond Light</vt:lpstr>
      <vt:lpstr>Speak Pro</vt:lpstr>
      <vt:lpstr>RetrospectVTI</vt:lpstr>
      <vt:lpstr>Cloud Computing</vt:lpstr>
      <vt:lpstr>What is Cloud Computing?</vt:lpstr>
      <vt:lpstr>Types of Cloud Deployments</vt:lpstr>
      <vt:lpstr>Cloud Service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Gorane</dc:creator>
  <cp:lastModifiedBy>Ankit Gorane</cp:lastModifiedBy>
  <cp:revision>1</cp:revision>
  <dcterms:created xsi:type="dcterms:W3CDTF">2024-10-16T04:38:47Z</dcterms:created>
  <dcterms:modified xsi:type="dcterms:W3CDTF">2024-10-16T06:52:51Z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