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embeddedFontLst>
    <p:embeddedFont>
      <p:font typeface="Georgia" pitchFamily="18" charset="0"/>
      <p:regular r:id="rId4"/>
      <p:bold r:id="rId5"/>
      <p:italic r:id="rId6"/>
      <p:boldItalic r:id="rId7"/>
    </p:embeddedFont>
    <p:embeddedFont>
      <p:font typeface="Courgette" charset="0"/>
      <p:regular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-750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heme" Target="theme/theme1.xml"/><Relationship Id="rId5" Type="http://schemas.openxmlformats.org/officeDocument/2006/relationships/font" Target="fonts/font2.fntdata"/><Relationship Id="rId10" Type="http://schemas.openxmlformats.org/officeDocument/2006/relationships/viewProps" Target="viewProps.xml"/><Relationship Id="rId4" Type="http://schemas.openxmlformats.org/officeDocument/2006/relationships/font" Target="fonts/font1.fntdata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xmlns="" val="234171479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9335955d6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9335955d6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37936117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-73925" y="18450"/>
            <a:ext cx="468300" cy="5106600"/>
          </a:xfrm>
          <a:prstGeom prst="rect">
            <a:avLst/>
          </a:prstGeom>
          <a:gradFill>
            <a:gsLst>
              <a:gs pos="0">
                <a:srgbClr val="FFC002"/>
              </a:gs>
              <a:gs pos="100000">
                <a:srgbClr val="795B04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8675700" y="18450"/>
            <a:ext cx="468300" cy="5106600"/>
          </a:xfrm>
          <a:prstGeom prst="rect">
            <a:avLst/>
          </a:prstGeom>
          <a:gradFill>
            <a:gsLst>
              <a:gs pos="0">
                <a:srgbClr val="FFC002"/>
              </a:gs>
              <a:gs pos="100000">
                <a:srgbClr val="795B04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-73925" y="18450"/>
            <a:ext cx="9217800" cy="339000"/>
          </a:xfrm>
          <a:prstGeom prst="rect">
            <a:avLst/>
          </a:prstGeom>
          <a:gradFill>
            <a:gsLst>
              <a:gs pos="0">
                <a:srgbClr val="51AB2A"/>
              </a:gs>
              <a:gs pos="100000">
                <a:srgbClr val="203E13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-73825" y="4804500"/>
            <a:ext cx="9217800" cy="339000"/>
          </a:xfrm>
          <a:prstGeom prst="rect">
            <a:avLst/>
          </a:prstGeom>
          <a:gradFill>
            <a:gsLst>
              <a:gs pos="0">
                <a:srgbClr val="51AB2A"/>
              </a:gs>
              <a:gs pos="100000">
                <a:srgbClr val="203E13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1374813" y="588963"/>
            <a:ext cx="6413621" cy="237848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 dirty="0"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rgbClr val="980000"/>
                </a:solidFill>
                <a:latin typeface="Georgia"/>
              </a:rPr>
              <a:t>INTERNATIONAL SCHOOL OF MANAGEMENT</a:t>
            </a:r>
          </a:p>
        </p:txBody>
      </p:sp>
      <p:pic>
        <p:nvPicPr>
          <p:cNvPr id="59" name="Google Shape;5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5866" y="1099699"/>
            <a:ext cx="806224" cy="777449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3"/>
          <p:cNvSpPr/>
          <p:nvPr/>
        </p:nvSpPr>
        <p:spPr>
          <a:xfrm>
            <a:off x="1308116" y="1819810"/>
            <a:ext cx="6620100" cy="447900"/>
          </a:xfrm>
          <a:prstGeom prst="ellipseRibbon">
            <a:avLst>
              <a:gd name="adj1" fmla="val 25000"/>
              <a:gd name="adj2" fmla="val 48824"/>
              <a:gd name="adj3" fmla="val 12500"/>
            </a:avLst>
          </a:prstGeom>
          <a:gradFill>
            <a:gsLst>
              <a:gs pos="0">
                <a:srgbClr val="DCECD5"/>
              </a:gs>
              <a:gs pos="100000">
                <a:srgbClr val="93BC81"/>
              </a:gs>
            </a:gsLst>
            <a:lin ang="5400012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rgbClr val="CC0000"/>
                </a:solidFill>
                <a:latin typeface="Courgette"/>
                <a:ea typeface="Courgette"/>
                <a:cs typeface="Courgette"/>
                <a:sym typeface="Courgette"/>
              </a:rPr>
              <a:t>CERTIFICATE</a:t>
            </a:r>
            <a:endParaRPr sz="1800" b="1" dirty="0">
              <a:solidFill>
                <a:srgbClr val="CC0000"/>
              </a:solidFill>
              <a:latin typeface="Courgette"/>
              <a:ea typeface="Courgette"/>
              <a:cs typeface="Courgette"/>
              <a:sym typeface="Courgette"/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3906988" y="2423563"/>
            <a:ext cx="1870362" cy="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i="1" dirty="0">
                <a:latin typeface="Times New Roman"/>
                <a:ea typeface="Times New Roman"/>
                <a:cs typeface="Times New Roman"/>
                <a:sym typeface="Times New Roman"/>
              </a:rPr>
              <a:t>This is to certify that</a:t>
            </a:r>
            <a:endParaRPr sz="1500" i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i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500" i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4" name="Google Shape;64;p13"/>
          <p:cNvSpPr txBox="1"/>
          <p:nvPr/>
        </p:nvSpPr>
        <p:spPr>
          <a:xfrm>
            <a:off x="918900" y="4317480"/>
            <a:ext cx="2142799" cy="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 i="1" dirty="0" smtClean="0">
                <a:latin typeface="Times New Roman"/>
                <a:ea typeface="Times New Roman"/>
                <a:cs typeface="Times New Roman"/>
                <a:sym typeface="Times New Roman"/>
              </a:rPr>
              <a:t>Head of Department </a:t>
            </a:r>
            <a:endParaRPr sz="1600" b="1" i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5" name="Google Shape;65;p13"/>
          <p:cNvSpPr txBox="1"/>
          <p:nvPr/>
        </p:nvSpPr>
        <p:spPr>
          <a:xfrm>
            <a:off x="6535882" y="4378928"/>
            <a:ext cx="2223654" cy="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 i="1" dirty="0" smtClean="0">
                <a:latin typeface="Times New Roman"/>
                <a:ea typeface="Times New Roman"/>
                <a:cs typeface="Times New Roman"/>
                <a:sym typeface="Times New Roman"/>
              </a:rPr>
              <a:t>IQAC Coordinator</a:t>
            </a:r>
            <a:endParaRPr sz="1600" b="1" i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6" name="Google Shape;66;p13"/>
          <p:cNvSpPr txBox="1"/>
          <p:nvPr/>
        </p:nvSpPr>
        <p:spPr>
          <a:xfrm>
            <a:off x="1049488" y="775613"/>
            <a:ext cx="6971100" cy="406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b="1" dirty="0"/>
              <a:t>Approved by AICTE (Ministry of HRD, Govt. of India)</a:t>
            </a:r>
            <a:endParaRPr b="1" dirty="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7" name="Google Shape;67;p13"/>
          <p:cNvSpPr txBox="1"/>
          <p:nvPr/>
        </p:nvSpPr>
        <p:spPr>
          <a:xfrm>
            <a:off x="4117525" y="271950"/>
            <a:ext cx="4547100" cy="2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 dirty="0" err="1"/>
              <a:t>S.No</a:t>
            </a:r>
            <a:r>
              <a:rPr lang="en-GB" sz="1100" b="1" dirty="0"/>
              <a:t>: {{certificate id}}</a:t>
            </a:r>
            <a:endParaRPr sz="1100" b="1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832892" y="4005698"/>
            <a:ext cx="1205528" cy="546255"/>
          </a:xfrm>
          <a:prstGeom prst="rect">
            <a:avLst/>
          </a:prstGeom>
        </p:spPr>
      </p:pic>
      <p:sp>
        <p:nvSpPr>
          <p:cNvPr id="18" name="Google Shape;63;p13"/>
          <p:cNvSpPr txBox="1"/>
          <p:nvPr/>
        </p:nvSpPr>
        <p:spPr>
          <a:xfrm>
            <a:off x="1213527" y="2720978"/>
            <a:ext cx="7233211" cy="1479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GB" sz="1500" b="1" i="1" dirty="0">
                <a:latin typeface="Times New Roman"/>
                <a:ea typeface="Times New Roman"/>
                <a:cs typeface="Times New Roman"/>
                <a:sym typeface="Times New Roman"/>
              </a:rPr>
              <a:t>{{Full Name}} </a:t>
            </a:r>
            <a:endParaRPr lang="en-GB" sz="1500" b="1" i="1" dirty="0" smtClean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algn="ctr"/>
            <a:r>
              <a:rPr lang="en-GB" sz="1500" i="1" dirty="0" smtClean="0">
                <a:latin typeface="Times New Roman"/>
                <a:ea typeface="Times New Roman"/>
                <a:cs typeface="Times New Roman"/>
                <a:sym typeface="Times New Roman"/>
              </a:rPr>
              <a:t>of</a:t>
            </a:r>
            <a:r>
              <a:rPr lang="en-GB" sz="1500" b="1" i="1" dirty="0" smtClean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1500" b="1" i="1" dirty="0">
                <a:latin typeface="Times New Roman"/>
                <a:ea typeface="Times New Roman"/>
                <a:cs typeface="Times New Roman"/>
                <a:sym typeface="Times New Roman"/>
              </a:rPr>
              <a:t>{{organization}}</a:t>
            </a:r>
          </a:p>
          <a:p>
            <a:pPr lvl="0" algn="ctr">
              <a:buClr>
                <a:schemeClr val="dk1"/>
              </a:buClr>
              <a:buSzPts val="1100"/>
            </a:pPr>
            <a:r>
              <a:rPr lang="en-US" sz="1500" i="1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has </a:t>
            </a:r>
            <a:r>
              <a:rPr lang="en-US" sz="1500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participated in the </a:t>
            </a:r>
            <a:r>
              <a:rPr lang="en-US" sz="1500" b="1" i="1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Intern</a:t>
            </a:r>
            <a:r>
              <a:rPr lang="en-GB" sz="1500" b="1" i="1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ational</a:t>
            </a:r>
            <a:r>
              <a:rPr lang="en-GB" sz="1500" i="1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1500" b="1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{{Event Type</a:t>
            </a:r>
            <a:r>
              <a:rPr lang="en-GB" sz="1500" b="1" i="1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}} </a:t>
            </a:r>
            <a:endParaRPr sz="1500" b="1" i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075707" y="3449780"/>
            <a:ext cx="340821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chemeClr val="dk1"/>
              </a:buClr>
              <a:buSzPts val="1100"/>
            </a:pPr>
            <a:r>
              <a:rPr lang="en-US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 the theme</a:t>
            </a:r>
            <a:endParaRPr lang="en-US" b="1" i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algn="ctr">
              <a:buClr>
                <a:schemeClr val="dk1"/>
              </a:buClr>
              <a:buSzPts val="1100"/>
            </a:pPr>
            <a:r>
              <a:rPr lang="en-GB" b="1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{{topic}}</a:t>
            </a:r>
            <a:r>
              <a:rPr lang="en-GB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lang="en-GB" i="1" dirty="0" smtClean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algn="ctr">
              <a:buClr>
                <a:schemeClr val="dk1"/>
              </a:buClr>
              <a:buSzPts val="1100"/>
            </a:pPr>
            <a:r>
              <a:rPr lang="en-GB" i="1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Organised by Department of IT</a:t>
            </a:r>
            <a:r>
              <a:rPr lang="en-GB" b="1" i="1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ISM Patna</a:t>
            </a:r>
            <a:endParaRPr lang="en-GB" b="1" i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algn="ctr">
              <a:buClr>
                <a:schemeClr val="dk1"/>
              </a:buClr>
              <a:buSzPts val="1100"/>
            </a:pPr>
            <a:r>
              <a:rPr lang="en-US" i="1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 </a:t>
            </a:r>
            <a:r>
              <a:rPr lang="en-GB" b="1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{{Date}}</a:t>
            </a:r>
          </a:p>
          <a:p>
            <a:endParaRPr lang="en-US" dirty="0"/>
          </a:p>
        </p:txBody>
      </p:sp>
      <p:pic>
        <p:nvPicPr>
          <p:cNvPr id="2050" name="Picture 2" descr="https://lh5.googleusercontent.com/8EWCSeSt72dCKSVw7A9v0kc7AD4dGeez8eEtv7QnyuhKs5mcRVe1ij04urqhfFuckprGrc4ZOawqSKeIg0ygcUIENCoIWMxlUiJKBQXD6xat3b5EL420Dsds5BtrQbYVdaJ3p1JmWqY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051034" y="3849463"/>
            <a:ext cx="1481959" cy="777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72</Words>
  <Application>Microsoft Office PowerPoint</Application>
  <PresentationFormat>On-screen Show (16:9)</PresentationFormat>
  <Paragraphs>15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Georgia</vt:lpstr>
      <vt:lpstr>Courgette</vt:lpstr>
      <vt:lpstr>Times New Roman</vt:lpstr>
      <vt:lpstr>Simple Light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vandana verma</dc:creator>
  <cp:lastModifiedBy>Admin</cp:lastModifiedBy>
  <cp:revision>26</cp:revision>
  <dcterms:modified xsi:type="dcterms:W3CDTF">2021-06-26T09:01:12Z</dcterms:modified>
</cp:coreProperties>
</file>