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ourgette" panose="020B0604020202020204" charset="0"/>
      <p:regular r:id="rId4"/>
    </p:embeddedFont>
    <p:embeddedFont>
      <p:font typeface="Georgia" panose="02040502050405020303" pitchFamily="18" charset="0"/>
      <p:regular r:id="rId5"/>
      <p:bold r:id="rId6"/>
      <p:italic r:id="rId7"/>
      <p:boldItalic r:id="rId8"/>
    </p:embeddedFont>
    <p:embeddedFont>
      <p:font typeface="Cambria" panose="02040503050406030204" pitchFamily="18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17147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335955d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335955d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61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73925" y="18450"/>
            <a:ext cx="468300" cy="51066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8675700" y="18450"/>
            <a:ext cx="468300" cy="51066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-73925" y="-13988"/>
            <a:ext cx="9217800" cy="339000"/>
          </a:xfrm>
          <a:prstGeom prst="rect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-73800" y="4804500"/>
            <a:ext cx="9217800" cy="339000"/>
          </a:xfrm>
          <a:prstGeom prst="rect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374813" y="588963"/>
            <a:ext cx="6413621" cy="23784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80000"/>
                </a:solidFill>
                <a:latin typeface="Georgia"/>
              </a:rPr>
              <a:t>INTERNATIONAL SCHOOL OF MANAGEMENT</a:t>
            </a: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866" y="1099699"/>
            <a:ext cx="806224" cy="77744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1308116" y="1819810"/>
            <a:ext cx="6620100" cy="447900"/>
          </a:xfrm>
          <a:prstGeom prst="ellipseRibbon">
            <a:avLst>
              <a:gd name="adj1" fmla="val 25000"/>
              <a:gd name="adj2" fmla="val 48824"/>
              <a:gd name="adj3" fmla="val 12500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CC0000"/>
                </a:solidFill>
                <a:latin typeface="Courgette"/>
                <a:ea typeface="Courgette"/>
                <a:cs typeface="Courgette"/>
                <a:sym typeface="Courgette"/>
              </a:rPr>
              <a:t>CERTIFICATE</a:t>
            </a:r>
            <a:endParaRPr sz="1800" b="1" dirty="0">
              <a:solidFill>
                <a:srgbClr val="CC0000"/>
              </a:solidFill>
              <a:latin typeface="Courgette"/>
              <a:ea typeface="Courgette"/>
              <a:cs typeface="Courgette"/>
              <a:sym typeface="Courgette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754581" y="2253561"/>
            <a:ext cx="1870362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 dirty="0">
                <a:latin typeface="Times New Roman"/>
                <a:ea typeface="Times New Roman"/>
                <a:cs typeface="Times New Roman"/>
                <a:sym typeface="Times New Roman"/>
              </a:rPr>
              <a:t>This is to certify that</a:t>
            </a:r>
            <a:endParaRPr sz="15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852527" y="4318787"/>
            <a:ext cx="2142799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 dirty="0">
                <a:latin typeface="Times New Roman"/>
                <a:ea typeface="Times New Roman"/>
                <a:cs typeface="Times New Roman"/>
                <a:sym typeface="Times New Roman"/>
              </a:rPr>
              <a:t>Program Coordinator </a:t>
            </a:r>
            <a:endParaRPr sz="16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535882" y="4318787"/>
            <a:ext cx="2223654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IQAC Coordinator</a:t>
            </a:r>
            <a:endParaRPr sz="16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049488" y="775613"/>
            <a:ext cx="6971100" cy="40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Approved by AICTE (Ministry of HRD, Govt. of India)</a:t>
            </a:r>
            <a:endParaRPr b="1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892" y="3898945"/>
            <a:ext cx="1205528" cy="546255"/>
          </a:xfrm>
          <a:prstGeom prst="rect">
            <a:avLst/>
          </a:prstGeom>
        </p:spPr>
      </p:pic>
      <p:sp>
        <p:nvSpPr>
          <p:cNvPr id="18" name="Google Shape;63;p13"/>
          <p:cNvSpPr txBox="1"/>
          <p:nvPr/>
        </p:nvSpPr>
        <p:spPr>
          <a:xfrm>
            <a:off x="998856" y="2497661"/>
            <a:ext cx="7233211" cy="1479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1500" b="1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GB" sz="1500" b="1" i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/>
            <a:r>
              <a:rPr lang="en-GB" sz="1500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lang="en-GB" sz="1500" b="1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GB" sz="1500" b="1" i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/>
            <a:endParaRPr lang="en-GB" sz="15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>
              <a:buClr>
                <a:schemeClr val="dk1"/>
              </a:buClr>
              <a:buSzPts val="1100"/>
            </a:pPr>
            <a:r>
              <a:rPr lang="en-US" sz="1500" i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</a:t>
            </a:r>
            <a:r>
              <a:rPr lang="en-US" sz="15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participated in the </a:t>
            </a:r>
            <a:r>
              <a:rPr lang="en-GB" sz="1500" b="1" i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</a:t>
            </a:r>
            <a:r>
              <a:rPr lang="en-GB" sz="1500" i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500" i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</a:t>
            </a:r>
            <a:r>
              <a:rPr lang="en-US" sz="1500" i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</a:t>
            </a:r>
            <a:r>
              <a:rPr lang="en-US" sz="1500" i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occasion of International Yoga Day</a:t>
            </a:r>
            <a:endParaRPr sz="15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 descr="C:\Users\vanda\Downloads\WEBINAR CONTENTS\IMG-20210608-WA0001-removebg-preview.png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69" y="3690845"/>
            <a:ext cx="1235262" cy="96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97376" y="3441847"/>
            <a:ext cx="340821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16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</a:t>
            </a:r>
            <a:r>
              <a:rPr lang="en-US" sz="1600" i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theme</a:t>
            </a:r>
            <a:endParaRPr lang="en-US" sz="1600" b="1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>
              <a:buClr>
                <a:schemeClr val="dk1"/>
              </a:buClr>
              <a:buSzPts val="1100"/>
            </a:pPr>
            <a:endParaRPr lang="en-GB" sz="16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600" i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      on </a:t>
            </a:r>
            <a:r>
              <a:rPr lang="en-GB" sz="1600" b="1" i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GB" sz="1600" b="1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19" name="Google Shape;64;p12"/>
          <p:cNvSpPr txBox="1"/>
          <p:nvPr/>
        </p:nvSpPr>
        <p:spPr>
          <a:xfrm>
            <a:off x="7260919" y="296395"/>
            <a:ext cx="1498617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Cambria"/>
                <a:ea typeface="Cambria"/>
                <a:cs typeface="Cambria"/>
                <a:sym typeface="Cambria"/>
              </a:rPr>
              <a:t>S.NO: </a:t>
            </a:r>
            <a:r>
              <a:rPr lang="en" sz="1200" b="1" dirty="0" smtClean="0">
                <a:latin typeface="Cambria"/>
                <a:ea typeface="Cambria"/>
                <a:cs typeface="Cambria"/>
                <a:sym typeface="Cambria"/>
              </a:rPr>
              <a:t>ISM/IT/</a:t>
            </a:r>
            <a:endParaRPr sz="1200" b="1" dirty="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50</Words>
  <Application>Microsoft Office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 New Roman</vt:lpstr>
      <vt:lpstr>Arial</vt:lpstr>
      <vt:lpstr>Courgette</vt:lpstr>
      <vt:lpstr>Georgia</vt:lpstr>
      <vt:lpstr>Cambria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vandana verma</dc:creator>
  <cp:lastModifiedBy>Ankit Kumar</cp:lastModifiedBy>
  <cp:revision>31</cp:revision>
  <dcterms:modified xsi:type="dcterms:W3CDTF">2021-06-20T15:37:28Z</dcterms:modified>
</cp:coreProperties>
</file>