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Courgett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-73925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/>
          <p:nvPr/>
        </p:nvSpPr>
        <p:spPr>
          <a:xfrm>
            <a:off x="8675700" y="18450"/>
            <a:ext cx="468300" cy="51066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-73925" y="-16185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>
            <a:off x="-73800" y="4834539"/>
            <a:ext cx="9217800" cy="3390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1776425" y="665173"/>
            <a:ext cx="6161679" cy="2378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80000"/>
                </a:solidFill>
                <a:latin typeface="Georgia"/>
              </a:rPr>
              <a:t>INTERNATIONAL SCHOOL OF MANAGEMENT</a:t>
            </a:r>
          </a:p>
        </p:txBody>
      </p:sp>
      <p:sp>
        <p:nvSpPr>
          <p:cNvPr id="56" name="Google Shape;56;p12"/>
          <p:cNvSpPr/>
          <p:nvPr/>
        </p:nvSpPr>
        <p:spPr>
          <a:xfrm>
            <a:off x="1224975" y="1468175"/>
            <a:ext cx="6620100" cy="447900"/>
          </a:xfrm>
          <a:prstGeom prst="ellipseRibbon">
            <a:avLst>
              <a:gd name="adj1" fmla="val 25000"/>
              <a:gd name="adj2" fmla="val 48824"/>
              <a:gd name="adj3" fmla="val 12500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CC0000"/>
                </a:solidFill>
                <a:latin typeface="Courgette"/>
                <a:ea typeface="Courgette"/>
                <a:cs typeface="Courgette"/>
                <a:sym typeface="Courgette"/>
              </a:rPr>
              <a:t>CERTIFICATE</a:t>
            </a:r>
            <a:endParaRPr sz="1800" b="1" i="0" u="none" strike="noStrike" cap="none">
              <a:solidFill>
                <a:srgbClr val="CC0000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566775" y="4359575"/>
            <a:ext cx="2203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of Department </a:t>
            </a:r>
            <a:endParaRPr sz="17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1149544" y="93902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Affiliated to Aryabhatta Knowledge University, Patna</a:t>
            </a:r>
            <a:endParaRPr sz="1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772" y="404825"/>
            <a:ext cx="806224" cy="77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413" y="3755490"/>
            <a:ext cx="1827900" cy="95837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/>
          <p:nvPr/>
        </p:nvSpPr>
        <p:spPr>
          <a:xfrm>
            <a:off x="6340625" y="4359575"/>
            <a:ext cx="2203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IQAC Coordinator</a:t>
            </a:r>
            <a:endParaRPr sz="17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2" descr="C:\Users\ACER\Downloads\Linux_Coursera\PPT Teachers Day\Cultural Club Event\Neeru Ma'am Sign1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1586" y="3937450"/>
            <a:ext cx="1470396" cy="6662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/>
        </p:nvSpPr>
        <p:spPr>
          <a:xfrm>
            <a:off x="756687" y="1926693"/>
            <a:ext cx="7556700" cy="204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to certify </a:t>
            </a:r>
            <a:r>
              <a:rPr lang="en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5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" sz="15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500" b="1" i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</a:t>
            </a:r>
            <a:r>
              <a:rPr lang="en" sz="15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participated in </a:t>
            </a:r>
            <a:r>
              <a:rPr lang="en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                     entitled</a:t>
            </a:r>
            <a:endParaRPr sz="1500" i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5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	                            on </a:t>
            </a:r>
            <a:endParaRPr sz="15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7320370" y="335725"/>
            <a:ext cx="149861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mbria"/>
                <a:ea typeface="Cambria"/>
                <a:cs typeface="Cambria"/>
                <a:sym typeface="Cambria"/>
              </a:rPr>
              <a:t>S.NO: </a:t>
            </a:r>
            <a:r>
              <a:rPr lang="en" sz="1200" b="1" dirty="0" smtClean="0">
                <a:latin typeface="Cambria"/>
                <a:ea typeface="Cambria"/>
                <a:cs typeface="Cambria"/>
                <a:sym typeface="Cambria"/>
              </a:rPr>
              <a:t>ISM/IT/</a:t>
            </a:r>
            <a:endParaRPr sz="1200" b="1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33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Georgia</vt:lpstr>
      <vt:lpstr>Cambria</vt:lpstr>
      <vt:lpstr>Courgette</vt:lpstr>
      <vt:lpstr>Times New Roman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Kumar</dc:creator>
  <cp:lastModifiedBy>Ankit Kumar</cp:lastModifiedBy>
  <cp:revision>14</cp:revision>
  <dcterms:modified xsi:type="dcterms:W3CDTF">2021-06-19T07:22:22Z</dcterms:modified>
</cp:coreProperties>
</file>