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5.png" Type="http://schemas.openxmlformats.org/officeDocument/2006/relationships/image"/><Relationship Id="rId3" Target="../media/image2.png" Type="http://schemas.openxmlformats.org/officeDocument/2006/relationships/image"/><Relationship Id="rId30" Target="../media/image36.png" Type="http://schemas.openxmlformats.org/officeDocument/2006/relationships/image"/><Relationship Id="rId31" Target="../media/image37.svg" Type="http://schemas.openxmlformats.org/officeDocument/2006/relationships/image"/><Relationship Id="rId32" Target="../media/image38.png" Type="http://schemas.openxmlformats.org/officeDocument/2006/relationships/image"/><Relationship Id="rId33" Target="../media/image3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svg" Type="http://schemas.openxmlformats.org/officeDocument/2006/relationships/image"/><Relationship Id="rId31" Target="../media/image38.png" Type="http://schemas.openxmlformats.org/officeDocument/2006/relationships/image"/><Relationship Id="rId32" Target="../media/image39.svg" Type="http://schemas.openxmlformats.org/officeDocument/2006/relationships/image"/><Relationship Id="rId33" Target="../media/image4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943675" y="2268862"/>
            <a:ext cx="10372099" cy="485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9"/>
              </a:lnSpc>
            </a:pPr>
            <a:r>
              <a:rPr lang="en-US" sz="118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YOUTUBE SONG ANALYSIS</a:t>
            </a:r>
          </a:p>
          <a:p>
            <a:pPr algn="ctr">
              <a:lnSpc>
                <a:spcPts val="5128"/>
              </a:lnSpc>
            </a:pPr>
            <a:r>
              <a:rPr lang="en-US" sz="54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using PowerBI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28205" y="778102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ANKIT KUMAR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40971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</a:t>
            </a:r>
          </a:p>
          <a:p>
            <a:pPr algn="l">
              <a:lnSpc>
                <a:spcPts val="873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721410"/>
            <a:ext cx="4132127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spc="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internship project aims to conduct a comprehensive analysis of YouTube songs data using PowerBI.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136241"/>
            <a:ext cx="4132127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spc="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goal is to utilize PowerBI to create insightful visualizations and reports that provide a deeper understanding of YouTube songs performance, popularity, and user engagement.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6794653"/>
            <a:ext cx="4132127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spc="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analysis aims to uncover trends, preferences, and patterns in the data to aid content creators and stakeholders in optimizing their YouTube song content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00938" y="507400"/>
            <a:ext cx="12436846" cy="228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3"/>
              </a:lnSpc>
            </a:pPr>
            <a:r>
              <a:rPr lang="en-US" sz="90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</a:t>
            </a:r>
          </a:p>
          <a:p>
            <a:pPr algn="ctr">
              <a:lnSpc>
                <a:spcPts val="8733"/>
              </a:lnSpc>
            </a:pPr>
            <a:r>
              <a:rPr lang="en-US" sz="90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00980" y="8700269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683888" y="94184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9885" y="3020194"/>
            <a:ext cx="13518952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video_id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Unique identifier for each YouTube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channelTitle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Title of the YouTube channel publishing the song.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title: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Title of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description: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Description provided for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tags: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Tags associated with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publishedAt: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Date and time when the YouTube song video was published.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7. viewCount: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Number of views received by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8. likeCount: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Number of likes received by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9. favoriteCount: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Number of times the YouTube song video has been marked as a favorite.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10. commentCount: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Number of comments posted on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11. duration: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Duration of the YouTube song video.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12. definition: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Video definition or quality (e.g., HD, SD).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13. caption: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Availability of captions for the YouTube song video.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35573" y="71810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7" y="0"/>
                </a:lnTo>
                <a:lnTo>
                  <a:pt x="5513037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5585" y="2166552"/>
            <a:ext cx="13957925" cy="5641964"/>
          </a:xfrm>
          <a:custGeom>
            <a:avLst/>
            <a:gdLst/>
            <a:ahLst/>
            <a:cxnLst/>
            <a:rect r="r" b="b" t="t" l="l"/>
            <a:pathLst>
              <a:path h="5641964" w="13957925">
                <a:moveTo>
                  <a:pt x="0" y="0"/>
                </a:moveTo>
                <a:lnTo>
                  <a:pt x="13957925" y="0"/>
                </a:lnTo>
                <a:lnTo>
                  <a:pt x="13957925" y="5641964"/>
                </a:lnTo>
                <a:lnTo>
                  <a:pt x="0" y="56419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990" r="-13287" b="-2817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33829" y="553861"/>
            <a:ext cx="15401437" cy="253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 OF DATASET</a:t>
            </a:r>
          </a:p>
          <a:p>
            <a:pPr algn="l">
              <a:lnSpc>
                <a:spcPts val="96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4364803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889038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7866361">
            <a:off x="7194549" y="7722145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997217" y="1304368"/>
            <a:ext cx="4580869" cy="221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Content and Channel Analysis: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Analyze the distribution of videos across different channels.</a:t>
            </a:r>
          </a:p>
          <a:p>
            <a:pPr algn="l">
              <a:lnSpc>
                <a:spcPts val="2980"/>
              </a:lnSpc>
            </a:pPr>
          </a:p>
          <a:p>
            <a:pPr algn="l" marL="0" indent="0" lvl="0">
              <a:lnSpc>
                <a:spcPts val="298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Identify popular tags and their correlation with view counts.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814" y="1490105"/>
            <a:ext cx="5069011" cy="184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Data Cleaning and Preparation:</a:t>
            </a:r>
          </a:p>
          <a:p>
            <a:pPr algn="just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Clean and preprocess the dataset, handling missing values or outliers.</a:t>
            </a:r>
          </a:p>
          <a:p>
            <a:pPr algn="just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Convert relevant columns to appropriate data types.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7814" y="7317455"/>
            <a:ext cx="5069011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Exploratory Data Analysis (EDA):</a:t>
            </a:r>
          </a:p>
          <a:p>
            <a:pPr algn="l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Explore patterns and distributions in view counts, like counts, and comments.</a:t>
            </a:r>
          </a:p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Identify trends in the popularity and engagement of YouTube song videos.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73360" y="4080570"/>
            <a:ext cx="4419396" cy="161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7"/>
              </a:lnSpc>
            </a:pPr>
            <a:r>
              <a:rPr lang="en-US" sz="6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</a:t>
            </a:r>
          </a:p>
          <a:p>
            <a:pPr algn="ctr" marL="0" indent="0" lvl="1">
              <a:lnSpc>
                <a:spcPts val="6207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672061" y="7418423"/>
            <a:ext cx="5587239" cy="2662922"/>
            <a:chOff x="0" y="0"/>
            <a:chExt cx="2065940" cy="98464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997217" y="4792976"/>
            <a:ext cx="4936926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Temporal Trends: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Explore how YouTube song video metrics vary over time.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Identify peak publishing times and their impact on engagement.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97217" y="7911506"/>
            <a:ext cx="4747618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5. User Engagement Insights: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Investigate relationships between likes, comments, and views.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Identify factors influencing user engagement with YouTube song videos.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4139" y="918760"/>
            <a:ext cx="14154555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DASHBORD-1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803082" y="2079354"/>
            <a:ext cx="12681836" cy="7178946"/>
          </a:xfrm>
          <a:custGeom>
            <a:avLst/>
            <a:gdLst/>
            <a:ahLst/>
            <a:cxnLst/>
            <a:rect r="r" b="b" t="t" l="l"/>
            <a:pathLst>
              <a:path h="7178946" w="12681836">
                <a:moveTo>
                  <a:pt x="0" y="0"/>
                </a:moveTo>
                <a:lnTo>
                  <a:pt x="12681836" y="0"/>
                </a:lnTo>
                <a:lnTo>
                  <a:pt x="12681836" y="7178946"/>
                </a:lnTo>
                <a:lnTo>
                  <a:pt x="0" y="717894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846" t="-5138" r="-134" b="-635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132221"/>
            <a:ext cx="2570549" cy="1792958"/>
          </a:xfrm>
          <a:custGeom>
            <a:avLst/>
            <a:gdLst/>
            <a:ahLst/>
            <a:cxnLst/>
            <a:rect r="r" b="b" t="t" l="l"/>
            <a:pathLst>
              <a:path h="1792958" w="2570549">
                <a:moveTo>
                  <a:pt x="0" y="0"/>
                </a:moveTo>
                <a:lnTo>
                  <a:pt x="2570549" y="0"/>
                </a:lnTo>
                <a:lnTo>
                  <a:pt x="2570549" y="1792958"/>
                </a:lnTo>
                <a:lnTo>
                  <a:pt x="0" y="1792958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577716" y="3814602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4139" y="918760"/>
            <a:ext cx="14154555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DASHBORD-2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0" y="132221"/>
            <a:ext cx="2570549" cy="1792958"/>
          </a:xfrm>
          <a:custGeom>
            <a:avLst/>
            <a:gdLst/>
            <a:ahLst/>
            <a:cxnLst/>
            <a:rect r="r" b="b" t="t" l="l"/>
            <a:pathLst>
              <a:path h="1792958" w="2570549">
                <a:moveTo>
                  <a:pt x="0" y="0"/>
                </a:moveTo>
                <a:lnTo>
                  <a:pt x="2570549" y="0"/>
                </a:lnTo>
                <a:lnTo>
                  <a:pt x="2570549" y="1792958"/>
                </a:lnTo>
                <a:lnTo>
                  <a:pt x="0" y="179295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577716" y="3814602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403884" y="2220510"/>
            <a:ext cx="12543861" cy="6882950"/>
          </a:xfrm>
          <a:custGeom>
            <a:avLst/>
            <a:gdLst/>
            <a:ahLst/>
            <a:cxnLst/>
            <a:rect r="r" b="b" t="t" l="l"/>
            <a:pathLst>
              <a:path h="6882950" w="12543861">
                <a:moveTo>
                  <a:pt x="0" y="0"/>
                </a:moveTo>
                <a:lnTo>
                  <a:pt x="12543861" y="0"/>
                </a:lnTo>
                <a:lnTo>
                  <a:pt x="12543861" y="6882950"/>
                </a:lnTo>
                <a:lnTo>
                  <a:pt x="0" y="6882950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0" t="-7743" r="-133" b="-631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966486" y="1247775"/>
            <a:ext cx="14154555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66486" y="3176178"/>
            <a:ext cx="15807866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Optimize titles &amp; descriptions with keywords.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Engage viewers through comments and discussions.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relevant tags for search visibility.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Promote videos on social media.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Maintain a consistent posting schedule.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Create appealing thumbnails.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Collaborate with other creators.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Encourage subscriptions for updates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DAGKVYYQ2Sk</dc:identifier>
  <dcterms:modified xsi:type="dcterms:W3CDTF">2011-08-01T06:04:30Z</dcterms:modified>
  <cp:revision>1</cp:revision>
  <dc:title>Blue Doodle Project Presentation</dc:title>
</cp:coreProperties>
</file>