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4C6B3-CA5D-7744-BD04-6B62AF573416}" v="754" dt="2022-02-13T11:53:54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581" autoAdjust="0"/>
  </p:normalViewPr>
  <p:slideViewPr>
    <p:cSldViewPr snapToGrid="0" showGuides="1">
      <p:cViewPr>
        <p:scale>
          <a:sx n="75" d="100"/>
          <a:sy n="75" d="100"/>
        </p:scale>
        <p:origin x="456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9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14300-B42B-4BD0-99DF-D25B17D8F2E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0D4F130-0E28-4581-9048-E6BFF412F905}">
      <dgm:prSet/>
      <dgm:spPr/>
      <dgm:t>
        <a:bodyPr/>
        <a:lstStyle/>
        <a:p>
          <a:pPr>
            <a:defRPr cap="all"/>
          </a:pPr>
          <a:r>
            <a:rPr lang="en-IN"/>
            <a:t>Thank You</a:t>
          </a:r>
          <a:endParaRPr lang="en-US"/>
        </a:p>
      </dgm:t>
    </dgm:pt>
    <dgm:pt modelId="{7E9FFBCE-36F5-46E5-A276-76BEF5E106AD}" type="parTrans" cxnId="{2611A0A7-565D-465F-BCB7-684F22F07F1E}">
      <dgm:prSet/>
      <dgm:spPr/>
      <dgm:t>
        <a:bodyPr/>
        <a:lstStyle/>
        <a:p>
          <a:endParaRPr lang="en-US"/>
        </a:p>
      </dgm:t>
    </dgm:pt>
    <dgm:pt modelId="{B9E17C8E-6AF1-4A69-869D-6FE5BA17FCAA}" type="sibTrans" cxnId="{2611A0A7-565D-465F-BCB7-684F22F07F1E}">
      <dgm:prSet/>
      <dgm:spPr/>
      <dgm:t>
        <a:bodyPr/>
        <a:lstStyle/>
        <a:p>
          <a:endParaRPr lang="en-US"/>
        </a:p>
      </dgm:t>
    </dgm:pt>
    <dgm:pt modelId="{4F9597A1-35EF-4780-AF0D-352D7C766F10}">
      <dgm:prSet/>
      <dgm:spPr/>
      <dgm:t>
        <a:bodyPr/>
        <a:lstStyle/>
        <a:p>
          <a:pPr>
            <a:defRPr cap="all"/>
          </a:pPr>
          <a:r>
            <a:rPr lang="en-IN"/>
            <a:t>Happy to answer questions…..</a:t>
          </a:r>
          <a:endParaRPr lang="en-US"/>
        </a:p>
      </dgm:t>
    </dgm:pt>
    <dgm:pt modelId="{BF6DDB88-7264-47C9-A792-44641BC204F3}" type="parTrans" cxnId="{F09B5752-09FA-4763-8AEB-6D6148789C18}">
      <dgm:prSet/>
      <dgm:spPr/>
      <dgm:t>
        <a:bodyPr/>
        <a:lstStyle/>
        <a:p>
          <a:endParaRPr lang="en-US"/>
        </a:p>
      </dgm:t>
    </dgm:pt>
    <dgm:pt modelId="{8B76F446-D264-4209-ACF8-68593AD36C64}" type="sibTrans" cxnId="{F09B5752-09FA-4763-8AEB-6D6148789C18}">
      <dgm:prSet/>
      <dgm:spPr/>
      <dgm:t>
        <a:bodyPr/>
        <a:lstStyle/>
        <a:p>
          <a:endParaRPr lang="en-US"/>
        </a:p>
      </dgm:t>
    </dgm:pt>
    <dgm:pt modelId="{C992E59E-65C2-4477-91D5-095344F7176C}" type="pres">
      <dgm:prSet presAssocID="{A6514300-B42B-4BD0-99DF-D25B17D8F2E5}" presName="root" presStyleCnt="0">
        <dgm:presLayoutVars>
          <dgm:dir/>
          <dgm:resizeHandles val="exact"/>
        </dgm:presLayoutVars>
      </dgm:prSet>
      <dgm:spPr/>
    </dgm:pt>
    <dgm:pt modelId="{5C86C577-9355-40EB-965B-8930034D96A7}" type="pres">
      <dgm:prSet presAssocID="{70D4F130-0E28-4581-9048-E6BFF412F905}" presName="compNode" presStyleCnt="0"/>
      <dgm:spPr/>
    </dgm:pt>
    <dgm:pt modelId="{C73C6DD2-45D8-4400-942A-3A955C7D1D99}" type="pres">
      <dgm:prSet presAssocID="{70D4F130-0E28-4581-9048-E6BFF412F9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719045-75BD-4F49-8FBF-CBEC51184923}" type="pres">
      <dgm:prSet presAssocID="{70D4F130-0E28-4581-9048-E6BFF412F9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771672B-3E91-4B65-B273-4B2C4FB29174}" type="pres">
      <dgm:prSet presAssocID="{70D4F130-0E28-4581-9048-E6BFF412F905}" presName="spaceRect" presStyleCnt="0"/>
      <dgm:spPr/>
    </dgm:pt>
    <dgm:pt modelId="{E85E6D1B-8323-41C0-8F71-AECE0C5C3D7A}" type="pres">
      <dgm:prSet presAssocID="{70D4F130-0E28-4581-9048-E6BFF412F905}" presName="textRect" presStyleLbl="revTx" presStyleIdx="0" presStyleCnt="2">
        <dgm:presLayoutVars>
          <dgm:chMax val="1"/>
          <dgm:chPref val="1"/>
        </dgm:presLayoutVars>
      </dgm:prSet>
      <dgm:spPr/>
    </dgm:pt>
    <dgm:pt modelId="{85C4647F-531E-4558-8416-34BCADA08C1D}" type="pres">
      <dgm:prSet presAssocID="{B9E17C8E-6AF1-4A69-869D-6FE5BA17FCAA}" presName="sibTrans" presStyleCnt="0"/>
      <dgm:spPr/>
    </dgm:pt>
    <dgm:pt modelId="{9B989099-619E-4025-98C2-2229E2AB0F7A}" type="pres">
      <dgm:prSet presAssocID="{4F9597A1-35EF-4780-AF0D-352D7C766F10}" presName="compNode" presStyleCnt="0"/>
      <dgm:spPr/>
    </dgm:pt>
    <dgm:pt modelId="{228B19A3-4A0D-42F5-8CBD-1CB84B82D18C}" type="pres">
      <dgm:prSet presAssocID="{4F9597A1-35EF-4780-AF0D-352D7C766F1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FEAC0C8-3529-4DE3-B5B8-37403A9906D6}" type="pres">
      <dgm:prSet presAssocID="{4F9597A1-35EF-4780-AF0D-352D7C766F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1AD1804-40F1-4423-B2E4-C1D68791691D}" type="pres">
      <dgm:prSet presAssocID="{4F9597A1-35EF-4780-AF0D-352D7C766F10}" presName="spaceRect" presStyleCnt="0"/>
      <dgm:spPr/>
    </dgm:pt>
    <dgm:pt modelId="{379065CE-B6DA-43C0-AB97-56FEBBA7ED1F}" type="pres">
      <dgm:prSet presAssocID="{4F9597A1-35EF-4780-AF0D-352D7C766F1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E0E70F-D170-4254-A62F-375F8CC3D07E}" type="presOf" srcId="{A6514300-B42B-4BD0-99DF-D25B17D8F2E5}" destId="{C992E59E-65C2-4477-91D5-095344F7176C}" srcOrd="0" destOrd="0" presId="urn:microsoft.com/office/officeart/2018/5/layout/IconLeafLabelList"/>
    <dgm:cxn modelId="{BE847023-27B2-40BD-BA2D-A2C7DAFA2F88}" type="presOf" srcId="{70D4F130-0E28-4581-9048-E6BFF412F905}" destId="{E85E6D1B-8323-41C0-8F71-AECE0C5C3D7A}" srcOrd="0" destOrd="0" presId="urn:microsoft.com/office/officeart/2018/5/layout/IconLeafLabelList"/>
    <dgm:cxn modelId="{F09B5752-09FA-4763-8AEB-6D6148789C18}" srcId="{A6514300-B42B-4BD0-99DF-D25B17D8F2E5}" destId="{4F9597A1-35EF-4780-AF0D-352D7C766F10}" srcOrd="1" destOrd="0" parTransId="{BF6DDB88-7264-47C9-A792-44641BC204F3}" sibTransId="{8B76F446-D264-4209-ACF8-68593AD36C64}"/>
    <dgm:cxn modelId="{915D0F5A-E968-48CB-BA56-326AF9769AEE}" type="presOf" srcId="{4F9597A1-35EF-4780-AF0D-352D7C766F10}" destId="{379065CE-B6DA-43C0-AB97-56FEBBA7ED1F}" srcOrd="0" destOrd="0" presId="urn:microsoft.com/office/officeart/2018/5/layout/IconLeafLabelList"/>
    <dgm:cxn modelId="{2611A0A7-565D-465F-BCB7-684F22F07F1E}" srcId="{A6514300-B42B-4BD0-99DF-D25B17D8F2E5}" destId="{70D4F130-0E28-4581-9048-E6BFF412F905}" srcOrd="0" destOrd="0" parTransId="{7E9FFBCE-36F5-46E5-A276-76BEF5E106AD}" sibTransId="{B9E17C8E-6AF1-4A69-869D-6FE5BA17FCAA}"/>
    <dgm:cxn modelId="{CAA054FD-6094-4BAB-B810-920A2EC6937B}" type="presParOf" srcId="{C992E59E-65C2-4477-91D5-095344F7176C}" destId="{5C86C577-9355-40EB-965B-8930034D96A7}" srcOrd="0" destOrd="0" presId="urn:microsoft.com/office/officeart/2018/5/layout/IconLeafLabelList"/>
    <dgm:cxn modelId="{FAEA36E5-61B2-4299-9976-62CD74F9EE97}" type="presParOf" srcId="{5C86C577-9355-40EB-965B-8930034D96A7}" destId="{C73C6DD2-45D8-4400-942A-3A955C7D1D99}" srcOrd="0" destOrd="0" presId="urn:microsoft.com/office/officeart/2018/5/layout/IconLeafLabelList"/>
    <dgm:cxn modelId="{F544DB5E-D762-454B-A53E-2CD43D7AD8CD}" type="presParOf" srcId="{5C86C577-9355-40EB-965B-8930034D96A7}" destId="{73719045-75BD-4F49-8FBF-CBEC51184923}" srcOrd="1" destOrd="0" presId="urn:microsoft.com/office/officeart/2018/5/layout/IconLeafLabelList"/>
    <dgm:cxn modelId="{A6E0C4C5-20CD-4BA5-9FA7-4AFA06383048}" type="presParOf" srcId="{5C86C577-9355-40EB-965B-8930034D96A7}" destId="{C771672B-3E91-4B65-B273-4B2C4FB29174}" srcOrd="2" destOrd="0" presId="urn:microsoft.com/office/officeart/2018/5/layout/IconLeafLabelList"/>
    <dgm:cxn modelId="{BEB5B189-D183-4C44-96A2-66A42801A638}" type="presParOf" srcId="{5C86C577-9355-40EB-965B-8930034D96A7}" destId="{E85E6D1B-8323-41C0-8F71-AECE0C5C3D7A}" srcOrd="3" destOrd="0" presId="urn:microsoft.com/office/officeart/2018/5/layout/IconLeafLabelList"/>
    <dgm:cxn modelId="{70F3DB6E-E25A-4E10-AF6B-0970EDBD632E}" type="presParOf" srcId="{C992E59E-65C2-4477-91D5-095344F7176C}" destId="{85C4647F-531E-4558-8416-34BCADA08C1D}" srcOrd="1" destOrd="0" presId="urn:microsoft.com/office/officeart/2018/5/layout/IconLeafLabelList"/>
    <dgm:cxn modelId="{E1C0E5C6-D9AC-4CA2-8397-37766C23B996}" type="presParOf" srcId="{C992E59E-65C2-4477-91D5-095344F7176C}" destId="{9B989099-619E-4025-98C2-2229E2AB0F7A}" srcOrd="2" destOrd="0" presId="urn:microsoft.com/office/officeart/2018/5/layout/IconLeafLabelList"/>
    <dgm:cxn modelId="{32F59EA1-BC10-40CE-8B04-71AE3EA2F75B}" type="presParOf" srcId="{9B989099-619E-4025-98C2-2229E2AB0F7A}" destId="{228B19A3-4A0D-42F5-8CBD-1CB84B82D18C}" srcOrd="0" destOrd="0" presId="urn:microsoft.com/office/officeart/2018/5/layout/IconLeafLabelList"/>
    <dgm:cxn modelId="{B5D66A7D-5333-4893-A759-3032006469B3}" type="presParOf" srcId="{9B989099-619E-4025-98C2-2229E2AB0F7A}" destId="{DFEAC0C8-3529-4DE3-B5B8-37403A9906D6}" srcOrd="1" destOrd="0" presId="urn:microsoft.com/office/officeart/2018/5/layout/IconLeafLabelList"/>
    <dgm:cxn modelId="{C2A6A9D6-1F25-4BC3-974A-CCCF9BB9F4B8}" type="presParOf" srcId="{9B989099-619E-4025-98C2-2229E2AB0F7A}" destId="{61AD1804-40F1-4423-B2E4-C1D68791691D}" srcOrd="2" destOrd="0" presId="urn:microsoft.com/office/officeart/2018/5/layout/IconLeafLabelList"/>
    <dgm:cxn modelId="{D5D6AC28-1FBE-42DA-BD9D-EC69A23D00A4}" type="presParOf" srcId="{9B989099-619E-4025-98C2-2229E2AB0F7A}" destId="{379065CE-B6DA-43C0-AB97-56FEBBA7ED1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C6DD2-45D8-4400-942A-3A955C7D1D99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19045-75BD-4F49-8FBF-CBEC51184923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E6D1B-8323-41C0-8F71-AECE0C5C3D7A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Thank You</a:t>
          </a:r>
          <a:endParaRPr lang="en-US" sz="2500" kern="1200"/>
        </a:p>
      </dsp:txBody>
      <dsp:txXfrm>
        <a:off x="1342800" y="3255669"/>
        <a:ext cx="3600000" cy="720000"/>
      </dsp:txXfrm>
    </dsp:sp>
    <dsp:sp modelId="{228B19A3-4A0D-42F5-8CBD-1CB84B82D18C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AC0C8-3529-4DE3-B5B8-37403A9906D6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65CE-B6DA-43C0-AB97-56FEBBA7ED1F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Happy to answer questions…..</a:t>
          </a:r>
          <a:endParaRPr lang="en-US" sz="25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27691-3860-4CF8-8D3D-C6467D4FB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0DD1A-B9BB-4674-B583-FCDA7952B4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019A-7B4C-465E-A9D9-124C1CB73AD9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14C0-C987-453B-A4CA-E3A380D15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911E-D6F9-4A7D-A30F-4EEB06E18A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C41A2-3BED-496D-AA7B-EB648E4CD6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61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7467-1B8B-4AE6-83BB-A6D9C9247E14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B8E19-09B3-461E-A73B-34DD36028B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65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00D1-8909-48F2-9372-3B1BA9D6A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40C66-F8EF-4B06-853D-E10F4E37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E3AF-89B8-42C9-88F5-76D5418C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6356350"/>
            <a:ext cx="2057400" cy="365125"/>
          </a:xfrm>
        </p:spPr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746A-FE54-40DC-A817-06F8170D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C185-E6F1-4FE7-BF11-179558EE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A016A-19EF-4E52-9C1B-FEB5C7CE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378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5C0E-E475-4BD6-B3EE-5C09C31D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C7D45-9ADF-4F8D-8D95-B792767C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11E8-91F9-4F0A-80AB-846F83F4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2206-1DCE-4A9E-88BA-A5112563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6DD6-9AEF-41C3-8226-DF332102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4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64DD9-3190-4829-9036-DA80BC9B6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9A179-C845-4441-9E7E-14AB6AF0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74ED-8F71-4221-98FC-2A0557D2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C356-71E3-47EC-8451-3C41168A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596F-7975-4F73-AE5E-7E6F11B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35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FB20-1187-446D-845C-540DD4FC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08" y="365125"/>
            <a:ext cx="9803091" cy="1325563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EC54-094B-47F9-BF98-14276B44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08" y="1825625"/>
            <a:ext cx="9803091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918C-49F7-400A-B04E-91CD30E9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0708" y="6356350"/>
            <a:ext cx="2030692" cy="365125"/>
          </a:xfrm>
        </p:spPr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85E9A-F631-43B9-BE85-7505B21E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142BE-7737-49D7-90A0-24347E48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B9AD9-8C6D-453D-BC56-1C008EB67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378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8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F3E-B4BE-485F-8AB7-45BC9F7F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574" y="1709738"/>
            <a:ext cx="98438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02F99-C5F0-45BA-879F-DB56F5A1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574" y="4589463"/>
            <a:ext cx="98438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7CFA-3074-4D35-90AC-DBBF581A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3574" y="6356350"/>
            <a:ext cx="2077826" cy="365125"/>
          </a:xfrm>
        </p:spPr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866E-E84F-48EA-BA2F-424B2FA7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05D8-216E-488F-A80E-2032054A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476D1-6C48-474E-80D6-DA88916C43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37858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F38C7C6-1EE4-4B57-932B-9A10356E0E44}"/>
              </a:ext>
            </a:extLst>
          </p:cNvPr>
          <p:cNvSpPr txBox="1">
            <a:spLocks/>
          </p:cNvSpPr>
          <p:nvPr userDrawn="1"/>
        </p:nvSpPr>
        <p:spPr>
          <a:xfrm>
            <a:off x="1503574" y="250825"/>
            <a:ext cx="9803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Click to edit Master title style</a:t>
            </a:r>
            <a:endParaRPr lang="en-IN" sz="4400" kern="1200" baseline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8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B418-DE69-4B6F-B8AE-1D8F5681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88" y="364875"/>
            <a:ext cx="980859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A4E7-2C7F-45C9-BE17-B40BA64A6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8288" y="1825625"/>
            <a:ext cx="4511511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2C277-89B6-4F56-86B2-4D6B9681E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29212-90FB-4BD0-944A-3A15E509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8288" y="6356350"/>
            <a:ext cx="2073112" cy="365125"/>
          </a:xfrm>
        </p:spPr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3FCE6-045F-4746-B309-D3C4B413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69557-C3DE-44F9-A079-CCFA2DCD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48F959-5F83-4BE7-8FD9-CBDDADE9C7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378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7035-7198-4C55-B10D-A992B9A5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582" y="365125"/>
            <a:ext cx="9884806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06FDF-696B-489B-BE0F-F1971932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581" y="1681163"/>
            <a:ext cx="45269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1351E-EBFA-43D9-A126-718D1C7E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0581" y="2505075"/>
            <a:ext cx="45269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6E0E-328D-4CF4-B25A-E8BCBD8C6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76EEA-6E73-45DC-857F-A7A96CB48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465B8-1D17-47DD-8661-D0396891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70580" y="6356350"/>
            <a:ext cx="2110819" cy="365125"/>
          </a:xfrm>
        </p:spPr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FD22D-4EE7-4DE2-A48D-534C2E97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2054C-39E1-4980-9142-14CCE21B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9B6046-2599-46B3-871E-5AD33F8D3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378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9764-0533-4E47-9953-F488428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47CDB-F276-42CA-A87B-7C5ACBCB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5952C-C94C-4853-9779-C73CD30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0FD5E-0502-41E7-8B4A-4F55A3D1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21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CB7FA-E8C4-4AB2-9D7F-FD499AB6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20444-6E14-4AB3-81A5-41D1B0F6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82088-0835-4DEA-9B05-7BABCCB1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8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F03F-9E9C-41D0-98B8-FF09D615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8D6D-B790-4E98-9BFF-EB97FA92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64E3-100D-48FA-BF4B-8396E9F07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739FB-124C-4414-884C-B0BB26E8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FE08A-E6EC-4A1B-8FF6-A3E8E8F5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B7E0-C1B1-4136-96EA-6FC0BD54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8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BC73-7630-47ED-AE9D-13E608BF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6BAAC-B52B-4449-A54C-FD5424148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4A585-1257-4B8E-9ECD-F56CA717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844C-A808-4690-BB45-533818C2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66CF-60EC-4E1C-B0DC-3ADBC4AE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7F72F-9297-41DC-B61C-D0E4E1A6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0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373B0-714D-4007-924E-D2FD9429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434" y="365125"/>
            <a:ext cx="9864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7785D-F4A9-486A-88B6-3564CF64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434" y="1825625"/>
            <a:ext cx="9864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8AAF-5D73-4260-AB05-21C7924EF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9434" y="6356350"/>
            <a:ext cx="2091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398C-84C9-445D-8104-2D11C427C005}" type="datetimeFigureOut">
              <a:rPr lang="en-IN" smtClean="0"/>
              <a:t>20/09/22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E025-E6F3-4939-8972-DF5A7ED94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7E30-BB49-404C-8CCF-EF9EBE8BD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D811-BAC6-4399-85D4-B4DA550B6D1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5E2E0-587E-4A77-92DE-B42A6EEA252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378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4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octor writing on tablet with pen">
            <a:extLst>
              <a:ext uri="{FF2B5EF4-FFF2-40B4-BE49-F238E27FC236}">
                <a16:creationId xmlns:a16="http://schemas.microsoft.com/office/drawing/2014/main" id="{F0EDEBAD-EB00-8845-B35B-7F5F655EB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3"/>
          <a:stretch/>
        </p:blipFill>
        <p:spPr>
          <a:xfrm>
            <a:off x="20" y="40821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2565D-E2FD-43FA-9F87-93582493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Presentation Outline</a:t>
            </a:r>
            <a:endParaRPr lang="en-IN" sz="4000" b="1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6079-6BDF-4ED6-A3DD-FD10DB30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Acknowledgement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Executive Summary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Where Do We Fit-in?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Why This Solution?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Deep Dive on Solution Development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>
                <a:solidFill>
                  <a:srgbClr val="FFFFFF"/>
                </a:solidFill>
              </a:rPr>
              <a:t>Key Consideration of the Solution 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>
                <a:solidFill>
                  <a:srgbClr val="FFFFFF"/>
                </a:solidFill>
              </a:rPr>
              <a:t>Solution Architecture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>
                <a:solidFill>
                  <a:srgbClr val="FFFFFF"/>
                </a:solidFill>
              </a:rPr>
              <a:t>Evaluation Metric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>
                <a:solidFill>
                  <a:srgbClr val="FFFFFF"/>
                </a:solidFill>
              </a:rPr>
              <a:t>ML Components design 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>
                <a:solidFill>
                  <a:srgbClr val="FFFFFF"/>
                </a:solidFill>
              </a:rPr>
              <a:t>Data Issues and Obstacles 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>
                <a:solidFill>
                  <a:srgbClr val="FFFFFF"/>
                </a:solidFill>
              </a:rPr>
              <a:t>Code Snippets 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>
                <a:solidFill>
                  <a:srgbClr val="FFFFFF"/>
                </a:solidFill>
              </a:rPr>
              <a:t>Results</a:t>
            </a:r>
          </a:p>
          <a:p>
            <a:pPr lvl="1">
              <a:buFont typeface="Wingdings" pitchFamily="2" charset="2"/>
              <a:buChar char="ü"/>
            </a:pPr>
            <a:r>
              <a:rPr lang="en-US" sz="1400" dirty="0">
                <a:solidFill>
                  <a:srgbClr val="FFFFFF"/>
                </a:solidFill>
              </a:rPr>
              <a:t>Production and Deployment Design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Features in Next Iterations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FF"/>
                </a:solidFill>
              </a:rPr>
              <a:t>Key Points to be Considered for Future Work</a:t>
            </a:r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9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holding hand">
            <a:extLst>
              <a:ext uri="{FF2B5EF4-FFF2-40B4-BE49-F238E27FC236}">
                <a16:creationId xmlns:a16="http://schemas.microsoft.com/office/drawing/2014/main" id="{A562EC9C-397A-D34F-9E1F-F729F08D1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1C72B-7AE4-4400-B5E6-55597BC7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Product Development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15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B5D0204-972A-40CC-A58F-C8C154CB9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636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23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64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Presentation Outline</vt:lpstr>
      <vt:lpstr>Product Development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pratap singh</dc:creator>
  <cp:lastModifiedBy>ankit tomar</cp:lastModifiedBy>
  <cp:revision>65</cp:revision>
  <dcterms:created xsi:type="dcterms:W3CDTF">2022-02-13T09:17:51Z</dcterms:created>
  <dcterms:modified xsi:type="dcterms:W3CDTF">2022-09-22T20:48:24Z</dcterms:modified>
</cp:coreProperties>
</file>