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70" r:id="rId6"/>
    <p:sldId id="263" r:id="rId7"/>
    <p:sldId id="262" r:id="rId8"/>
    <p:sldId id="264" r:id="rId9"/>
    <p:sldId id="269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D3D32-A36B-412F-9D98-C58ED3A7CC81}" v="1285" dt="2023-02-17T08:39:11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CE54F-AB2F-4256-BE02-00E66CF63C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C71C673-2C24-47D0-BF4B-A5C96E753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Question </a:t>
          </a:r>
        </a:p>
      </dgm:t>
    </dgm:pt>
    <dgm:pt modelId="{35EB4A36-811B-4945-BCE4-84371799EF56}" type="parTrans" cxnId="{23E6E443-6355-4FF3-92BC-E0CD697E3008}">
      <dgm:prSet/>
      <dgm:spPr/>
      <dgm:t>
        <a:bodyPr/>
        <a:lstStyle/>
        <a:p>
          <a:endParaRPr lang="en-US"/>
        </a:p>
      </dgm:t>
    </dgm:pt>
    <dgm:pt modelId="{ECD96370-D63F-4B4A-B22E-34198C76A034}" type="sibTrans" cxnId="{23E6E443-6355-4FF3-92BC-E0CD697E3008}">
      <dgm:prSet phldrT="01" phldr="0"/>
      <dgm:spPr/>
      <dgm:t>
        <a:bodyPr/>
        <a:lstStyle/>
        <a:p>
          <a:endParaRPr lang="en-US"/>
        </a:p>
      </dgm:t>
    </dgm:pt>
    <dgm:pt modelId="{4BCC7112-1C84-47F8-A0AE-A16B12D52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goal </a:t>
          </a:r>
        </a:p>
      </dgm:t>
    </dgm:pt>
    <dgm:pt modelId="{BD705293-02B8-4EA0-8701-FF199EBDD1EF}" type="parTrans" cxnId="{F1692378-B66D-4303-A501-E129C57D0EE3}">
      <dgm:prSet/>
      <dgm:spPr/>
      <dgm:t>
        <a:bodyPr/>
        <a:lstStyle/>
        <a:p>
          <a:endParaRPr lang="en-US"/>
        </a:p>
      </dgm:t>
    </dgm:pt>
    <dgm:pt modelId="{C6505C50-A0F5-46A2-83CF-3F7D2E46258F}" type="sibTrans" cxnId="{F1692378-B66D-4303-A501-E129C57D0EE3}">
      <dgm:prSet phldrT="02" phldr="0"/>
      <dgm:spPr/>
      <dgm:t>
        <a:bodyPr/>
        <a:lstStyle/>
        <a:p>
          <a:endParaRPr lang="en-US"/>
        </a:p>
      </dgm:t>
    </dgm:pt>
    <dgm:pt modelId="{1D234EA1-C526-4FB5-AEC9-17B40F418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development process </a:t>
          </a:r>
        </a:p>
      </dgm:t>
    </dgm:pt>
    <dgm:pt modelId="{B6AE44DC-DAF8-4665-8661-328CB6E3272A}" type="parTrans" cxnId="{2CF5BCC4-9A18-47AC-9DB7-3EE61FDD9EC5}">
      <dgm:prSet/>
      <dgm:spPr/>
      <dgm:t>
        <a:bodyPr/>
        <a:lstStyle/>
        <a:p>
          <a:endParaRPr lang="en-US"/>
        </a:p>
      </dgm:t>
    </dgm:pt>
    <dgm:pt modelId="{F078C40E-CA51-4563-9831-4F25F3E5B048}" type="sibTrans" cxnId="{2CF5BCC4-9A18-47AC-9DB7-3EE61FDD9EC5}">
      <dgm:prSet phldrT="03" phldr="0"/>
      <dgm:spPr/>
      <dgm:t>
        <a:bodyPr/>
        <a:lstStyle/>
        <a:p>
          <a:endParaRPr lang="en-US"/>
        </a:p>
      </dgm:t>
    </dgm:pt>
    <dgm:pt modelId="{9DFC09F2-D4C9-4F7D-BB07-9AE17DEAF2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data findings </a:t>
          </a:r>
        </a:p>
      </dgm:t>
    </dgm:pt>
    <dgm:pt modelId="{347F6389-EE43-4D0F-85AA-12F92B49FB38}" type="parTrans" cxnId="{0C205775-8166-4758-A00A-1EFAE765F9C0}">
      <dgm:prSet/>
      <dgm:spPr/>
      <dgm:t>
        <a:bodyPr/>
        <a:lstStyle/>
        <a:p>
          <a:endParaRPr lang="en-US"/>
        </a:p>
      </dgm:t>
    </dgm:pt>
    <dgm:pt modelId="{759CA029-6F84-426E-BC30-AC84CE8C468C}" type="sibTrans" cxnId="{0C205775-8166-4758-A00A-1EFAE765F9C0}">
      <dgm:prSet/>
      <dgm:spPr/>
      <dgm:t>
        <a:bodyPr/>
        <a:lstStyle/>
        <a:p>
          <a:endParaRPr lang="en-US"/>
        </a:p>
      </dgm:t>
    </dgm:pt>
    <dgm:pt modelId="{2E2EC1CF-8934-4530-BFAA-5D4A56B50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EDA </a:t>
          </a:r>
        </a:p>
      </dgm:t>
    </dgm:pt>
    <dgm:pt modelId="{B557E1DC-603C-4457-BC53-C28C2AC31751}" type="parTrans" cxnId="{45FBFC27-AD22-40F9-B1F3-F8926BBA284B}">
      <dgm:prSet/>
      <dgm:spPr/>
      <dgm:t>
        <a:bodyPr/>
        <a:lstStyle/>
        <a:p>
          <a:endParaRPr lang="en-US"/>
        </a:p>
      </dgm:t>
    </dgm:pt>
    <dgm:pt modelId="{2B4B4743-65B0-4D0D-9EF7-D851E53D68F5}" type="sibTrans" cxnId="{45FBFC27-AD22-40F9-B1F3-F8926BBA284B}">
      <dgm:prSet/>
      <dgm:spPr/>
      <dgm:t>
        <a:bodyPr/>
        <a:lstStyle/>
        <a:p>
          <a:endParaRPr lang="en-US"/>
        </a:p>
      </dgm:t>
    </dgm:pt>
    <dgm:pt modelId="{4C2F3F0C-7D0F-46BB-BC16-3B61AE5E39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Baseline model &amp; results </a:t>
          </a:r>
        </a:p>
      </dgm:t>
    </dgm:pt>
    <dgm:pt modelId="{B76C7A09-130C-43D0-ACB0-7E9C4BFDDF11}" type="parTrans" cxnId="{A6F45F5D-BE28-40AE-AA00-4032D6F5036A}">
      <dgm:prSet/>
      <dgm:spPr/>
      <dgm:t>
        <a:bodyPr/>
        <a:lstStyle/>
        <a:p>
          <a:endParaRPr lang="en-US"/>
        </a:p>
      </dgm:t>
    </dgm:pt>
    <dgm:pt modelId="{1D4DAFB6-F61C-4985-B182-F624546988C4}" type="sibTrans" cxnId="{A6F45F5D-BE28-40AE-AA00-4032D6F5036A}">
      <dgm:prSet/>
      <dgm:spPr/>
      <dgm:t>
        <a:bodyPr/>
        <a:lstStyle/>
        <a:p>
          <a:endParaRPr lang="en-US"/>
        </a:p>
      </dgm:t>
    </dgm:pt>
    <dgm:pt modelId="{81A292C5-C1DE-4FC5-8227-87269D13AD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improvements </a:t>
          </a:r>
        </a:p>
      </dgm:t>
    </dgm:pt>
    <dgm:pt modelId="{1A2F9E9C-432A-4728-B658-C7E2D45382CC}" type="parTrans" cxnId="{B6CCFEA1-CF29-487C-AC49-3500281DBABA}">
      <dgm:prSet/>
      <dgm:spPr/>
      <dgm:t>
        <a:bodyPr/>
        <a:lstStyle/>
        <a:p>
          <a:endParaRPr lang="en-US"/>
        </a:p>
      </dgm:t>
    </dgm:pt>
    <dgm:pt modelId="{EF61131F-5CBA-4271-A406-711E8346E456}" type="sibTrans" cxnId="{B6CCFEA1-CF29-487C-AC49-3500281DBABA}">
      <dgm:prSet/>
      <dgm:spPr/>
      <dgm:t>
        <a:bodyPr/>
        <a:lstStyle/>
        <a:p>
          <a:endParaRPr lang="en-US"/>
        </a:p>
      </dgm:t>
    </dgm:pt>
    <dgm:pt modelId="{71B8100A-9404-4C77-9238-E5BDE231D7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steps </a:t>
          </a:r>
        </a:p>
      </dgm:t>
    </dgm:pt>
    <dgm:pt modelId="{398D208A-E9A3-4924-A8DD-EF2EEF15314D}" type="parTrans" cxnId="{4BAFE44F-1BD4-4A5C-9BBA-C575ED955E3F}">
      <dgm:prSet/>
      <dgm:spPr/>
      <dgm:t>
        <a:bodyPr/>
        <a:lstStyle/>
        <a:p>
          <a:endParaRPr lang="en-US"/>
        </a:p>
      </dgm:t>
    </dgm:pt>
    <dgm:pt modelId="{55AC27AB-6005-4B88-AF2D-162E7DFC5514}" type="sibTrans" cxnId="{4BAFE44F-1BD4-4A5C-9BBA-C575ED955E3F}">
      <dgm:prSet phldrT="04" phldr="0"/>
      <dgm:spPr/>
      <dgm:t>
        <a:bodyPr/>
        <a:lstStyle/>
        <a:p>
          <a:endParaRPr lang="en-US"/>
        </a:p>
      </dgm:t>
    </dgm:pt>
    <dgm:pt modelId="{5C78AEB7-C57F-4E11-B877-AE2F011351B8}" type="pres">
      <dgm:prSet presAssocID="{F80CE54F-AB2F-4256-BE02-00E66CF63C28}" presName="root" presStyleCnt="0">
        <dgm:presLayoutVars>
          <dgm:dir/>
          <dgm:resizeHandles val="exact"/>
        </dgm:presLayoutVars>
      </dgm:prSet>
      <dgm:spPr/>
    </dgm:pt>
    <dgm:pt modelId="{4DD22BE6-1CC3-4877-8A55-0FE763060DF0}" type="pres">
      <dgm:prSet presAssocID="{BC71C673-2C24-47D0-BF4B-A5C96E753D92}" presName="compNode" presStyleCnt="0"/>
      <dgm:spPr/>
    </dgm:pt>
    <dgm:pt modelId="{BD29A951-AB0C-4CBF-910E-BC5A8C2DB4A1}" type="pres">
      <dgm:prSet presAssocID="{BC71C673-2C24-47D0-BF4B-A5C96E753D92}" presName="bgRect" presStyleLbl="bgShp" presStyleIdx="0" presStyleCnt="4"/>
      <dgm:spPr/>
    </dgm:pt>
    <dgm:pt modelId="{6E60D72D-72B5-41B7-ADF4-F532B0F38CB9}" type="pres">
      <dgm:prSet presAssocID="{BC71C673-2C24-47D0-BF4B-A5C96E753D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17CA7A0-1EF7-4F93-A647-F8663B4C673D}" type="pres">
      <dgm:prSet presAssocID="{BC71C673-2C24-47D0-BF4B-A5C96E753D92}" presName="spaceRect" presStyleCnt="0"/>
      <dgm:spPr/>
    </dgm:pt>
    <dgm:pt modelId="{55E2544E-8FBB-4EC0-9BBC-D5218D16DF77}" type="pres">
      <dgm:prSet presAssocID="{BC71C673-2C24-47D0-BF4B-A5C96E753D92}" presName="parTx" presStyleLbl="revTx" presStyleIdx="0" presStyleCnt="5">
        <dgm:presLayoutVars>
          <dgm:chMax val="0"/>
          <dgm:chPref val="0"/>
        </dgm:presLayoutVars>
      </dgm:prSet>
      <dgm:spPr/>
    </dgm:pt>
    <dgm:pt modelId="{1005E580-53AB-42D8-BB61-D395E060EF4F}" type="pres">
      <dgm:prSet presAssocID="{ECD96370-D63F-4B4A-B22E-34198C76A034}" presName="sibTrans" presStyleCnt="0"/>
      <dgm:spPr/>
    </dgm:pt>
    <dgm:pt modelId="{6914CEE5-AA14-4186-9F92-22DCEDAE0312}" type="pres">
      <dgm:prSet presAssocID="{4BCC7112-1C84-47F8-A0AE-A16B12D52958}" presName="compNode" presStyleCnt="0"/>
      <dgm:spPr/>
    </dgm:pt>
    <dgm:pt modelId="{642824A1-1101-4642-A02D-EE790C581CF9}" type="pres">
      <dgm:prSet presAssocID="{4BCC7112-1C84-47F8-A0AE-A16B12D52958}" presName="bgRect" presStyleLbl="bgShp" presStyleIdx="1" presStyleCnt="4"/>
      <dgm:spPr/>
    </dgm:pt>
    <dgm:pt modelId="{CB670335-5883-4A78-B782-6D1BA71CA4F0}" type="pres">
      <dgm:prSet presAssocID="{4BCC7112-1C84-47F8-A0AE-A16B12D529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6390E42-C837-4347-A558-7FA086D6637E}" type="pres">
      <dgm:prSet presAssocID="{4BCC7112-1C84-47F8-A0AE-A16B12D52958}" presName="spaceRect" presStyleCnt="0"/>
      <dgm:spPr/>
    </dgm:pt>
    <dgm:pt modelId="{711E14BD-827B-4CC3-8754-792E4693AC56}" type="pres">
      <dgm:prSet presAssocID="{4BCC7112-1C84-47F8-A0AE-A16B12D52958}" presName="parTx" presStyleLbl="revTx" presStyleIdx="1" presStyleCnt="5">
        <dgm:presLayoutVars>
          <dgm:chMax val="0"/>
          <dgm:chPref val="0"/>
        </dgm:presLayoutVars>
      </dgm:prSet>
      <dgm:spPr/>
    </dgm:pt>
    <dgm:pt modelId="{7DB109AB-3F35-4550-80A1-CDB6F19D9B3C}" type="pres">
      <dgm:prSet presAssocID="{C6505C50-A0F5-46A2-83CF-3F7D2E46258F}" presName="sibTrans" presStyleCnt="0"/>
      <dgm:spPr/>
    </dgm:pt>
    <dgm:pt modelId="{E8F18084-229D-499E-A121-DFE9191EE2C9}" type="pres">
      <dgm:prSet presAssocID="{1D234EA1-C526-4FB5-AEC9-17B40F4181CB}" presName="compNode" presStyleCnt="0"/>
      <dgm:spPr/>
    </dgm:pt>
    <dgm:pt modelId="{05D4AB6F-D4CF-4C55-BBFB-2C5F31B50F3B}" type="pres">
      <dgm:prSet presAssocID="{1D234EA1-C526-4FB5-AEC9-17B40F4181CB}" presName="bgRect" presStyleLbl="bgShp" presStyleIdx="2" presStyleCnt="4"/>
      <dgm:spPr/>
    </dgm:pt>
    <dgm:pt modelId="{3E30E908-56BB-4429-B2BE-DB38C85DA7B6}" type="pres">
      <dgm:prSet presAssocID="{1D234EA1-C526-4FB5-AEC9-17B40F4181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18F1B1-DA8A-4954-8A42-A3BAFF1348E5}" type="pres">
      <dgm:prSet presAssocID="{1D234EA1-C526-4FB5-AEC9-17B40F4181CB}" presName="spaceRect" presStyleCnt="0"/>
      <dgm:spPr/>
    </dgm:pt>
    <dgm:pt modelId="{F60EBF25-62FB-441D-8902-6688AB74A9F8}" type="pres">
      <dgm:prSet presAssocID="{1D234EA1-C526-4FB5-AEC9-17B40F4181CB}" presName="parTx" presStyleLbl="revTx" presStyleIdx="2" presStyleCnt="5">
        <dgm:presLayoutVars>
          <dgm:chMax val="0"/>
          <dgm:chPref val="0"/>
        </dgm:presLayoutVars>
      </dgm:prSet>
      <dgm:spPr/>
    </dgm:pt>
    <dgm:pt modelId="{A3D3081D-20E4-44FA-BC50-10D690558D3B}" type="pres">
      <dgm:prSet presAssocID="{1D234EA1-C526-4FB5-AEC9-17B40F4181CB}" presName="desTx" presStyleLbl="revTx" presStyleIdx="3" presStyleCnt="5">
        <dgm:presLayoutVars/>
      </dgm:prSet>
      <dgm:spPr/>
    </dgm:pt>
    <dgm:pt modelId="{3B122C7B-75C5-4116-8D89-399657886A49}" type="pres">
      <dgm:prSet presAssocID="{F078C40E-CA51-4563-9831-4F25F3E5B048}" presName="sibTrans" presStyleCnt="0"/>
      <dgm:spPr/>
    </dgm:pt>
    <dgm:pt modelId="{90E79E53-162D-48F2-A4B4-E6EF155DE55B}" type="pres">
      <dgm:prSet presAssocID="{71B8100A-9404-4C77-9238-E5BDE231D723}" presName="compNode" presStyleCnt="0"/>
      <dgm:spPr/>
    </dgm:pt>
    <dgm:pt modelId="{594BF65D-4108-4F97-A33B-647F5C09F1AE}" type="pres">
      <dgm:prSet presAssocID="{71B8100A-9404-4C77-9238-E5BDE231D723}" presName="bgRect" presStyleLbl="bgShp" presStyleIdx="3" presStyleCnt="4"/>
      <dgm:spPr/>
    </dgm:pt>
    <dgm:pt modelId="{25FBE4C2-EE02-42A3-A963-0BB252E36C4C}" type="pres">
      <dgm:prSet presAssocID="{71B8100A-9404-4C77-9238-E5BDE231D7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37385D-26FD-4321-802A-2D15DA15F502}" type="pres">
      <dgm:prSet presAssocID="{71B8100A-9404-4C77-9238-E5BDE231D723}" presName="spaceRect" presStyleCnt="0"/>
      <dgm:spPr/>
    </dgm:pt>
    <dgm:pt modelId="{721EA32E-137A-4F87-9526-0C91F0EBCED0}" type="pres">
      <dgm:prSet presAssocID="{71B8100A-9404-4C77-9238-E5BDE231D72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6D02904-7027-4A17-9723-CC81E7EAE504}" type="presOf" srcId="{F80CE54F-AB2F-4256-BE02-00E66CF63C28}" destId="{5C78AEB7-C57F-4E11-B877-AE2F011351B8}" srcOrd="0" destOrd="0" presId="urn:microsoft.com/office/officeart/2018/2/layout/IconVerticalSolidList"/>
    <dgm:cxn modelId="{1E22BF23-EF0D-42FB-B01D-511DC9CF6B28}" type="presOf" srcId="{4C2F3F0C-7D0F-46BB-BC16-3B61AE5E394C}" destId="{A3D3081D-20E4-44FA-BC50-10D690558D3B}" srcOrd="0" destOrd="2" presId="urn:microsoft.com/office/officeart/2018/2/layout/IconVerticalSolidList"/>
    <dgm:cxn modelId="{45FBFC27-AD22-40F9-B1F3-F8926BBA284B}" srcId="{1D234EA1-C526-4FB5-AEC9-17B40F4181CB}" destId="{2E2EC1CF-8934-4530-BFAA-5D4A56B5083F}" srcOrd="1" destOrd="0" parTransId="{B557E1DC-603C-4457-BC53-C28C2AC31751}" sibTransId="{2B4B4743-65B0-4D0D-9EF7-D851E53D68F5}"/>
    <dgm:cxn modelId="{A6F45F5D-BE28-40AE-AA00-4032D6F5036A}" srcId="{1D234EA1-C526-4FB5-AEC9-17B40F4181CB}" destId="{4C2F3F0C-7D0F-46BB-BC16-3B61AE5E394C}" srcOrd="2" destOrd="0" parTransId="{B76C7A09-130C-43D0-ACB0-7E9C4BFDDF11}" sibTransId="{1D4DAFB6-F61C-4985-B182-F624546988C4}"/>
    <dgm:cxn modelId="{23E6E443-6355-4FF3-92BC-E0CD697E3008}" srcId="{F80CE54F-AB2F-4256-BE02-00E66CF63C28}" destId="{BC71C673-2C24-47D0-BF4B-A5C96E753D92}" srcOrd="0" destOrd="0" parTransId="{35EB4A36-811B-4945-BCE4-84371799EF56}" sibTransId="{ECD96370-D63F-4B4A-B22E-34198C76A034}"/>
    <dgm:cxn modelId="{09961E4C-ED81-4637-BFB7-19270073D04B}" type="presOf" srcId="{71B8100A-9404-4C77-9238-E5BDE231D723}" destId="{721EA32E-137A-4F87-9526-0C91F0EBCED0}" srcOrd="0" destOrd="0" presId="urn:microsoft.com/office/officeart/2018/2/layout/IconVerticalSolidList"/>
    <dgm:cxn modelId="{4BAFE44F-1BD4-4A5C-9BBA-C575ED955E3F}" srcId="{F80CE54F-AB2F-4256-BE02-00E66CF63C28}" destId="{71B8100A-9404-4C77-9238-E5BDE231D723}" srcOrd="3" destOrd="0" parTransId="{398D208A-E9A3-4924-A8DD-EF2EEF15314D}" sibTransId="{55AC27AB-6005-4B88-AF2D-162E7DFC5514}"/>
    <dgm:cxn modelId="{A0A17570-2AEB-4641-98F0-798C0E4AA873}" type="presOf" srcId="{9DFC09F2-D4C9-4F7D-BB07-9AE17DEAF25C}" destId="{A3D3081D-20E4-44FA-BC50-10D690558D3B}" srcOrd="0" destOrd="0" presId="urn:microsoft.com/office/officeart/2018/2/layout/IconVerticalSolidList"/>
    <dgm:cxn modelId="{F867A651-E4EC-4F3A-95D9-24A7584C9449}" type="presOf" srcId="{4BCC7112-1C84-47F8-A0AE-A16B12D52958}" destId="{711E14BD-827B-4CC3-8754-792E4693AC56}" srcOrd="0" destOrd="0" presId="urn:microsoft.com/office/officeart/2018/2/layout/IconVerticalSolidList"/>
    <dgm:cxn modelId="{0C205775-8166-4758-A00A-1EFAE765F9C0}" srcId="{1D234EA1-C526-4FB5-AEC9-17B40F4181CB}" destId="{9DFC09F2-D4C9-4F7D-BB07-9AE17DEAF25C}" srcOrd="0" destOrd="0" parTransId="{347F6389-EE43-4D0F-85AA-12F92B49FB38}" sibTransId="{759CA029-6F84-426E-BC30-AC84CE8C468C}"/>
    <dgm:cxn modelId="{F1692378-B66D-4303-A501-E129C57D0EE3}" srcId="{F80CE54F-AB2F-4256-BE02-00E66CF63C28}" destId="{4BCC7112-1C84-47F8-A0AE-A16B12D52958}" srcOrd="1" destOrd="0" parTransId="{BD705293-02B8-4EA0-8701-FF199EBDD1EF}" sibTransId="{C6505C50-A0F5-46A2-83CF-3F7D2E46258F}"/>
    <dgm:cxn modelId="{AB355D99-1AF7-432D-BF9F-D667C058002C}" type="presOf" srcId="{1D234EA1-C526-4FB5-AEC9-17B40F4181CB}" destId="{F60EBF25-62FB-441D-8902-6688AB74A9F8}" srcOrd="0" destOrd="0" presId="urn:microsoft.com/office/officeart/2018/2/layout/IconVerticalSolidList"/>
    <dgm:cxn modelId="{B6CCFEA1-CF29-487C-AC49-3500281DBABA}" srcId="{1D234EA1-C526-4FB5-AEC9-17B40F4181CB}" destId="{81A292C5-C1DE-4FC5-8227-87269D13ADCF}" srcOrd="3" destOrd="0" parTransId="{1A2F9E9C-432A-4728-B658-C7E2D45382CC}" sibTransId="{EF61131F-5CBA-4271-A406-711E8346E456}"/>
    <dgm:cxn modelId="{FA01F9AA-8E68-4FA7-BC1B-865F9B74091C}" type="presOf" srcId="{BC71C673-2C24-47D0-BF4B-A5C96E753D92}" destId="{55E2544E-8FBB-4EC0-9BBC-D5218D16DF77}" srcOrd="0" destOrd="0" presId="urn:microsoft.com/office/officeart/2018/2/layout/IconVerticalSolidList"/>
    <dgm:cxn modelId="{2CF5BCC4-9A18-47AC-9DB7-3EE61FDD9EC5}" srcId="{F80CE54F-AB2F-4256-BE02-00E66CF63C28}" destId="{1D234EA1-C526-4FB5-AEC9-17B40F4181CB}" srcOrd="2" destOrd="0" parTransId="{B6AE44DC-DAF8-4665-8661-328CB6E3272A}" sibTransId="{F078C40E-CA51-4563-9831-4F25F3E5B048}"/>
    <dgm:cxn modelId="{95C6D9CA-7B02-4231-A496-11A5451AAEA7}" type="presOf" srcId="{2E2EC1CF-8934-4530-BFAA-5D4A56B5083F}" destId="{A3D3081D-20E4-44FA-BC50-10D690558D3B}" srcOrd="0" destOrd="1" presId="urn:microsoft.com/office/officeart/2018/2/layout/IconVerticalSolidList"/>
    <dgm:cxn modelId="{84B978E9-86B6-44BE-B92D-8E5726D11A12}" type="presOf" srcId="{81A292C5-C1DE-4FC5-8227-87269D13ADCF}" destId="{A3D3081D-20E4-44FA-BC50-10D690558D3B}" srcOrd="0" destOrd="3" presId="urn:microsoft.com/office/officeart/2018/2/layout/IconVerticalSolidList"/>
    <dgm:cxn modelId="{DC104660-C52E-461C-871F-FBECF1E03641}" type="presParOf" srcId="{5C78AEB7-C57F-4E11-B877-AE2F011351B8}" destId="{4DD22BE6-1CC3-4877-8A55-0FE763060DF0}" srcOrd="0" destOrd="0" presId="urn:microsoft.com/office/officeart/2018/2/layout/IconVerticalSolidList"/>
    <dgm:cxn modelId="{921FBFF6-E785-4A52-A7FD-5E6325340E76}" type="presParOf" srcId="{4DD22BE6-1CC3-4877-8A55-0FE763060DF0}" destId="{BD29A951-AB0C-4CBF-910E-BC5A8C2DB4A1}" srcOrd="0" destOrd="0" presId="urn:microsoft.com/office/officeart/2018/2/layout/IconVerticalSolidList"/>
    <dgm:cxn modelId="{B7DD80BB-781F-4646-8B6B-FA81C046E0FF}" type="presParOf" srcId="{4DD22BE6-1CC3-4877-8A55-0FE763060DF0}" destId="{6E60D72D-72B5-41B7-ADF4-F532B0F38CB9}" srcOrd="1" destOrd="0" presId="urn:microsoft.com/office/officeart/2018/2/layout/IconVerticalSolidList"/>
    <dgm:cxn modelId="{0757C395-F944-4D3A-893E-41E4F4787B9A}" type="presParOf" srcId="{4DD22BE6-1CC3-4877-8A55-0FE763060DF0}" destId="{917CA7A0-1EF7-4F93-A647-F8663B4C673D}" srcOrd="2" destOrd="0" presId="urn:microsoft.com/office/officeart/2018/2/layout/IconVerticalSolidList"/>
    <dgm:cxn modelId="{7948575B-9B97-412E-8DDF-874D2FB0D0F2}" type="presParOf" srcId="{4DD22BE6-1CC3-4877-8A55-0FE763060DF0}" destId="{55E2544E-8FBB-4EC0-9BBC-D5218D16DF77}" srcOrd="3" destOrd="0" presId="urn:microsoft.com/office/officeart/2018/2/layout/IconVerticalSolidList"/>
    <dgm:cxn modelId="{A46ECA1A-55D8-4D6D-B8B1-FFDA14D1472E}" type="presParOf" srcId="{5C78AEB7-C57F-4E11-B877-AE2F011351B8}" destId="{1005E580-53AB-42D8-BB61-D395E060EF4F}" srcOrd="1" destOrd="0" presId="urn:microsoft.com/office/officeart/2018/2/layout/IconVerticalSolidList"/>
    <dgm:cxn modelId="{DF57ADDE-6CC9-4565-BEE1-0A61C580C62B}" type="presParOf" srcId="{5C78AEB7-C57F-4E11-B877-AE2F011351B8}" destId="{6914CEE5-AA14-4186-9F92-22DCEDAE0312}" srcOrd="2" destOrd="0" presId="urn:microsoft.com/office/officeart/2018/2/layout/IconVerticalSolidList"/>
    <dgm:cxn modelId="{8CC8C163-1937-4D8B-BC9C-F41C0291E7FE}" type="presParOf" srcId="{6914CEE5-AA14-4186-9F92-22DCEDAE0312}" destId="{642824A1-1101-4642-A02D-EE790C581CF9}" srcOrd="0" destOrd="0" presId="urn:microsoft.com/office/officeart/2018/2/layout/IconVerticalSolidList"/>
    <dgm:cxn modelId="{68D9A101-1893-43E5-884D-1412AEF9BB7A}" type="presParOf" srcId="{6914CEE5-AA14-4186-9F92-22DCEDAE0312}" destId="{CB670335-5883-4A78-B782-6D1BA71CA4F0}" srcOrd="1" destOrd="0" presId="urn:microsoft.com/office/officeart/2018/2/layout/IconVerticalSolidList"/>
    <dgm:cxn modelId="{F4C6B756-F3D3-426B-BCCB-7E450797B76A}" type="presParOf" srcId="{6914CEE5-AA14-4186-9F92-22DCEDAE0312}" destId="{E6390E42-C837-4347-A558-7FA086D6637E}" srcOrd="2" destOrd="0" presId="urn:microsoft.com/office/officeart/2018/2/layout/IconVerticalSolidList"/>
    <dgm:cxn modelId="{74B8D002-A9B3-499D-B330-E7766DDDBFF9}" type="presParOf" srcId="{6914CEE5-AA14-4186-9F92-22DCEDAE0312}" destId="{711E14BD-827B-4CC3-8754-792E4693AC56}" srcOrd="3" destOrd="0" presId="urn:microsoft.com/office/officeart/2018/2/layout/IconVerticalSolidList"/>
    <dgm:cxn modelId="{EC50B6A4-A0BA-4569-B708-8B99F716732C}" type="presParOf" srcId="{5C78AEB7-C57F-4E11-B877-AE2F011351B8}" destId="{7DB109AB-3F35-4550-80A1-CDB6F19D9B3C}" srcOrd="3" destOrd="0" presId="urn:microsoft.com/office/officeart/2018/2/layout/IconVerticalSolidList"/>
    <dgm:cxn modelId="{7C5B41D7-3D6A-4ECE-8AC1-73866272FAB5}" type="presParOf" srcId="{5C78AEB7-C57F-4E11-B877-AE2F011351B8}" destId="{E8F18084-229D-499E-A121-DFE9191EE2C9}" srcOrd="4" destOrd="0" presId="urn:microsoft.com/office/officeart/2018/2/layout/IconVerticalSolidList"/>
    <dgm:cxn modelId="{F1A5B786-537F-4315-AADD-83E59D0A53E3}" type="presParOf" srcId="{E8F18084-229D-499E-A121-DFE9191EE2C9}" destId="{05D4AB6F-D4CF-4C55-BBFB-2C5F31B50F3B}" srcOrd="0" destOrd="0" presId="urn:microsoft.com/office/officeart/2018/2/layout/IconVerticalSolidList"/>
    <dgm:cxn modelId="{17D38BEA-AC6E-446E-B1B6-5B82EEF405DE}" type="presParOf" srcId="{E8F18084-229D-499E-A121-DFE9191EE2C9}" destId="{3E30E908-56BB-4429-B2BE-DB38C85DA7B6}" srcOrd="1" destOrd="0" presId="urn:microsoft.com/office/officeart/2018/2/layout/IconVerticalSolidList"/>
    <dgm:cxn modelId="{1F14EF7D-8451-4699-8C54-090A633EBE07}" type="presParOf" srcId="{E8F18084-229D-499E-A121-DFE9191EE2C9}" destId="{E018F1B1-DA8A-4954-8A42-A3BAFF1348E5}" srcOrd="2" destOrd="0" presId="urn:microsoft.com/office/officeart/2018/2/layout/IconVerticalSolidList"/>
    <dgm:cxn modelId="{AC95314D-A944-4147-B2FD-7F84DF50722E}" type="presParOf" srcId="{E8F18084-229D-499E-A121-DFE9191EE2C9}" destId="{F60EBF25-62FB-441D-8902-6688AB74A9F8}" srcOrd="3" destOrd="0" presId="urn:microsoft.com/office/officeart/2018/2/layout/IconVerticalSolidList"/>
    <dgm:cxn modelId="{6AD4628C-1F8B-439B-965B-03CB326118B2}" type="presParOf" srcId="{E8F18084-229D-499E-A121-DFE9191EE2C9}" destId="{A3D3081D-20E4-44FA-BC50-10D690558D3B}" srcOrd="4" destOrd="0" presId="urn:microsoft.com/office/officeart/2018/2/layout/IconVerticalSolidList"/>
    <dgm:cxn modelId="{15D33D88-C98F-4238-B765-442F76059C54}" type="presParOf" srcId="{5C78AEB7-C57F-4E11-B877-AE2F011351B8}" destId="{3B122C7B-75C5-4116-8D89-399657886A49}" srcOrd="5" destOrd="0" presId="urn:microsoft.com/office/officeart/2018/2/layout/IconVerticalSolidList"/>
    <dgm:cxn modelId="{A529263A-1028-440E-97C2-AA022927DD02}" type="presParOf" srcId="{5C78AEB7-C57F-4E11-B877-AE2F011351B8}" destId="{90E79E53-162D-48F2-A4B4-E6EF155DE55B}" srcOrd="6" destOrd="0" presId="urn:microsoft.com/office/officeart/2018/2/layout/IconVerticalSolidList"/>
    <dgm:cxn modelId="{6035F732-2404-4484-BA1B-D40DB2345001}" type="presParOf" srcId="{90E79E53-162D-48F2-A4B4-E6EF155DE55B}" destId="{594BF65D-4108-4F97-A33B-647F5C09F1AE}" srcOrd="0" destOrd="0" presId="urn:microsoft.com/office/officeart/2018/2/layout/IconVerticalSolidList"/>
    <dgm:cxn modelId="{98CFBDF6-38D7-454B-85E6-069D75D2572A}" type="presParOf" srcId="{90E79E53-162D-48F2-A4B4-E6EF155DE55B}" destId="{25FBE4C2-EE02-42A3-A963-0BB252E36C4C}" srcOrd="1" destOrd="0" presId="urn:microsoft.com/office/officeart/2018/2/layout/IconVerticalSolidList"/>
    <dgm:cxn modelId="{5ED9AC0E-0BE2-48F2-883C-17AE87F0079C}" type="presParOf" srcId="{90E79E53-162D-48F2-A4B4-E6EF155DE55B}" destId="{4D37385D-26FD-4321-802A-2D15DA15F502}" srcOrd="2" destOrd="0" presId="urn:microsoft.com/office/officeart/2018/2/layout/IconVerticalSolidList"/>
    <dgm:cxn modelId="{8D31A4C1-1DCD-4AC9-BBCA-5390BB718ED1}" type="presParOf" srcId="{90E79E53-162D-48F2-A4B4-E6EF155DE55B}" destId="{721EA32E-137A-4F87-9526-0C91F0EBCE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48281-245A-4506-BDB2-5DD546E69C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4E2E-C08B-4A13-9DE1-6560248A41B3}">
      <dgm:prSet phldrT="[Text]" custT="1"/>
      <dgm:spPr/>
      <dgm:t>
        <a:bodyPr/>
        <a:lstStyle/>
        <a:p>
          <a:r>
            <a:rPr lang="en-US" sz="3200" dirty="0"/>
            <a:t>Model Goal</a:t>
          </a:r>
        </a:p>
      </dgm:t>
    </dgm:pt>
    <dgm:pt modelId="{9E771614-D528-4E15-9C7A-5238E87318B3}" type="parTrans" cxnId="{4D4249DD-3AA8-4205-9B28-AF082060F184}">
      <dgm:prSet/>
      <dgm:spPr/>
      <dgm:t>
        <a:bodyPr/>
        <a:lstStyle/>
        <a:p>
          <a:endParaRPr lang="en-US" sz="1600"/>
        </a:p>
      </dgm:t>
    </dgm:pt>
    <dgm:pt modelId="{1BF755B5-9C2C-485D-8F1F-6306625C5167}" type="sibTrans" cxnId="{4D4249DD-3AA8-4205-9B28-AF082060F184}">
      <dgm:prSet/>
      <dgm:spPr/>
      <dgm:t>
        <a:bodyPr/>
        <a:lstStyle/>
        <a:p>
          <a:endParaRPr lang="en-US" sz="1600"/>
        </a:p>
      </dgm:t>
    </dgm:pt>
    <dgm:pt modelId="{BBEE4D56-B28C-424A-A948-7975CC86849E}">
      <dgm:prSet phldrT="[Text]" custT="1"/>
      <dgm:spPr/>
      <dgm:t>
        <a:bodyPr/>
        <a:lstStyle/>
        <a:p>
          <a:r>
            <a:rPr lang="en-US" sz="3200" dirty="0"/>
            <a:t>Dataset</a:t>
          </a:r>
        </a:p>
      </dgm:t>
    </dgm:pt>
    <dgm:pt modelId="{15989DE2-CD20-4044-B6AC-95AE03D1C6D7}" type="parTrans" cxnId="{750194EB-11B9-458C-BA31-35F3B6DF851A}">
      <dgm:prSet/>
      <dgm:spPr/>
      <dgm:t>
        <a:bodyPr/>
        <a:lstStyle/>
        <a:p>
          <a:endParaRPr lang="en-US" sz="1600"/>
        </a:p>
      </dgm:t>
    </dgm:pt>
    <dgm:pt modelId="{4F2A6EFB-A151-4C9B-86A4-EBDA53E83060}" type="sibTrans" cxnId="{750194EB-11B9-458C-BA31-35F3B6DF851A}">
      <dgm:prSet/>
      <dgm:spPr/>
      <dgm:t>
        <a:bodyPr/>
        <a:lstStyle/>
        <a:p>
          <a:endParaRPr lang="en-US" sz="1600"/>
        </a:p>
      </dgm:t>
    </dgm:pt>
    <dgm:pt modelId="{5933E398-FAB5-440D-BD76-3B563251A3E8}">
      <dgm:prSet phldrT="[Text]" custT="1"/>
      <dgm:spPr/>
      <dgm:t>
        <a:bodyPr/>
        <a:lstStyle/>
        <a:p>
          <a:r>
            <a:rPr lang="en-US" sz="3200" dirty="0"/>
            <a:t>Scope </a:t>
          </a:r>
        </a:p>
      </dgm:t>
    </dgm:pt>
    <dgm:pt modelId="{F3016C63-4ACB-437C-9ACF-D29BB57F2FDC}" type="parTrans" cxnId="{033AAB84-8A45-469A-9679-EDC714A40495}">
      <dgm:prSet/>
      <dgm:spPr/>
      <dgm:t>
        <a:bodyPr/>
        <a:lstStyle/>
        <a:p>
          <a:endParaRPr lang="en-US" sz="1600"/>
        </a:p>
      </dgm:t>
    </dgm:pt>
    <dgm:pt modelId="{2427D425-0874-4EA9-B6AC-948FE32ADAB4}" type="sibTrans" cxnId="{033AAB84-8A45-469A-9679-EDC714A40495}">
      <dgm:prSet/>
      <dgm:spPr/>
      <dgm:t>
        <a:bodyPr/>
        <a:lstStyle/>
        <a:p>
          <a:endParaRPr lang="en-US" sz="1600"/>
        </a:p>
      </dgm:t>
    </dgm:pt>
    <dgm:pt modelId="{61B73C9E-E0F2-43C0-A5F4-C4BBAFDE7CE3}">
      <dgm:prSet phldrT="[Text]" custT="1"/>
      <dgm:spPr/>
      <dgm:t>
        <a:bodyPr/>
        <a:lstStyle/>
        <a:p>
          <a:r>
            <a:rPr lang="en-US" sz="2000" dirty="0"/>
            <a:t>Build a demand forecasting model by utilizing the historical data from 2018 onwards for products for next 6 months</a:t>
          </a:r>
        </a:p>
      </dgm:t>
    </dgm:pt>
    <dgm:pt modelId="{E893F273-3799-408B-87C8-B82292B2859F}" type="parTrans" cxnId="{0858C4F9-DD82-4BA4-9204-86F2A79F7488}">
      <dgm:prSet/>
      <dgm:spPr/>
      <dgm:t>
        <a:bodyPr/>
        <a:lstStyle/>
        <a:p>
          <a:endParaRPr lang="en-US" sz="1600"/>
        </a:p>
      </dgm:t>
    </dgm:pt>
    <dgm:pt modelId="{1D109AA8-A65A-4ABB-A171-ABE0456A394B}" type="sibTrans" cxnId="{0858C4F9-DD82-4BA4-9204-86F2A79F7488}">
      <dgm:prSet/>
      <dgm:spPr/>
      <dgm:t>
        <a:bodyPr/>
        <a:lstStyle/>
        <a:p>
          <a:endParaRPr lang="en-US" sz="1600"/>
        </a:p>
      </dgm:t>
    </dgm:pt>
    <dgm:pt modelId="{04F04FE4-233B-4517-B0AE-CCE2819D675C}">
      <dgm:prSet phldrT="[Text]" custT="1"/>
      <dgm:spPr/>
      <dgm:t>
        <a:bodyPr/>
        <a:lstStyle/>
        <a:p>
          <a:r>
            <a:rPr lang="en-US" sz="2000" dirty="0"/>
            <a:t>Dataset 1 – Historical product Order dataset</a:t>
          </a:r>
        </a:p>
      </dgm:t>
    </dgm:pt>
    <dgm:pt modelId="{6AA8EB6C-B529-450B-BE23-20773FE06F9B}" type="parTrans" cxnId="{4E6B3D77-2D45-4A5F-B2DB-6F855E3421C4}">
      <dgm:prSet/>
      <dgm:spPr/>
      <dgm:t>
        <a:bodyPr/>
        <a:lstStyle/>
        <a:p>
          <a:endParaRPr lang="en-US" sz="1600"/>
        </a:p>
      </dgm:t>
    </dgm:pt>
    <dgm:pt modelId="{9C198572-B38D-4365-8701-0FF6F34FB989}" type="sibTrans" cxnId="{4E6B3D77-2D45-4A5F-B2DB-6F855E3421C4}">
      <dgm:prSet/>
      <dgm:spPr/>
      <dgm:t>
        <a:bodyPr/>
        <a:lstStyle/>
        <a:p>
          <a:endParaRPr lang="en-US" sz="1600"/>
        </a:p>
      </dgm:t>
    </dgm:pt>
    <dgm:pt modelId="{4D0C1926-3D0C-487D-9D6C-08E7841186BB}">
      <dgm:prSet phldrT="[Text]" custT="1"/>
      <dgm:spPr/>
      <dgm:t>
        <a:bodyPr/>
        <a:lstStyle/>
        <a:p>
          <a:r>
            <a:rPr lang="en-US" sz="2000" dirty="0"/>
            <a:t>Dataset 2 – Inflation dataset</a:t>
          </a:r>
        </a:p>
      </dgm:t>
    </dgm:pt>
    <dgm:pt modelId="{887A1BC3-FAE6-41DC-A2C6-6EF4697AF10B}" type="parTrans" cxnId="{B2CE7745-5C5D-458C-9BBC-E9AFE749C003}">
      <dgm:prSet/>
      <dgm:spPr/>
      <dgm:t>
        <a:bodyPr/>
        <a:lstStyle/>
        <a:p>
          <a:endParaRPr lang="en-US" sz="1600"/>
        </a:p>
      </dgm:t>
    </dgm:pt>
    <dgm:pt modelId="{443D7D62-85D9-48A2-8DCA-1BC61823F151}" type="sibTrans" cxnId="{B2CE7745-5C5D-458C-9BBC-E9AFE749C003}">
      <dgm:prSet/>
      <dgm:spPr/>
      <dgm:t>
        <a:bodyPr/>
        <a:lstStyle/>
        <a:p>
          <a:endParaRPr lang="en-US" sz="1600"/>
        </a:p>
      </dgm:t>
    </dgm:pt>
    <dgm:pt modelId="{5494FE29-76EB-4F11-9B43-651132D730A7}">
      <dgm:prSet phldrT="[Text]" custT="1"/>
      <dgm:spPr/>
      <dgm:t>
        <a:bodyPr/>
        <a:lstStyle/>
        <a:p>
          <a:r>
            <a:rPr lang="en-US" sz="2000" dirty="0"/>
            <a:t>3 Product lines – Sugar, Citric Acid, Gelatin</a:t>
          </a:r>
        </a:p>
      </dgm:t>
    </dgm:pt>
    <dgm:pt modelId="{A7728CEA-0DA1-498E-A78B-53ECD41D60E5}" type="parTrans" cxnId="{1E0D9ED8-0170-4076-8E2A-BCEB3E39E317}">
      <dgm:prSet/>
      <dgm:spPr/>
      <dgm:t>
        <a:bodyPr/>
        <a:lstStyle/>
        <a:p>
          <a:endParaRPr lang="en-US" sz="1600"/>
        </a:p>
      </dgm:t>
    </dgm:pt>
    <dgm:pt modelId="{4B069183-515C-49C3-9DFD-C408CE341A9A}" type="sibTrans" cxnId="{1E0D9ED8-0170-4076-8E2A-BCEB3E39E317}">
      <dgm:prSet/>
      <dgm:spPr/>
      <dgm:t>
        <a:bodyPr/>
        <a:lstStyle/>
        <a:p>
          <a:endParaRPr lang="en-US" sz="1600"/>
        </a:p>
      </dgm:t>
    </dgm:pt>
    <dgm:pt modelId="{E8A883EA-B8C8-43B9-A841-043976119698}">
      <dgm:prSet phldrT="[Text]" custT="1"/>
      <dgm:spPr/>
      <dgm:t>
        <a:bodyPr/>
        <a:lstStyle/>
        <a:p>
          <a:r>
            <a:rPr lang="en-US" sz="3200" dirty="0"/>
            <a:t>Risk  </a:t>
          </a:r>
        </a:p>
      </dgm:t>
    </dgm:pt>
    <dgm:pt modelId="{3C93CD3F-E3DB-46BC-AD96-96AB2FFEEA61}" type="parTrans" cxnId="{001B9691-D36C-4945-BC16-D0664B14CC8C}">
      <dgm:prSet/>
      <dgm:spPr/>
      <dgm:t>
        <a:bodyPr/>
        <a:lstStyle/>
        <a:p>
          <a:endParaRPr lang="en-US" sz="1600"/>
        </a:p>
      </dgm:t>
    </dgm:pt>
    <dgm:pt modelId="{61925D3C-6EEC-4A80-90D4-1666D3262406}" type="sibTrans" cxnId="{001B9691-D36C-4945-BC16-D0664B14CC8C}">
      <dgm:prSet/>
      <dgm:spPr/>
      <dgm:t>
        <a:bodyPr/>
        <a:lstStyle/>
        <a:p>
          <a:endParaRPr lang="en-US" sz="1600"/>
        </a:p>
      </dgm:t>
    </dgm:pt>
    <dgm:pt modelId="{2333C1CF-B7B4-435C-8AB2-E1D99FD30F19}">
      <dgm:prSet phldrT="[Text]" custT="1"/>
      <dgm:spPr/>
      <dgm:t>
        <a:bodyPr/>
        <a:lstStyle/>
        <a:p>
          <a:r>
            <a:rPr lang="en-US" sz="2000" dirty="0"/>
            <a:t>Forecasting and S&amp;D may not be aligned depending upon the external market influencing factor</a:t>
          </a:r>
        </a:p>
      </dgm:t>
    </dgm:pt>
    <dgm:pt modelId="{20D7A2DB-72D2-4815-8126-E8ED4D9C2BD1}" type="parTrans" cxnId="{9E34BCB4-5AAF-4DA9-BB9F-8BE0E8660D96}">
      <dgm:prSet/>
      <dgm:spPr/>
      <dgm:t>
        <a:bodyPr/>
        <a:lstStyle/>
        <a:p>
          <a:endParaRPr lang="en-US" sz="1600"/>
        </a:p>
      </dgm:t>
    </dgm:pt>
    <dgm:pt modelId="{89FF67D4-A206-4DA0-ABAE-67DCA8CEF0D6}" type="sibTrans" cxnId="{9E34BCB4-5AAF-4DA9-BB9F-8BE0E8660D96}">
      <dgm:prSet/>
      <dgm:spPr/>
      <dgm:t>
        <a:bodyPr/>
        <a:lstStyle/>
        <a:p>
          <a:endParaRPr lang="en-US" sz="1600"/>
        </a:p>
      </dgm:t>
    </dgm:pt>
    <dgm:pt modelId="{3B2981D1-1227-4474-A65B-0D82290F6D51}">
      <dgm:prSet phldrT="[Text]" custT="1"/>
      <dgm:spPr/>
      <dgm:t>
        <a:bodyPr/>
        <a:lstStyle/>
        <a:p>
          <a:r>
            <a:rPr lang="en-US" sz="2000" dirty="0"/>
            <a:t>2 Geographies – EU, APAC</a:t>
          </a:r>
        </a:p>
      </dgm:t>
    </dgm:pt>
    <dgm:pt modelId="{3752096A-E827-4E4E-A2AC-FD96F81A9C1C}" type="parTrans" cxnId="{16371F28-919F-4BF4-8B3C-48EE12008A6C}">
      <dgm:prSet/>
      <dgm:spPr/>
      <dgm:t>
        <a:bodyPr/>
        <a:lstStyle/>
        <a:p>
          <a:endParaRPr lang="en-US"/>
        </a:p>
      </dgm:t>
    </dgm:pt>
    <dgm:pt modelId="{0978824C-AD48-416A-9A6C-643977F8CD3A}" type="sibTrans" cxnId="{16371F28-919F-4BF4-8B3C-48EE12008A6C}">
      <dgm:prSet/>
      <dgm:spPr/>
      <dgm:t>
        <a:bodyPr/>
        <a:lstStyle/>
        <a:p>
          <a:endParaRPr lang="en-US"/>
        </a:p>
      </dgm:t>
    </dgm:pt>
    <dgm:pt modelId="{266CAD7E-E3F1-4A64-ACEF-B8A2AE7EC5CF}" type="pres">
      <dgm:prSet presAssocID="{F2048281-245A-4506-BDB2-5DD546E69C47}" presName="Name0" presStyleCnt="0">
        <dgm:presLayoutVars>
          <dgm:dir/>
          <dgm:animLvl val="lvl"/>
          <dgm:resizeHandles val="exact"/>
        </dgm:presLayoutVars>
      </dgm:prSet>
      <dgm:spPr/>
    </dgm:pt>
    <dgm:pt modelId="{AB8EA174-7C58-451A-99A0-375EC5247312}" type="pres">
      <dgm:prSet presAssocID="{F3864E2E-C08B-4A13-9DE1-6560248A41B3}" presName="linNode" presStyleCnt="0"/>
      <dgm:spPr/>
    </dgm:pt>
    <dgm:pt modelId="{8C67AB44-191B-4DB7-A770-1DA07DD281BE}" type="pres">
      <dgm:prSet presAssocID="{F3864E2E-C08B-4A13-9DE1-6560248A41B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3A5EF56-EA2D-4926-BE81-486ED814AFA2}" type="pres">
      <dgm:prSet presAssocID="{F3864E2E-C08B-4A13-9DE1-6560248A41B3}" presName="descendantText" presStyleLbl="alignAccFollowNode1" presStyleIdx="0" presStyleCnt="4" custLinFactNeighborY="0">
        <dgm:presLayoutVars>
          <dgm:bulletEnabled val="1"/>
        </dgm:presLayoutVars>
      </dgm:prSet>
      <dgm:spPr/>
    </dgm:pt>
    <dgm:pt modelId="{ECD205E0-6A72-49E2-A70C-0163664C713E}" type="pres">
      <dgm:prSet presAssocID="{1BF755B5-9C2C-485D-8F1F-6306625C5167}" presName="sp" presStyleCnt="0"/>
      <dgm:spPr/>
    </dgm:pt>
    <dgm:pt modelId="{39F9E1AF-0031-4DDE-8E76-4842D3AA70F8}" type="pres">
      <dgm:prSet presAssocID="{BBEE4D56-B28C-424A-A948-7975CC86849E}" presName="linNode" presStyleCnt="0"/>
      <dgm:spPr/>
    </dgm:pt>
    <dgm:pt modelId="{A554D588-71D1-44DE-AAF4-D113A9F917F7}" type="pres">
      <dgm:prSet presAssocID="{BBEE4D56-B28C-424A-A948-7975CC86849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7F25421-E4AE-4D27-9112-520C4268C96E}" type="pres">
      <dgm:prSet presAssocID="{BBEE4D56-B28C-424A-A948-7975CC86849E}" presName="descendantText" presStyleLbl="alignAccFollowNode1" presStyleIdx="1" presStyleCnt="4" custLinFactNeighborX="0" custLinFactNeighborY="-8973">
        <dgm:presLayoutVars>
          <dgm:bulletEnabled val="1"/>
        </dgm:presLayoutVars>
      </dgm:prSet>
      <dgm:spPr/>
    </dgm:pt>
    <dgm:pt modelId="{4DE354CB-1DC3-493B-8B3C-1454B0DE642A}" type="pres">
      <dgm:prSet presAssocID="{4F2A6EFB-A151-4C9B-86A4-EBDA53E83060}" presName="sp" presStyleCnt="0"/>
      <dgm:spPr/>
    </dgm:pt>
    <dgm:pt modelId="{652C6FB2-21E5-4B7F-BB89-78847328233F}" type="pres">
      <dgm:prSet presAssocID="{5933E398-FAB5-440D-BD76-3B563251A3E8}" presName="linNode" presStyleCnt="0"/>
      <dgm:spPr/>
    </dgm:pt>
    <dgm:pt modelId="{02190BFD-7394-45D6-82F3-78AD78328582}" type="pres">
      <dgm:prSet presAssocID="{5933E398-FAB5-440D-BD76-3B563251A3E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6799CAE-91B8-4022-B6EE-999BF7F899CD}" type="pres">
      <dgm:prSet presAssocID="{5933E398-FAB5-440D-BD76-3B563251A3E8}" presName="descendantText" presStyleLbl="alignAccFollowNode1" presStyleIdx="2" presStyleCnt="4" custLinFactNeighborY="0">
        <dgm:presLayoutVars>
          <dgm:bulletEnabled val="1"/>
        </dgm:presLayoutVars>
      </dgm:prSet>
      <dgm:spPr/>
    </dgm:pt>
    <dgm:pt modelId="{BC8095DB-8B3B-4941-B178-85A56EFB54F1}" type="pres">
      <dgm:prSet presAssocID="{2427D425-0874-4EA9-B6AC-948FE32ADAB4}" presName="sp" presStyleCnt="0"/>
      <dgm:spPr/>
    </dgm:pt>
    <dgm:pt modelId="{175AF9D8-6946-46CA-AE66-B3C146292A94}" type="pres">
      <dgm:prSet presAssocID="{E8A883EA-B8C8-43B9-A841-043976119698}" presName="linNode" presStyleCnt="0"/>
      <dgm:spPr/>
    </dgm:pt>
    <dgm:pt modelId="{EE80FC00-5DB4-40A3-845C-E2458C8FC2B3}" type="pres">
      <dgm:prSet presAssocID="{E8A883EA-B8C8-43B9-A841-04397611969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52E7DF0-CE04-4D13-B8FE-E6003DF0A0BC}" type="pres">
      <dgm:prSet presAssocID="{E8A883EA-B8C8-43B9-A841-043976119698}" presName="descendantText" presStyleLbl="alignAccFollowNode1" presStyleIdx="3" presStyleCnt="4" custLinFactNeighborY="0">
        <dgm:presLayoutVars>
          <dgm:bulletEnabled val="1"/>
        </dgm:presLayoutVars>
      </dgm:prSet>
      <dgm:spPr/>
    </dgm:pt>
  </dgm:ptLst>
  <dgm:cxnLst>
    <dgm:cxn modelId="{16371F28-919F-4BF4-8B3C-48EE12008A6C}" srcId="{5933E398-FAB5-440D-BD76-3B563251A3E8}" destId="{3B2981D1-1227-4474-A65B-0D82290F6D51}" srcOrd="1" destOrd="0" parTransId="{3752096A-E827-4E4E-A2AC-FD96F81A9C1C}" sibTransId="{0978824C-AD48-416A-9A6C-643977F8CD3A}"/>
    <dgm:cxn modelId="{863E872E-7A56-49AF-AD5E-7370E1613A6A}" type="presOf" srcId="{3B2981D1-1227-4474-A65B-0D82290F6D51}" destId="{96799CAE-91B8-4022-B6EE-999BF7F899CD}" srcOrd="0" destOrd="1" presId="urn:microsoft.com/office/officeart/2005/8/layout/vList5"/>
    <dgm:cxn modelId="{8209F93B-CE75-4681-88EA-187E7D08AF04}" type="presOf" srcId="{F3864E2E-C08B-4A13-9DE1-6560248A41B3}" destId="{8C67AB44-191B-4DB7-A770-1DA07DD281BE}" srcOrd="0" destOrd="0" presId="urn:microsoft.com/office/officeart/2005/8/layout/vList5"/>
    <dgm:cxn modelId="{8707005C-2AA8-4D75-8920-0CD56F72F349}" type="presOf" srcId="{61B73C9E-E0F2-43C0-A5F4-C4BBAFDE7CE3}" destId="{43A5EF56-EA2D-4926-BE81-486ED814AFA2}" srcOrd="0" destOrd="0" presId="urn:microsoft.com/office/officeart/2005/8/layout/vList5"/>
    <dgm:cxn modelId="{7EEB9D43-2F9F-4A9B-A4AC-27F5BEE4D176}" type="presOf" srcId="{5494FE29-76EB-4F11-9B43-651132D730A7}" destId="{96799CAE-91B8-4022-B6EE-999BF7F899CD}" srcOrd="0" destOrd="0" presId="urn:microsoft.com/office/officeart/2005/8/layout/vList5"/>
    <dgm:cxn modelId="{B2CE7745-5C5D-458C-9BBC-E9AFE749C003}" srcId="{BBEE4D56-B28C-424A-A948-7975CC86849E}" destId="{4D0C1926-3D0C-487D-9D6C-08E7841186BB}" srcOrd="1" destOrd="0" parTransId="{887A1BC3-FAE6-41DC-A2C6-6EF4697AF10B}" sibTransId="{443D7D62-85D9-48A2-8DCA-1BC61823F151}"/>
    <dgm:cxn modelId="{2333A354-C9CA-4C2A-AC18-317A4F65977E}" type="presOf" srcId="{04F04FE4-233B-4517-B0AE-CCE2819D675C}" destId="{B7F25421-E4AE-4D27-9112-520C4268C96E}" srcOrd="0" destOrd="0" presId="urn:microsoft.com/office/officeart/2005/8/layout/vList5"/>
    <dgm:cxn modelId="{4E6B3D77-2D45-4A5F-B2DB-6F855E3421C4}" srcId="{BBEE4D56-B28C-424A-A948-7975CC86849E}" destId="{04F04FE4-233B-4517-B0AE-CCE2819D675C}" srcOrd="0" destOrd="0" parTransId="{6AA8EB6C-B529-450B-BE23-20773FE06F9B}" sibTransId="{9C198572-B38D-4365-8701-0FF6F34FB989}"/>
    <dgm:cxn modelId="{033AAB84-8A45-469A-9679-EDC714A40495}" srcId="{F2048281-245A-4506-BDB2-5DD546E69C47}" destId="{5933E398-FAB5-440D-BD76-3B563251A3E8}" srcOrd="2" destOrd="0" parTransId="{F3016C63-4ACB-437C-9ACF-D29BB57F2FDC}" sibTransId="{2427D425-0874-4EA9-B6AC-948FE32ADAB4}"/>
    <dgm:cxn modelId="{55D4B484-C2B5-4A51-B17F-4790BA83F45A}" type="presOf" srcId="{4D0C1926-3D0C-487D-9D6C-08E7841186BB}" destId="{B7F25421-E4AE-4D27-9112-520C4268C96E}" srcOrd="0" destOrd="1" presId="urn:microsoft.com/office/officeart/2005/8/layout/vList5"/>
    <dgm:cxn modelId="{F9410D8A-17D2-436B-8D5D-703CC3CFC4CF}" type="presOf" srcId="{2333C1CF-B7B4-435C-8AB2-E1D99FD30F19}" destId="{F52E7DF0-CE04-4D13-B8FE-E6003DF0A0BC}" srcOrd="0" destOrd="0" presId="urn:microsoft.com/office/officeart/2005/8/layout/vList5"/>
    <dgm:cxn modelId="{001B9691-D36C-4945-BC16-D0664B14CC8C}" srcId="{F2048281-245A-4506-BDB2-5DD546E69C47}" destId="{E8A883EA-B8C8-43B9-A841-043976119698}" srcOrd="3" destOrd="0" parTransId="{3C93CD3F-E3DB-46BC-AD96-96AB2FFEEA61}" sibTransId="{61925D3C-6EEC-4A80-90D4-1666D3262406}"/>
    <dgm:cxn modelId="{7CF2CDAD-A11F-4A0B-9FE0-486A683E1958}" type="presOf" srcId="{E8A883EA-B8C8-43B9-A841-043976119698}" destId="{EE80FC00-5DB4-40A3-845C-E2458C8FC2B3}" srcOrd="0" destOrd="0" presId="urn:microsoft.com/office/officeart/2005/8/layout/vList5"/>
    <dgm:cxn modelId="{9E34BCB4-5AAF-4DA9-BB9F-8BE0E8660D96}" srcId="{E8A883EA-B8C8-43B9-A841-043976119698}" destId="{2333C1CF-B7B4-435C-8AB2-E1D99FD30F19}" srcOrd="0" destOrd="0" parTransId="{20D7A2DB-72D2-4815-8126-E8ED4D9C2BD1}" sibTransId="{89FF67D4-A206-4DA0-ABAE-67DCA8CEF0D6}"/>
    <dgm:cxn modelId="{D8C19ECA-62C9-42C2-8247-811CD4EA36E4}" type="presOf" srcId="{5933E398-FAB5-440D-BD76-3B563251A3E8}" destId="{02190BFD-7394-45D6-82F3-78AD78328582}" srcOrd="0" destOrd="0" presId="urn:microsoft.com/office/officeart/2005/8/layout/vList5"/>
    <dgm:cxn modelId="{B5B68DD2-49FD-4A30-B97B-6CE2B3E2E8BE}" type="presOf" srcId="{BBEE4D56-B28C-424A-A948-7975CC86849E}" destId="{A554D588-71D1-44DE-AAF4-D113A9F917F7}" srcOrd="0" destOrd="0" presId="urn:microsoft.com/office/officeart/2005/8/layout/vList5"/>
    <dgm:cxn modelId="{7DBD94D2-7FC1-499B-8E83-F5F4A4E49D08}" type="presOf" srcId="{F2048281-245A-4506-BDB2-5DD546E69C47}" destId="{266CAD7E-E3F1-4A64-ACEF-B8A2AE7EC5CF}" srcOrd="0" destOrd="0" presId="urn:microsoft.com/office/officeart/2005/8/layout/vList5"/>
    <dgm:cxn modelId="{1E0D9ED8-0170-4076-8E2A-BCEB3E39E317}" srcId="{5933E398-FAB5-440D-BD76-3B563251A3E8}" destId="{5494FE29-76EB-4F11-9B43-651132D730A7}" srcOrd="0" destOrd="0" parTransId="{A7728CEA-0DA1-498E-A78B-53ECD41D60E5}" sibTransId="{4B069183-515C-49C3-9DFD-C408CE341A9A}"/>
    <dgm:cxn modelId="{4D4249DD-3AA8-4205-9B28-AF082060F184}" srcId="{F2048281-245A-4506-BDB2-5DD546E69C47}" destId="{F3864E2E-C08B-4A13-9DE1-6560248A41B3}" srcOrd="0" destOrd="0" parTransId="{9E771614-D528-4E15-9C7A-5238E87318B3}" sibTransId="{1BF755B5-9C2C-485D-8F1F-6306625C5167}"/>
    <dgm:cxn modelId="{750194EB-11B9-458C-BA31-35F3B6DF851A}" srcId="{F2048281-245A-4506-BDB2-5DD546E69C47}" destId="{BBEE4D56-B28C-424A-A948-7975CC86849E}" srcOrd="1" destOrd="0" parTransId="{15989DE2-CD20-4044-B6AC-95AE03D1C6D7}" sibTransId="{4F2A6EFB-A151-4C9B-86A4-EBDA53E83060}"/>
    <dgm:cxn modelId="{0858C4F9-DD82-4BA4-9204-86F2A79F7488}" srcId="{F3864E2E-C08B-4A13-9DE1-6560248A41B3}" destId="{61B73C9E-E0F2-43C0-A5F4-C4BBAFDE7CE3}" srcOrd="0" destOrd="0" parTransId="{E893F273-3799-408B-87C8-B82292B2859F}" sibTransId="{1D109AA8-A65A-4ABB-A171-ABE0456A394B}"/>
    <dgm:cxn modelId="{10FB6587-1B39-46D7-8DFC-6E55E586C1DE}" type="presParOf" srcId="{266CAD7E-E3F1-4A64-ACEF-B8A2AE7EC5CF}" destId="{AB8EA174-7C58-451A-99A0-375EC5247312}" srcOrd="0" destOrd="0" presId="urn:microsoft.com/office/officeart/2005/8/layout/vList5"/>
    <dgm:cxn modelId="{3D070CEE-9765-4AC7-B005-04A67C194D11}" type="presParOf" srcId="{AB8EA174-7C58-451A-99A0-375EC5247312}" destId="{8C67AB44-191B-4DB7-A770-1DA07DD281BE}" srcOrd="0" destOrd="0" presId="urn:microsoft.com/office/officeart/2005/8/layout/vList5"/>
    <dgm:cxn modelId="{BBA67083-0E08-47FB-BB09-5946F4526424}" type="presParOf" srcId="{AB8EA174-7C58-451A-99A0-375EC5247312}" destId="{43A5EF56-EA2D-4926-BE81-486ED814AFA2}" srcOrd="1" destOrd="0" presId="urn:microsoft.com/office/officeart/2005/8/layout/vList5"/>
    <dgm:cxn modelId="{B7BD2462-B4D1-4265-977E-29AD9FA742CB}" type="presParOf" srcId="{266CAD7E-E3F1-4A64-ACEF-B8A2AE7EC5CF}" destId="{ECD205E0-6A72-49E2-A70C-0163664C713E}" srcOrd="1" destOrd="0" presId="urn:microsoft.com/office/officeart/2005/8/layout/vList5"/>
    <dgm:cxn modelId="{66B5C035-30B1-4A9B-80DB-24394498909A}" type="presParOf" srcId="{266CAD7E-E3F1-4A64-ACEF-B8A2AE7EC5CF}" destId="{39F9E1AF-0031-4DDE-8E76-4842D3AA70F8}" srcOrd="2" destOrd="0" presId="urn:microsoft.com/office/officeart/2005/8/layout/vList5"/>
    <dgm:cxn modelId="{0259518A-0899-4A3A-9B46-6202875CCFAC}" type="presParOf" srcId="{39F9E1AF-0031-4DDE-8E76-4842D3AA70F8}" destId="{A554D588-71D1-44DE-AAF4-D113A9F917F7}" srcOrd="0" destOrd="0" presId="urn:microsoft.com/office/officeart/2005/8/layout/vList5"/>
    <dgm:cxn modelId="{2837133D-5EAF-46D0-8F34-0ABC89C6BC00}" type="presParOf" srcId="{39F9E1AF-0031-4DDE-8E76-4842D3AA70F8}" destId="{B7F25421-E4AE-4D27-9112-520C4268C96E}" srcOrd="1" destOrd="0" presId="urn:microsoft.com/office/officeart/2005/8/layout/vList5"/>
    <dgm:cxn modelId="{5EE01485-29DD-4A51-B38B-5A256626DF3F}" type="presParOf" srcId="{266CAD7E-E3F1-4A64-ACEF-B8A2AE7EC5CF}" destId="{4DE354CB-1DC3-493B-8B3C-1454B0DE642A}" srcOrd="3" destOrd="0" presId="urn:microsoft.com/office/officeart/2005/8/layout/vList5"/>
    <dgm:cxn modelId="{C506ED00-F406-4FD8-80A4-2C340FE5B2BA}" type="presParOf" srcId="{266CAD7E-E3F1-4A64-ACEF-B8A2AE7EC5CF}" destId="{652C6FB2-21E5-4B7F-BB89-78847328233F}" srcOrd="4" destOrd="0" presId="urn:microsoft.com/office/officeart/2005/8/layout/vList5"/>
    <dgm:cxn modelId="{A326D4F3-9503-4688-A665-C93480D9EF8B}" type="presParOf" srcId="{652C6FB2-21E5-4B7F-BB89-78847328233F}" destId="{02190BFD-7394-45D6-82F3-78AD78328582}" srcOrd="0" destOrd="0" presId="urn:microsoft.com/office/officeart/2005/8/layout/vList5"/>
    <dgm:cxn modelId="{B03AD136-7D48-42F8-A56D-785146DE4AC9}" type="presParOf" srcId="{652C6FB2-21E5-4B7F-BB89-78847328233F}" destId="{96799CAE-91B8-4022-B6EE-999BF7F899CD}" srcOrd="1" destOrd="0" presId="urn:microsoft.com/office/officeart/2005/8/layout/vList5"/>
    <dgm:cxn modelId="{09F2ADED-8F86-404D-9E37-D1F4E876C60F}" type="presParOf" srcId="{266CAD7E-E3F1-4A64-ACEF-B8A2AE7EC5CF}" destId="{BC8095DB-8B3B-4941-B178-85A56EFB54F1}" srcOrd="5" destOrd="0" presId="urn:microsoft.com/office/officeart/2005/8/layout/vList5"/>
    <dgm:cxn modelId="{80262192-AF2E-4346-B9CC-47BFA2234239}" type="presParOf" srcId="{266CAD7E-E3F1-4A64-ACEF-B8A2AE7EC5CF}" destId="{175AF9D8-6946-46CA-AE66-B3C146292A94}" srcOrd="6" destOrd="0" presId="urn:microsoft.com/office/officeart/2005/8/layout/vList5"/>
    <dgm:cxn modelId="{FBE440FD-3103-4524-B043-D4A38B8AB478}" type="presParOf" srcId="{175AF9D8-6946-46CA-AE66-B3C146292A94}" destId="{EE80FC00-5DB4-40A3-845C-E2458C8FC2B3}" srcOrd="0" destOrd="0" presId="urn:microsoft.com/office/officeart/2005/8/layout/vList5"/>
    <dgm:cxn modelId="{91702D81-1289-4EA2-BAB5-9C4E687285D1}" type="presParOf" srcId="{175AF9D8-6946-46CA-AE66-B3C146292A94}" destId="{F52E7DF0-CE04-4D13-B8FE-E6003DF0A0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0CE54F-AB2F-4256-BE02-00E66CF63C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C71C673-2C24-47D0-BF4B-A5C96E753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Question </a:t>
          </a:r>
        </a:p>
      </dgm:t>
    </dgm:pt>
    <dgm:pt modelId="{35EB4A36-811B-4945-BCE4-84371799EF56}" type="parTrans" cxnId="{23E6E443-6355-4FF3-92BC-E0CD697E3008}">
      <dgm:prSet/>
      <dgm:spPr/>
      <dgm:t>
        <a:bodyPr/>
        <a:lstStyle/>
        <a:p>
          <a:endParaRPr lang="en-US"/>
        </a:p>
      </dgm:t>
    </dgm:pt>
    <dgm:pt modelId="{ECD96370-D63F-4B4A-B22E-34198C76A034}" type="sibTrans" cxnId="{23E6E443-6355-4FF3-92BC-E0CD697E3008}">
      <dgm:prSet phldrT="01" phldr="0"/>
      <dgm:spPr/>
      <dgm:t>
        <a:bodyPr/>
        <a:lstStyle/>
        <a:p>
          <a:endParaRPr lang="en-US"/>
        </a:p>
      </dgm:t>
    </dgm:pt>
    <dgm:pt modelId="{4BCC7112-1C84-47F8-A0AE-A16B12D52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goal </a:t>
          </a:r>
        </a:p>
      </dgm:t>
    </dgm:pt>
    <dgm:pt modelId="{BD705293-02B8-4EA0-8701-FF199EBDD1EF}" type="parTrans" cxnId="{F1692378-B66D-4303-A501-E129C57D0EE3}">
      <dgm:prSet/>
      <dgm:spPr/>
      <dgm:t>
        <a:bodyPr/>
        <a:lstStyle/>
        <a:p>
          <a:endParaRPr lang="en-US"/>
        </a:p>
      </dgm:t>
    </dgm:pt>
    <dgm:pt modelId="{C6505C50-A0F5-46A2-83CF-3F7D2E46258F}" type="sibTrans" cxnId="{F1692378-B66D-4303-A501-E129C57D0EE3}">
      <dgm:prSet phldrT="02" phldr="0"/>
      <dgm:spPr/>
      <dgm:t>
        <a:bodyPr/>
        <a:lstStyle/>
        <a:p>
          <a:endParaRPr lang="en-US"/>
        </a:p>
      </dgm:t>
    </dgm:pt>
    <dgm:pt modelId="{1D234EA1-C526-4FB5-AEC9-17B40F418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development process </a:t>
          </a:r>
        </a:p>
      </dgm:t>
    </dgm:pt>
    <dgm:pt modelId="{B6AE44DC-DAF8-4665-8661-328CB6E3272A}" type="parTrans" cxnId="{2CF5BCC4-9A18-47AC-9DB7-3EE61FDD9EC5}">
      <dgm:prSet/>
      <dgm:spPr/>
      <dgm:t>
        <a:bodyPr/>
        <a:lstStyle/>
        <a:p>
          <a:endParaRPr lang="en-US"/>
        </a:p>
      </dgm:t>
    </dgm:pt>
    <dgm:pt modelId="{F078C40E-CA51-4563-9831-4F25F3E5B048}" type="sibTrans" cxnId="{2CF5BCC4-9A18-47AC-9DB7-3EE61FDD9EC5}">
      <dgm:prSet phldrT="03" phldr="0"/>
      <dgm:spPr/>
      <dgm:t>
        <a:bodyPr/>
        <a:lstStyle/>
        <a:p>
          <a:endParaRPr lang="en-US"/>
        </a:p>
      </dgm:t>
    </dgm:pt>
    <dgm:pt modelId="{9DFC09F2-D4C9-4F7D-BB07-9AE17DEAF2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data findings </a:t>
          </a:r>
        </a:p>
      </dgm:t>
    </dgm:pt>
    <dgm:pt modelId="{347F6389-EE43-4D0F-85AA-12F92B49FB38}" type="parTrans" cxnId="{0C205775-8166-4758-A00A-1EFAE765F9C0}">
      <dgm:prSet/>
      <dgm:spPr/>
      <dgm:t>
        <a:bodyPr/>
        <a:lstStyle/>
        <a:p>
          <a:endParaRPr lang="en-US"/>
        </a:p>
      </dgm:t>
    </dgm:pt>
    <dgm:pt modelId="{759CA029-6F84-426E-BC30-AC84CE8C468C}" type="sibTrans" cxnId="{0C205775-8166-4758-A00A-1EFAE765F9C0}">
      <dgm:prSet/>
      <dgm:spPr/>
      <dgm:t>
        <a:bodyPr/>
        <a:lstStyle/>
        <a:p>
          <a:endParaRPr lang="en-US"/>
        </a:p>
      </dgm:t>
    </dgm:pt>
    <dgm:pt modelId="{2E2EC1CF-8934-4530-BFAA-5D4A56B50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EDA </a:t>
          </a:r>
        </a:p>
      </dgm:t>
    </dgm:pt>
    <dgm:pt modelId="{B557E1DC-603C-4457-BC53-C28C2AC31751}" type="parTrans" cxnId="{45FBFC27-AD22-40F9-B1F3-F8926BBA284B}">
      <dgm:prSet/>
      <dgm:spPr/>
      <dgm:t>
        <a:bodyPr/>
        <a:lstStyle/>
        <a:p>
          <a:endParaRPr lang="en-US"/>
        </a:p>
      </dgm:t>
    </dgm:pt>
    <dgm:pt modelId="{2B4B4743-65B0-4D0D-9EF7-D851E53D68F5}" type="sibTrans" cxnId="{45FBFC27-AD22-40F9-B1F3-F8926BBA284B}">
      <dgm:prSet/>
      <dgm:spPr/>
      <dgm:t>
        <a:bodyPr/>
        <a:lstStyle/>
        <a:p>
          <a:endParaRPr lang="en-US"/>
        </a:p>
      </dgm:t>
    </dgm:pt>
    <dgm:pt modelId="{4C2F3F0C-7D0F-46BB-BC16-3B61AE5E39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Baseline model &amp; results </a:t>
          </a:r>
        </a:p>
      </dgm:t>
    </dgm:pt>
    <dgm:pt modelId="{B76C7A09-130C-43D0-ACB0-7E9C4BFDDF11}" type="parTrans" cxnId="{A6F45F5D-BE28-40AE-AA00-4032D6F5036A}">
      <dgm:prSet/>
      <dgm:spPr/>
      <dgm:t>
        <a:bodyPr/>
        <a:lstStyle/>
        <a:p>
          <a:endParaRPr lang="en-US"/>
        </a:p>
      </dgm:t>
    </dgm:pt>
    <dgm:pt modelId="{1D4DAFB6-F61C-4985-B182-F624546988C4}" type="sibTrans" cxnId="{A6F45F5D-BE28-40AE-AA00-4032D6F5036A}">
      <dgm:prSet/>
      <dgm:spPr/>
      <dgm:t>
        <a:bodyPr/>
        <a:lstStyle/>
        <a:p>
          <a:endParaRPr lang="en-US"/>
        </a:p>
      </dgm:t>
    </dgm:pt>
    <dgm:pt modelId="{81A292C5-C1DE-4FC5-8227-87269D13AD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improvements </a:t>
          </a:r>
        </a:p>
      </dgm:t>
    </dgm:pt>
    <dgm:pt modelId="{1A2F9E9C-432A-4728-B658-C7E2D45382CC}" type="parTrans" cxnId="{B6CCFEA1-CF29-487C-AC49-3500281DBABA}">
      <dgm:prSet/>
      <dgm:spPr/>
      <dgm:t>
        <a:bodyPr/>
        <a:lstStyle/>
        <a:p>
          <a:endParaRPr lang="en-US"/>
        </a:p>
      </dgm:t>
    </dgm:pt>
    <dgm:pt modelId="{EF61131F-5CBA-4271-A406-711E8346E456}" type="sibTrans" cxnId="{B6CCFEA1-CF29-487C-AC49-3500281DBABA}">
      <dgm:prSet/>
      <dgm:spPr/>
      <dgm:t>
        <a:bodyPr/>
        <a:lstStyle/>
        <a:p>
          <a:endParaRPr lang="en-US"/>
        </a:p>
      </dgm:t>
    </dgm:pt>
    <dgm:pt modelId="{71B8100A-9404-4C77-9238-E5BDE231D7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steps </a:t>
          </a:r>
        </a:p>
      </dgm:t>
    </dgm:pt>
    <dgm:pt modelId="{398D208A-E9A3-4924-A8DD-EF2EEF15314D}" type="parTrans" cxnId="{4BAFE44F-1BD4-4A5C-9BBA-C575ED955E3F}">
      <dgm:prSet/>
      <dgm:spPr/>
      <dgm:t>
        <a:bodyPr/>
        <a:lstStyle/>
        <a:p>
          <a:endParaRPr lang="en-US"/>
        </a:p>
      </dgm:t>
    </dgm:pt>
    <dgm:pt modelId="{55AC27AB-6005-4B88-AF2D-162E7DFC5514}" type="sibTrans" cxnId="{4BAFE44F-1BD4-4A5C-9BBA-C575ED955E3F}">
      <dgm:prSet phldrT="04" phldr="0"/>
      <dgm:spPr/>
      <dgm:t>
        <a:bodyPr/>
        <a:lstStyle/>
        <a:p>
          <a:endParaRPr lang="en-US"/>
        </a:p>
      </dgm:t>
    </dgm:pt>
    <dgm:pt modelId="{5C78AEB7-C57F-4E11-B877-AE2F011351B8}" type="pres">
      <dgm:prSet presAssocID="{F80CE54F-AB2F-4256-BE02-00E66CF63C28}" presName="root" presStyleCnt="0">
        <dgm:presLayoutVars>
          <dgm:dir/>
          <dgm:resizeHandles val="exact"/>
        </dgm:presLayoutVars>
      </dgm:prSet>
      <dgm:spPr/>
    </dgm:pt>
    <dgm:pt modelId="{4DD22BE6-1CC3-4877-8A55-0FE763060DF0}" type="pres">
      <dgm:prSet presAssocID="{BC71C673-2C24-47D0-BF4B-A5C96E753D92}" presName="compNode" presStyleCnt="0"/>
      <dgm:spPr/>
    </dgm:pt>
    <dgm:pt modelId="{BD29A951-AB0C-4CBF-910E-BC5A8C2DB4A1}" type="pres">
      <dgm:prSet presAssocID="{BC71C673-2C24-47D0-BF4B-A5C96E753D92}" presName="bgRect" presStyleLbl="bgShp" presStyleIdx="0" presStyleCnt="4"/>
      <dgm:spPr/>
    </dgm:pt>
    <dgm:pt modelId="{6E60D72D-72B5-41B7-ADF4-F532B0F38CB9}" type="pres">
      <dgm:prSet presAssocID="{BC71C673-2C24-47D0-BF4B-A5C96E753D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17CA7A0-1EF7-4F93-A647-F8663B4C673D}" type="pres">
      <dgm:prSet presAssocID="{BC71C673-2C24-47D0-BF4B-A5C96E753D92}" presName="spaceRect" presStyleCnt="0"/>
      <dgm:spPr/>
    </dgm:pt>
    <dgm:pt modelId="{55E2544E-8FBB-4EC0-9BBC-D5218D16DF77}" type="pres">
      <dgm:prSet presAssocID="{BC71C673-2C24-47D0-BF4B-A5C96E753D92}" presName="parTx" presStyleLbl="revTx" presStyleIdx="0" presStyleCnt="5">
        <dgm:presLayoutVars>
          <dgm:chMax val="0"/>
          <dgm:chPref val="0"/>
        </dgm:presLayoutVars>
      </dgm:prSet>
      <dgm:spPr/>
    </dgm:pt>
    <dgm:pt modelId="{1005E580-53AB-42D8-BB61-D395E060EF4F}" type="pres">
      <dgm:prSet presAssocID="{ECD96370-D63F-4B4A-B22E-34198C76A034}" presName="sibTrans" presStyleCnt="0"/>
      <dgm:spPr/>
    </dgm:pt>
    <dgm:pt modelId="{6914CEE5-AA14-4186-9F92-22DCEDAE0312}" type="pres">
      <dgm:prSet presAssocID="{4BCC7112-1C84-47F8-A0AE-A16B12D52958}" presName="compNode" presStyleCnt="0"/>
      <dgm:spPr/>
    </dgm:pt>
    <dgm:pt modelId="{642824A1-1101-4642-A02D-EE790C581CF9}" type="pres">
      <dgm:prSet presAssocID="{4BCC7112-1C84-47F8-A0AE-A16B12D52958}" presName="bgRect" presStyleLbl="bgShp" presStyleIdx="1" presStyleCnt="4"/>
      <dgm:spPr/>
    </dgm:pt>
    <dgm:pt modelId="{CB670335-5883-4A78-B782-6D1BA71CA4F0}" type="pres">
      <dgm:prSet presAssocID="{4BCC7112-1C84-47F8-A0AE-A16B12D529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6390E42-C837-4347-A558-7FA086D6637E}" type="pres">
      <dgm:prSet presAssocID="{4BCC7112-1C84-47F8-A0AE-A16B12D52958}" presName="spaceRect" presStyleCnt="0"/>
      <dgm:spPr/>
    </dgm:pt>
    <dgm:pt modelId="{711E14BD-827B-4CC3-8754-792E4693AC56}" type="pres">
      <dgm:prSet presAssocID="{4BCC7112-1C84-47F8-A0AE-A16B12D52958}" presName="parTx" presStyleLbl="revTx" presStyleIdx="1" presStyleCnt="5">
        <dgm:presLayoutVars>
          <dgm:chMax val="0"/>
          <dgm:chPref val="0"/>
        </dgm:presLayoutVars>
      </dgm:prSet>
      <dgm:spPr/>
    </dgm:pt>
    <dgm:pt modelId="{7DB109AB-3F35-4550-80A1-CDB6F19D9B3C}" type="pres">
      <dgm:prSet presAssocID="{C6505C50-A0F5-46A2-83CF-3F7D2E46258F}" presName="sibTrans" presStyleCnt="0"/>
      <dgm:spPr/>
    </dgm:pt>
    <dgm:pt modelId="{E8F18084-229D-499E-A121-DFE9191EE2C9}" type="pres">
      <dgm:prSet presAssocID="{1D234EA1-C526-4FB5-AEC9-17B40F4181CB}" presName="compNode" presStyleCnt="0"/>
      <dgm:spPr/>
    </dgm:pt>
    <dgm:pt modelId="{05D4AB6F-D4CF-4C55-BBFB-2C5F31B50F3B}" type="pres">
      <dgm:prSet presAssocID="{1D234EA1-C526-4FB5-AEC9-17B40F4181CB}" presName="bgRect" presStyleLbl="bgShp" presStyleIdx="2" presStyleCnt="4"/>
      <dgm:spPr/>
    </dgm:pt>
    <dgm:pt modelId="{3E30E908-56BB-4429-B2BE-DB38C85DA7B6}" type="pres">
      <dgm:prSet presAssocID="{1D234EA1-C526-4FB5-AEC9-17B40F4181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18F1B1-DA8A-4954-8A42-A3BAFF1348E5}" type="pres">
      <dgm:prSet presAssocID="{1D234EA1-C526-4FB5-AEC9-17B40F4181CB}" presName="spaceRect" presStyleCnt="0"/>
      <dgm:spPr/>
    </dgm:pt>
    <dgm:pt modelId="{F60EBF25-62FB-441D-8902-6688AB74A9F8}" type="pres">
      <dgm:prSet presAssocID="{1D234EA1-C526-4FB5-AEC9-17B40F4181CB}" presName="parTx" presStyleLbl="revTx" presStyleIdx="2" presStyleCnt="5">
        <dgm:presLayoutVars>
          <dgm:chMax val="0"/>
          <dgm:chPref val="0"/>
        </dgm:presLayoutVars>
      </dgm:prSet>
      <dgm:spPr/>
    </dgm:pt>
    <dgm:pt modelId="{A3D3081D-20E4-44FA-BC50-10D690558D3B}" type="pres">
      <dgm:prSet presAssocID="{1D234EA1-C526-4FB5-AEC9-17B40F4181CB}" presName="desTx" presStyleLbl="revTx" presStyleIdx="3" presStyleCnt="5">
        <dgm:presLayoutVars/>
      </dgm:prSet>
      <dgm:spPr/>
    </dgm:pt>
    <dgm:pt modelId="{3B122C7B-75C5-4116-8D89-399657886A49}" type="pres">
      <dgm:prSet presAssocID="{F078C40E-CA51-4563-9831-4F25F3E5B048}" presName="sibTrans" presStyleCnt="0"/>
      <dgm:spPr/>
    </dgm:pt>
    <dgm:pt modelId="{90E79E53-162D-48F2-A4B4-E6EF155DE55B}" type="pres">
      <dgm:prSet presAssocID="{71B8100A-9404-4C77-9238-E5BDE231D723}" presName="compNode" presStyleCnt="0"/>
      <dgm:spPr/>
    </dgm:pt>
    <dgm:pt modelId="{594BF65D-4108-4F97-A33B-647F5C09F1AE}" type="pres">
      <dgm:prSet presAssocID="{71B8100A-9404-4C77-9238-E5BDE231D723}" presName="bgRect" presStyleLbl="bgShp" presStyleIdx="3" presStyleCnt="4"/>
      <dgm:spPr/>
    </dgm:pt>
    <dgm:pt modelId="{25FBE4C2-EE02-42A3-A963-0BB252E36C4C}" type="pres">
      <dgm:prSet presAssocID="{71B8100A-9404-4C77-9238-E5BDE231D7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37385D-26FD-4321-802A-2D15DA15F502}" type="pres">
      <dgm:prSet presAssocID="{71B8100A-9404-4C77-9238-E5BDE231D723}" presName="spaceRect" presStyleCnt="0"/>
      <dgm:spPr/>
    </dgm:pt>
    <dgm:pt modelId="{721EA32E-137A-4F87-9526-0C91F0EBCED0}" type="pres">
      <dgm:prSet presAssocID="{71B8100A-9404-4C77-9238-E5BDE231D72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6D02904-7027-4A17-9723-CC81E7EAE504}" type="presOf" srcId="{F80CE54F-AB2F-4256-BE02-00E66CF63C28}" destId="{5C78AEB7-C57F-4E11-B877-AE2F011351B8}" srcOrd="0" destOrd="0" presId="urn:microsoft.com/office/officeart/2018/2/layout/IconVerticalSolidList"/>
    <dgm:cxn modelId="{1E22BF23-EF0D-42FB-B01D-511DC9CF6B28}" type="presOf" srcId="{4C2F3F0C-7D0F-46BB-BC16-3B61AE5E394C}" destId="{A3D3081D-20E4-44FA-BC50-10D690558D3B}" srcOrd="0" destOrd="2" presId="urn:microsoft.com/office/officeart/2018/2/layout/IconVerticalSolidList"/>
    <dgm:cxn modelId="{45FBFC27-AD22-40F9-B1F3-F8926BBA284B}" srcId="{1D234EA1-C526-4FB5-AEC9-17B40F4181CB}" destId="{2E2EC1CF-8934-4530-BFAA-5D4A56B5083F}" srcOrd="1" destOrd="0" parTransId="{B557E1DC-603C-4457-BC53-C28C2AC31751}" sibTransId="{2B4B4743-65B0-4D0D-9EF7-D851E53D68F5}"/>
    <dgm:cxn modelId="{A6F45F5D-BE28-40AE-AA00-4032D6F5036A}" srcId="{1D234EA1-C526-4FB5-AEC9-17B40F4181CB}" destId="{4C2F3F0C-7D0F-46BB-BC16-3B61AE5E394C}" srcOrd="2" destOrd="0" parTransId="{B76C7A09-130C-43D0-ACB0-7E9C4BFDDF11}" sibTransId="{1D4DAFB6-F61C-4985-B182-F624546988C4}"/>
    <dgm:cxn modelId="{23E6E443-6355-4FF3-92BC-E0CD697E3008}" srcId="{F80CE54F-AB2F-4256-BE02-00E66CF63C28}" destId="{BC71C673-2C24-47D0-BF4B-A5C96E753D92}" srcOrd="0" destOrd="0" parTransId="{35EB4A36-811B-4945-BCE4-84371799EF56}" sibTransId="{ECD96370-D63F-4B4A-B22E-34198C76A034}"/>
    <dgm:cxn modelId="{09961E4C-ED81-4637-BFB7-19270073D04B}" type="presOf" srcId="{71B8100A-9404-4C77-9238-E5BDE231D723}" destId="{721EA32E-137A-4F87-9526-0C91F0EBCED0}" srcOrd="0" destOrd="0" presId="urn:microsoft.com/office/officeart/2018/2/layout/IconVerticalSolidList"/>
    <dgm:cxn modelId="{4BAFE44F-1BD4-4A5C-9BBA-C575ED955E3F}" srcId="{F80CE54F-AB2F-4256-BE02-00E66CF63C28}" destId="{71B8100A-9404-4C77-9238-E5BDE231D723}" srcOrd="3" destOrd="0" parTransId="{398D208A-E9A3-4924-A8DD-EF2EEF15314D}" sibTransId="{55AC27AB-6005-4B88-AF2D-162E7DFC5514}"/>
    <dgm:cxn modelId="{A0A17570-2AEB-4641-98F0-798C0E4AA873}" type="presOf" srcId="{9DFC09F2-D4C9-4F7D-BB07-9AE17DEAF25C}" destId="{A3D3081D-20E4-44FA-BC50-10D690558D3B}" srcOrd="0" destOrd="0" presId="urn:microsoft.com/office/officeart/2018/2/layout/IconVerticalSolidList"/>
    <dgm:cxn modelId="{F867A651-E4EC-4F3A-95D9-24A7584C9449}" type="presOf" srcId="{4BCC7112-1C84-47F8-A0AE-A16B12D52958}" destId="{711E14BD-827B-4CC3-8754-792E4693AC56}" srcOrd="0" destOrd="0" presId="urn:microsoft.com/office/officeart/2018/2/layout/IconVerticalSolidList"/>
    <dgm:cxn modelId="{0C205775-8166-4758-A00A-1EFAE765F9C0}" srcId="{1D234EA1-C526-4FB5-AEC9-17B40F4181CB}" destId="{9DFC09F2-D4C9-4F7D-BB07-9AE17DEAF25C}" srcOrd="0" destOrd="0" parTransId="{347F6389-EE43-4D0F-85AA-12F92B49FB38}" sibTransId="{759CA029-6F84-426E-BC30-AC84CE8C468C}"/>
    <dgm:cxn modelId="{F1692378-B66D-4303-A501-E129C57D0EE3}" srcId="{F80CE54F-AB2F-4256-BE02-00E66CF63C28}" destId="{4BCC7112-1C84-47F8-A0AE-A16B12D52958}" srcOrd="1" destOrd="0" parTransId="{BD705293-02B8-4EA0-8701-FF199EBDD1EF}" sibTransId="{C6505C50-A0F5-46A2-83CF-3F7D2E46258F}"/>
    <dgm:cxn modelId="{AB355D99-1AF7-432D-BF9F-D667C058002C}" type="presOf" srcId="{1D234EA1-C526-4FB5-AEC9-17B40F4181CB}" destId="{F60EBF25-62FB-441D-8902-6688AB74A9F8}" srcOrd="0" destOrd="0" presId="urn:microsoft.com/office/officeart/2018/2/layout/IconVerticalSolidList"/>
    <dgm:cxn modelId="{B6CCFEA1-CF29-487C-AC49-3500281DBABA}" srcId="{1D234EA1-C526-4FB5-AEC9-17B40F4181CB}" destId="{81A292C5-C1DE-4FC5-8227-87269D13ADCF}" srcOrd="3" destOrd="0" parTransId="{1A2F9E9C-432A-4728-B658-C7E2D45382CC}" sibTransId="{EF61131F-5CBA-4271-A406-711E8346E456}"/>
    <dgm:cxn modelId="{FA01F9AA-8E68-4FA7-BC1B-865F9B74091C}" type="presOf" srcId="{BC71C673-2C24-47D0-BF4B-A5C96E753D92}" destId="{55E2544E-8FBB-4EC0-9BBC-D5218D16DF77}" srcOrd="0" destOrd="0" presId="urn:microsoft.com/office/officeart/2018/2/layout/IconVerticalSolidList"/>
    <dgm:cxn modelId="{2CF5BCC4-9A18-47AC-9DB7-3EE61FDD9EC5}" srcId="{F80CE54F-AB2F-4256-BE02-00E66CF63C28}" destId="{1D234EA1-C526-4FB5-AEC9-17B40F4181CB}" srcOrd="2" destOrd="0" parTransId="{B6AE44DC-DAF8-4665-8661-328CB6E3272A}" sibTransId="{F078C40E-CA51-4563-9831-4F25F3E5B048}"/>
    <dgm:cxn modelId="{95C6D9CA-7B02-4231-A496-11A5451AAEA7}" type="presOf" srcId="{2E2EC1CF-8934-4530-BFAA-5D4A56B5083F}" destId="{A3D3081D-20E4-44FA-BC50-10D690558D3B}" srcOrd="0" destOrd="1" presId="urn:microsoft.com/office/officeart/2018/2/layout/IconVerticalSolidList"/>
    <dgm:cxn modelId="{84B978E9-86B6-44BE-B92D-8E5726D11A12}" type="presOf" srcId="{81A292C5-C1DE-4FC5-8227-87269D13ADCF}" destId="{A3D3081D-20E4-44FA-BC50-10D690558D3B}" srcOrd="0" destOrd="3" presId="urn:microsoft.com/office/officeart/2018/2/layout/IconVerticalSolidList"/>
    <dgm:cxn modelId="{DC104660-C52E-461C-871F-FBECF1E03641}" type="presParOf" srcId="{5C78AEB7-C57F-4E11-B877-AE2F011351B8}" destId="{4DD22BE6-1CC3-4877-8A55-0FE763060DF0}" srcOrd="0" destOrd="0" presId="urn:microsoft.com/office/officeart/2018/2/layout/IconVerticalSolidList"/>
    <dgm:cxn modelId="{921FBFF6-E785-4A52-A7FD-5E6325340E76}" type="presParOf" srcId="{4DD22BE6-1CC3-4877-8A55-0FE763060DF0}" destId="{BD29A951-AB0C-4CBF-910E-BC5A8C2DB4A1}" srcOrd="0" destOrd="0" presId="urn:microsoft.com/office/officeart/2018/2/layout/IconVerticalSolidList"/>
    <dgm:cxn modelId="{B7DD80BB-781F-4646-8B6B-FA81C046E0FF}" type="presParOf" srcId="{4DD22BE6-1CC3-4877-8A55-0FE763060DF0}" destId="{6E60D72D-72B5-41B7-ADF4-F532B0F38CB9}" srcOrd="1" destOrd="0" presId="urn:microsoft.com/office/officeart/2018/2/layout/IconVerticalSolidList"/>
    <dgm:cxn modelId="{0757C395-F944-4D3A-893E-41E4F4787B9A}" type="presParOf" srcId="{4DD22BE6-1CC3-4877-8A55-0FE763060DF0}" destId="{917CA7A0-1EF7-4F93-A647-F8663B4C673D}" srcOrd="2" destOrd="0" presId="urn:microsoft.com/office/officeart/2018/2/layout/IconVerticalSolidList"/>
    <dgm:cxn modelId="{7948575B-9B97-412E-8DDF-874D2FB0D0F2}" type="presParOf" srcId="{4DD22BE6-1CC3-4877-8A55-0FE763060DF0}" destId="{55E2544E-8FBB-4EC0-9BBC-D5218D16DF77}" srcOrd="3" destOrd="0" presId="urn:microsoft.com/office/officeart/2018/2/layout/IconVerticalSolidList"/>
    <dgm:cxn modelId="{A46ECA1A-55D8-4D6D-B8B1-FFDA14D1472E}" type="presParOf" srcId="{5C78AEB7-C57F-4E11-B877-AE2F011351B8}" destId="{1005E580-53AB-42D8-BB61-D395E060EF4F}" srcOrd="1" destOrd="0" presId="urn:microsoft.com/office/officeart/2018/2/layout/IconVerticalSolidList"/>
    <dgm:cxn modelId="{DF57ADDE-6CC9-4565-BEE1-0A61C580C62B}" type="presParOf" srcId="{5C78AEB7-C57F-4E11-B877-AE2F011351B8}" destId="{6914CEE5-AA14-4186-9F92-22DCEDAE0312}" srcOrd="2" destOrd="0" presId="urn:microsoft.com/office/officeart/2018/2/layout/IconVerticalSolidList"/>
    <dgm:cxn modelId="{8CC8C163-1937-4D8B-BC9C-F41C0291E7FE}" type="presParOf" srcId="{6914CEE5-AA14-4186-9F92-22DCEDAE0312}" destId="{642824A1-1101-4642-A02D-EE790C581CF9}" srcOrd="0" destOrd="0" presId="urn:microsoft.com/office/officeart/2018/2/layout/IconVerticalSolidList"/>
    <dgm:cxn modelId="{68D9A101-1893-43E5-884D-1412AEF9BB7A}" type="presParOf" srcId="{6914CEE5-AA14-4186-9F92-22DCEDAE0312}" destId="{CB670335-5883-4A78-B782-6D1BA71CA4F0}" srcOrd="1" destOrd="0" presId="urn:microsoft.com/office/officeart/2018/2/layout/IconVerticalSolidList"/>
    <dgm:cxn modelId="{F4C6B756-F3D3-426B-BCCB-7E450797B76A}" type="presParOf" srcId="{6914CEE5-AA14-4186-9F92-22DCEDAE0312}" destId="{E6390E42-C837-4347-A558-7FA086D6637E}" srcOrd="2" destOrd="0" presId="urn:microsoft.com/office/officeart/2018/2/layout/IconVerticalSolidList"/>
    <dgm:cxn modelId="{74B8D002-A9B3-499D-B330-E7766DDDBFF9}" type="presParOf" srcId="{6914CEE5-AA14-4186-9F92-22DCEDAE0312}" destId="{711E14BD-827B-4CC3-8754-792E4693AC56}" srcOrd="3" destOrd="0" presId="urn:microsoft.com/office/officeart/2018/2/layout/IconVerticalSolidList"/>
    <dgm:cxn modelId="{EC50B6A4-A0BA-4569-B708-8B99F716732C}" type="presParOf" srcId="{5C78AEB7-C57F-4E11-B877-AE2F011351B8}" destId="{7DB109AB-3F35-4550-80A1-CDB6F19D9B3C}" srcOrd="3" destOrd="0" presId="urn:microsoft.com/office/officeart/2018/2/layout/IconVerticalSolidList"/>
    <dgm:cxn modelId="{7C5B41D7-3D6A-4ECE-8AC1-73866272FAB5}" type="presParOf" srcId="{5C78AEB7-C57F-4E11-B877-AE2F011351B8}" destId="{E8F18084-229D-499E-A121-DFE9191EE2C9}" srcOrd="4" destOrd="0" presId="urn:microsoft.com/office/officeart/2018/2/layout/IconVerticalSolidList"/>
    <dgm:cxn modelId="{F1A5B786-537F-4315-AADD-83E59D0A53E3}" type="presParOf" srcId="{E8F18084-229D-499E-A121-DFE9191EE2C9}" destId="{05D4AB6F-D4CF-4C55-BBFB-2C5F31B50F3B}" srcOrd="0" destOrd="0" presId="urn:microsoft.com/office/officeart/2018/2/layout/IconVerticalSolidList"/>
    <dgm:cxn modelId="{17D38BEA-AC6E-446E-B1B6-5B82EEF405DE}" type="presParOf" srcId="{E8F18084-229D-499E-A121-DFE9191EE2C9}" destId="{3E30E908-56BB-4429-B2BE-DB38C85DA7B6}" srcOrd="1" destOrd="0" presId="urn:microsoft.com/office/officeart/2018/2/layout/IconVerticalSolidList"/>
    <dgm:cxn modelId="{1F14EF7D-8451-4699-8C54-090A633EBE07}" type="presParOf" srcId="{E8F18084-229D-499E-A121-DFE9191EE2C9}" destId="{E018F1B1-DA8A-4954-8A42-A3BAFF1348E5}" srcOrd="2" destOrd="0" presId="urn:microsoft.com/office/officeart/2018/2/layout/IconVerticalSolidList"/>
    <dgm:cxn modelId="{AC95314D-A944-4147-B2FD-7F84DF50722E}" type="presParOf" srcId="{E8F18084-229D-499E-A121-DFE9191EE2C9}" destId="{F60EBF25-62FB-441D-8902-6688AB74A9F8}" srcOrd="3" destOrd="0" presId="urn:microsoft.com/office/officeart/2018/2/layout/IconVerticalSolidList"/>
    <dgm:cxn modelId="{6AD4628C-1F8B-439B-965B-03CB326118B2}" type="presParOf" srcId="{E8F18084-229D-499E-A121-DFE9191EE2C9}" destId="{A3D3081D-20E4-44FA-BC50-10D690558D3B}" srcOrd="4" destOrd="0" presId="urn:microsoft.com/office/officeart/2018/2/layout/IconVerticalSolidList"/>
    <dgm:cxn modelId="{15D33D88-C98F-4238-B765-442F76059C54}" type="presParOf" srcId="{5C78AEB7-C57F-4E11-B877-AE2F011351B8}" destId="{3B122C7B-75C5-4116-8D89-399657886A49}" srcOrd="5" destOrd="0" presId="urn:microsoft.com/office/officeart/2018/2/layout/IconVerticalSolidList"/>
    <dgm:cxn modelId="{A529263A-1028-440E-97C2-AA022927DD02}" type="presParOf" srcId="{5C78AEB7-C57F-4E11-B877-AE2F011351B8}" destId="{90E79E53-162D-48F2-A4B4-E6EF155DE55B}" srcOrd="6" destOrd="0" presId="urn:microsoft.com/office/officeart/2018/2/layout/IconVerticalSolidList"/>
    <dgm:cxn modelId="{6035F732-2404-4484-BA1B-D40DB2345001}" type="presParOf" srcId="{90E79E53-162D-48F2-A4B4-E6EF155DE55B}" destId="{594BF65D-4108-4F97-A33B-647F5C09F1AE}" srcOrd="0" destOrd="0" presId="urn:microsoft.com/office/officeart/2018/2/layout/IconVerticalSolidList"/>
    <dgm:cxn modelId="{98CFBDF6-38D7-454B-85E6-069D75D2572A}" type="presParOf" srcId="{90E79E53-162D-48F2-A4B4-E6EF155DE55B}" destId="{25FBE4C2-EE02-42A3-A963-0BB252E36C4C}" srcOrd="1" destOrd="0" presId="urn:microsoft.com/office/officeart/2018/2/layout/IconVerticalSolidList"/>
    <dgm:cxn modelId="{5ED9AC0E-0BE2-48F2-883C-17AE87F0079C}" type="presParOf" srcId="{90E79E53-162D-48F2-A4B4-E6EF155DE55B}" destId="{4D37385D-26FD-4321-802A-2D15DA15F502}" srcOrd="2" destOrd="0" presId="urn:microsoft.com/office/officeart/2018/2/layout/IconVerticalSolidList"/>
    <dgm:cxn modelId="{8D31A4C1-1DCD-4AC9-BBCA-5390BB718ED1}" type="presParOf" srcId="{90E79E53-162D-48F2-A4B4-E6EF155DE55B}" destId="{721EA32E-137A-4F87-9526-0C91F0EBCE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DE3AFE-22ED-4202-9940-FE22CF771B2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A7D19F-7FA1-4FA3-BB53-2B1421205ABC}">
      <dgm:prSet/>
      <dgm:spPr/>
      <dgm:t>
        <a:bodyPr/>
        <a:lstStyle/>
        <a:p>
          <a:r>
            <a:rPr lang="en-US"/>
            <a:t>Quantity is scaled up/down to KG and it will not have impacts.</a:t>
          </a:r>
        </a:p>
      </dgm:t>
    </dgm:pt>
    <dgm:pt modelId="{8631FEC5-DE76-4DDF-83BD-018CED948EEB}" type="parTrans" cxnId="{1350558D-A667-454C-B979-31CB2E79768B}">
      <dgm:prSet/>
      <dgm:spPr/>
      <dgm:t>
        <a:bodyPr/>
        <a:lstStyle/>
        <a:p>
          <a:endParaRPr lang="en-US"/>
        </a:p>
      </dgm:t>
    </dgm:pt>
    <dgm:pt modelId="{301E8569-C5B5-48B5-AACD-454502E48DC0}" type="sibTrans" cxnId="{1350558D-A667-454C-B979-31CB2E79768B}">
      <dgm:prSet/>
      <dgm:spPr/>
      <dgm:t>
        <a:bodyPr/>
        <a:lstStyle/>
        <a:p>
          <a:endParaRPr lang="en-US"/>
        </a:p>
      </dgm:t>
    </dgm:pt>
    <dgm:pt modelId="{C7D58661-406A-41F1-9209-96C85B080370}">
      <dgm:prSet/>
      <dgm:spPr/>
      <dgm:t>
        <a:bodyPr/>
        <a:lstStyle/>
        <a:p>
          <a:r>
            <a:rPr lang="en-US"/>
            <a:t>Removed the quantity lesser than 10KG, impacted 3 old records</a:t>
          </a:r>
        </a:p>
      </dgm:t>
    </dgm:pt>
    <dgm:pt modelId="{92337ECA-AC82-443C-8FA0-63E4C9DB78FD}" type="parTrans" cxnId="{5AA7E9F7-C1D0-4761-9F85-E2EF365FDEAA}">
      <dgm:prSet/>
      <dgm:spPr/>
      <dgm:t>
        <a:bodyPr/>
        <a:lstStyle/>
        <a:p>
          <a:endParaRPr lang="en-US"/>
        </a:p>
      </dgm:t>
    </dgm:pt>
    <dgm:pt modelId="{430D3986-577E-4818-B152-213FF2A4E1F8}" type="sibTrans" cxnId="{5AA7E9F7-C1D0-4761-9F85-E2EF365FDEAA}">
      <dgm:prSet/>
      <dgm:spPr/>
      <dgm:t>
        <a:bodyPr/>
        <a:lstStyle/>
        <a:p>
          <a:endParaRPr lang="en-US"/>
        </a:p>
      </dgm:t>
    </dgm:pt>
    <dgm:pt modelId="{07C2562A-3A9F-401D-A299-D681A62C0CE2}">
      <dgm:prSet/>
      <dgm:spPr/>
      <dgm:t>
        <a:bodyPr/>
        <a:lstStyle/>
        <a:p>
          <a:r>
            <a:rPr lang="en-US"/>
            <a:t>Each product demand needs to be predicted, not region wise</a:t>
          </a:r>
        </a:p>
      </dgm:t>
    </dgm:pt>
    <dgm:pt modelId="{4B23044C-E6A6-4702-B793-880B8A07CA8B}" type="parTrans" cxnId="{961B5E95-94CA-455E-9FA4-EE29A4344240}">
      <dgm:prSet/>
      <dgm:spPr/>
      <dgm:t>
        <a:bodyPr/>
        <a:lstStyle/>
        <a:p>
          <a:endParaRPr lang="en-US"/>
        </a:p>
      </dgm:t>
    </dgm:pt>
    <dgm:pt modelId="{78809644-1F60-4F19-BA31-4F57D8A0A594}" type="sibTrans" cxnId="{961B5E95-94CA-455E-9FA4-EE29A4344240}">
      <dgm:prSet/>
      <dgm:spPr/>
      <dgm:t>
        <a:bodyPr/>
        <a:lstStyle/>
        <a:p>
          <a:endParaRPr lang="en-US"/>
        </a:p>
      </dgm:t>
    </dgm:pt>
    <dgm:pt modelId="{62C11F4D-3C42-456A-83E1-0AB42E38C6F1}">
      <dgm:prSet/>
      <dgm:spPr/>
      <dgm:t>
        <a:bodyPr/>
        <a:lstStyle/>
        <a:p>
          <a:r>
            <a:rPr lang="en-US"/>
            <a:t>Short term forecasting is needed</a:t>
          </a:r>
        </a:p>
      </dgm:t>
    </dgm:pt>
    <dgm:pt modelId="{5CDB50DA-0AF5-4C69-8F2D-91D1C12C56FC}" type="parTrans" cxnId="{C9652A68-DD4E-4F6D-9F67-009CDDD63DE1}">
      <dgm:prSet/>
      <dgm:spPr/>
      <dgm:t>
        <a:bodyPr/>
        <a:lstStyle/>
        <a:p>
          <a:endParaRPr lang="en-US"/>
        </a:p>
      </dgm:t>
    </dgm:pt>
    <dgm:pt modelId="{BAD4A04F-E497-4F2D-A886-38F4972B99AC}" type="sibTrans" cxnId="{C9652A68-DD4E-4F6D-9F67-009CDDD63DE1}">
      <dgm:prSet/>
      <dgm:spPr/>
      <dgm:t>
        <a:bodyPr/>
        <a:lstStyle/>
        <a:p>
          <a:endParaRPr lang="en-US"/>
        </a:p>
      </dgm:t>
    </dgm:pt>
    <dgm:pt modelId="{B0F9C298-54AE-4D84-8938-10CD7112D91C}" type="pres">
      <dgm:prSet presAssocID="{33DE3AFE-22ED-4202-9940-FE22CF771B29}" presName="matrix" presStyleCnt="0">
        <dgm:presLayoutVars>
          <dgm:chMax val="1"/>
          <dgm:dir/>
          <dgm:resizeHandles val="exact"/>
        </dgm:presLayoutVars>
      </dgm:prSet>
      <dgm:spPr/>
    </dgm:pt>
    <dgm:pt modelId="{5A33D904-B031-418C-9BB6-305CF651560B}" type="pres">
      <dgm:prSet presAssocID="{33DE3AFE-22ED-4202-9940-FE22CF771B29}" presName="diamond" presStyleLbl="bgShp" presStyleIdx="0" presStyleCnt="1"/>
      <dgm:spPr/>
    </dgm:pt>
    <dgm:pt modelId="{B1D0B494-7760-4E2B-AB8D-D8E792E8BE8F}" type="pres">
      <dgm:prSet presAssocID="{33DE3AFE-22ED-4202-9940-FE22CF771B2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5B7B261-91E9-4FC9-9812-3BCCFAD1F2BE}" type="pres">
      <dgm:prSet presAssocID="{33DE3AFE-22ED-4202-9940-FE22CF771B2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3FFB57-C075-43F1-A88A-E0720E07634E}" type="pres">
      <dgm:prSet presAssocID="{33DE3AFE-22ED-4202-9940-FE22CF771B2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40A011-7244-4A92-A70B-B486BBA91FBF}" type="pres">
      <dgm:prSet presAssocID="{33DE3AFE-22ED-4202-9940-FE22CF771B2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652A68-DD4E-4F6D-9F67-009CDDD63DE1}" srcId="{33DE3AFE-22ED-4202-9940-FE22CF771B29}" destId="{62C11F4D-3C42-456A-83E1-0AB42E38C6F1}" srcOrd="3" destOrd="0" parTransId="{5CDB50DA-0AF5-4C69-8F2D-91D1C12C56FC}" sibTransId="{BAD4A04F-E497-4F2D-A886-38F4972B99AC}"/>
    <dgm:cxn modelId="{689CE26A-2247-4431-80AD-38651977FB45}" type="presOf" srcId="{5DA7D19F-7FA1-4FA3-BB53-2B1421205ABC}" destId="{B1D0B494-7760-4E2B-AB8D-D8E792E8BE8F}" srcOrd="0" destOrd="0" presId="urn:microsoft.com/office/officeart/2005/8/layout/matrix3"/>
    <dgm:cxn modelId="{57F23672-FD08-4C12-9B01-EC95F6BE4AAB}" type="presOf" srcId="{33DE3AFE-22ED-4202-9940-FE22CF771B29}" destId="{B0F9C298-54AE-4D84-8938-10CD7112D91C}" srcOrd="0" destOrd="0" presId="urn:microsoft.com/office/officeart/2005/8/layout/matrix3"/>
    <dgm:cxn modelId="{1350558D-A667-454C-B979-31CB2E79768B}" srcId="{33DE3AFE-22ED-4202-9940-FE22CF771B29}" destId="{5DA7D19F-7FA1-4FA3-BB53-2B1421205ABC}" srcOrd="0" destOrd="0" parTransId="{8631FEC5-DE76-4DDF-83BD-018CED948EEB}" sibTransId="{301E8569-C5B5-48B5-AACD-454502E48DC0}"/>
    <dgm:cxn modelId="{961B5E95-94CA-455E-9FA4-EE29A4344240}" srcId="{33DE3AFE-22ED-4202-9940-FE22CF771B29}" destId="{07C2562A-3A9F-401D-A299-D681A62C0CE2}" srcOrd="2" destOrd="0" parTransId="{4B23044C-E6A6-4702-B793-880B8A07CA8B}" sibTransId="{78809644-1F60-4F19-BA31-4F57D8A0A594}"/>
    <dgm:cxn modelId="{EEDBB796-A0CC-4188-BA28-BCD27EAEF543}" type="presOf" srcId="{C7D58661-406A-41F1-9209-96C85B080370}" destId="{85B7B261-91E9-4FC9-9812-3BCCFAD1F2BE}" srcOrd="0" destOrd="0" presId="urn:microsoft.com/office/officeart/2005/8/layout/matrix3"/>
    <dgm:cxn modelId="{218D53A6-B372-4007-BE67-360D33B3E879}" type="presOf" srcId="{62C11F4D-3C42-456A-83E1-0AB42E38C6F1}" destId="{C640A011-7244-4A92-A70B-B486BBA91FBF}" srcOrd="0" destOrd="0" presId="urn:microsoft.com/office/officeart/2005/8/layout/matrix3"/>
    <dgm:cxn modelId="{5AA7E9F7-C1D0-4761-9F85-E2EF365FDEAA}" srcId="{33DE3AFE-22ED-4202-9940-FE22CF771B29}" destId="{C7D58661-406A-41F1-9209-96C85B080370}" srcOrd="1" destOrd="0" parTransId="{92337ECA-AC82-443C-8FA0-63E4C9DB78FD}" sibTransId="{430D3986-577E-4818-B152-213FF2A4E1F8}"/>
    <dgm:cxn modelId="{68EAE0FB-B01C-4F26-9595-8BD7C81209E9}" type="presOf" srcId="{07C2562A-3A9F-401D-A299-D681A62C0CE2}" destId="{8B3FFB57-C075-43F1-A88A-E0720E07634E}" srcOrd="0" destOrd="0" presId="urn:microsoft.com/office/officeart/2005/8/layout/matrix3"/>
    <dgm:cxn modelId="{2FF83089-1AC1-4BC8-8D7B-D61B7DB3E270}" type="presParOf" srcId="{B0F9C298-54AE-4D84-8938-10CD7112D91C}" destId="{5A33D904-B031-418C-9BB6-305CF651560B}" srcOrd="0" destOrd="0" presId="urn:microsoft.com/office/officeart/2005/8/layout/matrix3"/>
    <dgm:cxn modelId="{13950C62-774F-445E-BBD9-0F000AC0DC66}" type="presParOf" srcId="{B0F9C298-54AE-4D84-8938-10CD7112D91C}" destId="{B1D0B494-7760-4E2B-AB8D-D8E792E8BE8F}" srcOrd="1" destOrd="0" presId="urn:microsoft.com/office/officeart/2005/8/layout/matrix3"/>
    <dgm:cxn modelId="{BA044A23-A29F-4B16-B917-ECF291AEDEE3}" type="presParOf" srcId="{B0F9C298-54AE-4D84-8938-10CD7112D91C}" destId="{85B7B261-91E9-4FC9-9812-3BCCFAD1F2BE}" srcOrd="2" destOrd="0" presId="urn:microsoft.com/office/officeart/2005/8/layout/matrix3"/>
    <dgm:cxn modelId="{988F360E-618D-42C3-AC6E-221AA5DA0F63}" type="presParOf" srcId="{B0F9C298-54AE-4D84-8938-10CD7112D91C}" destId="{8B3FFB57-C075-43F1-A88A-E0720E07634E}" srcOrd="3" destOrd="0" presId="urn:microsoft.com/office/officeart/2005/8/layout/matrix3"/>
    <dgm:cxn modelId="{1006C693-96B2-492B-88F4-2BB12AEC5388}" type="presParOf" srcId="{B0F9C298-54AE-4D84-8938-10CD7112D91C}" destId="{C640A011-7244-4A92-A70B-B486BBA91F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99BAE0-364F-4159-BC43-46F46CF485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5E0CF4-C045-4593-BEA5-921E7D5948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 can do experiments with hyperparameters of the models </a:t>
          </a:r>
          <a:endParaRPr lang="en-US" dirty="0"/>
        </a:p>
      </dgm:t>
    </dgm:pt>
    <dgm:pt modelId="{6619A529-018B-4E89-A892-CAA69B9BD670}" type="parTrans" cxnId="{4B395912-B1B6-4B8E-BA9B-E235B201918D}">
      <dgm:prSet/>
      <dgm:spPr/>
      <dgm:t>
        <a:bodyPr/>
        <a:lstStyle/>
        <a:p>
          <a:endParaRPr lang="en-US"/>
        </a:p>
      </dgm:t>
    </dgm:pt>
    <dgm:pt modelId="{5BAF4D00-5D0E-41C1-95CF-62F9D6AAA68C}" type="sibTrans" cxnId="{4B395912-B1B6-4B8E-BA9B-E235B201918D}">
      <dgm:prSet/>
      <dgm:spPr/>
      <dgm:t>
        <a:bodyPr/>
        <a:lstStyle/>
        <a:p>
          <a:endParaRPr lang="en-US"/>
        </a:p>
      </dgm:t>
    </dgm:pt>
    <dgm:pt modelId="{E44774D4-4826-4BC6-B3AD-CEDF0C082F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There are missing months when no transactions happened, we can find better ways to imputes those months</a:t>
          </a:r>
          <a:endParaRPr lang="en-US"/>
        </a:p>
      </dgm:t>
    </dgm:pt>
    <dgm:pt modelId="{06E68961-7654-4B2B-BBAA-0129D33CA993}" type="parTrans" cxnId="{F55AD35C-56B4-4EBF-8390-CEA1010C7AF0}">
      <dgm:prSet/>
      <dgm:spPr/>
      <dgm:t>
        <a:bodyPr/>
        <a:lstStyle/>
        <a:p>
          <a:endParaRPr lang="en-US"/>
        </a:p>
      </dgm:t>
    </dgm:pt>
    <dgm:pt modelId="{6ABCEA99-4972-46DD-8ADA-C59DA77AE536}" type="sibTrans" cxnId="{F55AD35C-56B4-4EBF-8390-CEA1010C7AF0}">
      <dgm:prSet/>
      <dgm:spPr/>
      <dgm:t>
        <a:bodyPr/>
        <a:lstStyle/>
        <a:p>
          <a:endParaRPr lang="en-US"/>
        </a:p>
      </dgm:t>
    </dgm:pt>
    <dgm:pt modelId="{9FD5B4A8-AC0C-43F3-B62E-51FF836924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Further we can test out few rule-based approaches. </a:t>
          </a:r>
          <a:endParaRPr lang="en-US"/>
        </a:p>
      </dgm:t>
    </dgm:pt>
    <dgm:pt modelId="{EE15EFB1-8ED0-434E-8360-BBF08CACAE92}" type="parTrans" cxnId="{88549A31-97FC-45AC-8C34-95100F0A3CFE}">
      <dgm:prSet/>
      <dgm:spPr/>
      <dgm:t>
        <a:bodyPr/>
        <a:lstStyle/>
        <a:p>
          <a:endParaRPr lang="en-US"/>
        </a:p>
      </dgm:t>
    </dgm:pt>
    <dgm:pt modelId="{9ECE08DC-EDF7-475C-B4E7-A5F83AD2CDE1}" type="sibTrans" cxnId="{88549A31-97FC-45AC-8C34-95100F0A3CFE}">
      <dgm:prSet/>
      <dgm:spPr/>
      <dgm:t>
        <a:bodyPr/>
        <a:lstStyle/>
        <a:p>
          <a:endParaRPr lang="en-US"/>
        </a:p>
      </dgm:t>
    </dgm:pt>
    <dgm:pt modelId="{2F1B8BEB-F892-4D68-9A02-3BED81921E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Ex.</a:t>
          </a:r>
          <a:r>
            <a:rPr lang="en-US" b="0" i="0"/>
            <a:t> Model should never recommend higher that annual maximum values</a:t>
          </a:r>
          <a:endParaRPr lang="en-US"/>
        </a:p>
      </dgm:t>
    </dgm:pt>
    <dgm:pt modelId="{09DF6F3F-BD75-4FC5-8DA9-4C987B12E2D8}" type="parTrans" cxnId="{ED7126CF-28A8-497D-9BDB-113429782BF6}">
      <dgm:prSet/>
      <dgm:spPr/>
      <dgm:t>
        <a:bodyPr/>
        <a:lstStyle/>
        <a:p>
          <a:endParaRPr lang="en-US"/>
        </a:p>
      </dgm:t>
    </dgm:pt>
    <dgm:pt modelId="{98E3B6F9-ED30-4D8F-9086-CB0D66E3E496}" type="sibTrans" cxnId="{ED7126CF-28A8-497D-9BDB-113429782BF6}">
      <dgm:prSet/>
      <dgm:spPr/>
      <dgm:t>
        <a:bodyPr/>
        <a:lstStyle/>
        <a:p>
          <a:endParaRPr lang="en-US"/>
        </a:p>
      </dgm:t>
    </dgm:pt>
    <dgm:pt modelId="{065DDE86-F8E2-44A1-BEE8-7ED7F92E72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SME inputs </a:t>
          </a:r>
        </a:p>
      </dgm:t>
    </dgm:pt>
    <dgm:pt modelId="{E606A19A-345C-4877-B4EB-76DF047F41E5}" type="parTrans" cxnId="{3A0F59E2-9CFE-4EBF-BEA8-55C6EDB0512A}">
      <dgm:prSet/>
      <dgm:spPr/>
      <dgm:t>
        <a:bodyPr/>
        <a:lstStyle/>
        <a:p>
          <a:endParaRPr lang="en-US"/>
        </a:p>
      </dgm:t>
    </dgm:pt>
    <dgm:pt modelId="{81C5479B-0B98-490A-9405-5C3775B47104}" type="sibTrans" cxnId="{3A0F59E2-9CFE-4EBF-BEA8-55C6EDB0512A}">
      <dgm:prSet/>
      <dgm:spPr/>
      <dgm:t>
        <a:bodyPr/>
        <a:lstStyle/>
        <a:p>
          <a:endParaRPr lang="en-US"/>
        </a:p>
      </dgm:t>
    </dgm:pt>
    <dgm:pt modelId="{115C84C5-0362-4199-B98C-0693171A7333}" type="pres">
      <dgm:prSet presAssocID="{6399BAE0-364F-4159-BC43-46F46CF485D6}" presName="root" presStyleCnt="0">
        <dgm:presLayoutVars>
          <dgm:dir/>
          <dgm:resizeHandles val="exact"/>
        </dgm:presLayoutVars>
      </dgm:prSet>
      <dgm:spPr/>
    </dgm:pt>
    <dgm:pt modelId="{2A274FB6-A905-4D28-BC90-37F850163BEB}" type="pres">
      <dgm:prSet presAssocID="{395E0CF4-C045-4593-BEA5-921E7D5948CF}" presName="compNode" presStyleCnt="0"/>
      <dgm:spPr/>
    </dgm:pt>
    <dgm:pt modelId="{3F7EC3BD-5A51-4941-982C-3CE574460255}" type="pres">
      <dgm:prSet presAssocID="{395E0CF4-C045-4593-BEA5-921E7D5948CF}" presName="bgRect" presStyleLbl="bgShp" presStyleIdx="0" presStyleCnt="3"/>
      <dgm:spPr/>
    </dgm:pt>
    <dgm:pt modelId="{2CFE2B11-5BD3-4FDC-8FC2-39E90CADEE76}" type="pres">
      <dgm:prSet presAssocID="{395E0CF4-C045-4593-BEA5-921E7D5948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C9626BB-4E80-4AE8-967C-8F032FE50E07}" type="pres">
      <dgm:prSet presAssocID="{395E0CF4-C045-4593-BEA5-921E7D5948CF}" presName="spaceRect" presStyleCnt="0"/>
      <dgm:spPr/>
    </dgm:pt>
    <dgm:pt modelId="{4C030B25-F127-4F0E-9B22-53C0F67D5B4E}" type="pres">
      <dgm:prSet presAssocID="{395E0CF4-C045-4593-BEA5-921E7D5948CF}" presName="parTx" presStyleLbl="revTx" presStyleIdx="0" presStyleCnt="4">
        <dgm:presLayoutVars>
          <dgm:chMax val="0"/>
          <dgm:chPref val="0"/>
        </dgm:presLayoutVars>
      </dgm:prSet>
      <dgm:spPr/>
    </dgm:pt>
    <dgm:pt modelId="{B60FF356-CD54-4BC3-A9F8-B4DDA553E362}" type="pres">
      <dgm:prSet presAssocID="{5BAF4D00-5D0E-41C1-95CF-62F9D6AAA68C}" presName="sibTrans" presStyleCnt="0"/>
      <dgm:spPr/>
    </dgm:pt>
    <dgm:pt modelId="{D51C2FB4-BC0D-46B8-BA0A-B15CBDD82373}" type="pres">
      <dgm:prSet presAssocID="{E44774D4-4826-4BC6-B3AD-CEDF0C082FEB}" presName="compNode" presStyleCnt="0"/>
      <dgm:spPr/>
    </dgm:pt>
    <dgm:pt modelId="{A4892774-534C-4ACA-B1D4-4F04DB531589}" type="pres">
      <dgm:prSet presAssocID="{E44774D4-4826-4BC6-B3AD-CEDF0C082FEB}" presName="bgRect" presStyleLbl="bgShp" presStyleIdx="1" presStyleCnt="3"/>
      <dgm:spPr/>
    </dgm:pt>
    <dgm:pt modelId="{B36B9C74-B4AC-490E-AF4D-3FA993550C15}" type="pres">
      <dgm:prSet presAssocID="{E44774D4-4826-4BC6-B3AD-CEDF0C082F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BE04A3AA-7EE2-4A4C-81EC-09E4A07D499C}" type="pres">
      <dgm:prSet presAssocID="{E44774D4-4826-4BC6-B3AD-CEDF0C082FEB}" presName="spaceRect" presStyleCnt="0"/>
      <dgm:spPr/>
    </dgm:pt>
    <dgm:pt modelId="{B5BC2BB6-A194-4C04-959C-EE34A989A201}" type="pres">
      <dgm:prSet presAssocID="{E44774D4-4826-4BC6-B3AD-CEDF0C082FEB}" presName="parTx" presStyleLbl="revTx" presStyleIdx="1" presStyleCnt="4">
        <dgm:presLayoutVars>
          <dgm:chMax val="0"/>
          <dgm:chPref val="0"/>
        </dgm:presLayoutVars>
      </dgm:prSet>
      <dgm:spPr/>
    </dgm:pt>
    <dgm:pt modelId="{E446B9B4-24D6-43D5-A8FB-622733D26833}" type="pres">
      <dgm:prSet presAssocID="{6ABCEA99-4972-46DD-8ADA-C59DA77AE536}" presName="sibTrans" presStyleCnt="0"/>
      <dgm:spPr/>
    </dgm:pt>
    <dgm:pt modelId="{7E1709E8-7CBF-4426-BFAD-EAE09DC16847}" type="pres">
      <dgm:prSet presAssocID="{9FD5B4A8-AC0C-43F3-B62E-51FF836924E3}" presName="compNode" presStyleCnt="0"/>
      <dgm:spPr/>
    </dgm:pt>
    <dgm:pt modelId="{E3EED599-AD21-420D-AF05-239291A2741E}" type="pres">
      <dgm:prSet presAssocID="{9FD5B4A8-AC0C-43F3-B62E-51FF836924E3}" presName="bgRect" presStyleLbl="bgShp" presStyleIdx="2" presStyleCnt="3"/>
      <dgm:spPr/>
    </dgm:pt>
    <dgm:pt modelId="{C2440D84-64C4-4683-8D8F-F7C4EC07C52E}" type="pres">
      <dgm:prSet presAssocID="{9FD5B4A8-AC0C-43F3-B62E-51FF836924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A8454D-A875-4276-93DB-B4C294BCE274}" type="pres">
      <dgm:prSet presAssocID="{9FD5B4A8-AC0C-43F3-B62E-51FF836924E3}" presName="spaceRect" presStyleCnt="0"/>
      <dgm:spPr/>
    </dgm:pt>
    <dgm:pt modelId="{7D53E566-30B1-4599-9821-4D2EAA56583E}" type="pres">
      <dgm:prSet presAssocID="{9FD5B4A8-AC0C-43F3-B62E-51FF836924E3}" presName="parTx" presStyleLbl="revTx" presStyleIdx="2" presStyleCnt="4">
        <dgm:presLayoutVars>
          <dgm:chMax val="0"/>
          <dgm:chPref val="0"/>
        </dgm:presLayoutVars>
      </dgm:prSet>
      <dgm:spPr/>
    </dgm:pt>
    <dgm:pt modelId="{57BB3A72-C6BC-4041-8D6E-D7E5FFC5B692}" type="pres">
      <dgm:prSet presAssocID="{9FD5B4A8-AC0C-43F3-B62E-51FF836924E3}" presName="desTx" presStyleLbl="revTx" presStyleIdx="3" presStyleCnt="4">
        <dgm:presLayoutVars/>
      </dgm:prSet>
      <dgm:spPr/>
    </dgm:pt>
  </dgm:ptLst>
  <dgm:cxnLst>
    <dgm:cxn modelId="{4B395912-B1B6-4B8E-BA9B-E235B201918D}" srcId="{6399BAE0-364F-4159-BC43-46F46CF485D6}" destId="{395E0CF4-C045-4593-BEA5-921E7D5948CF}" srcOrd="0" destOrd="0" parTransId="{6619A529-018B-4E89-A892-CAA69B9BD670}" sibTransId="{5BAF4D00-5D0E-41C1-95CF-62F9D6AAA68C}"/>
    <dgm:cxn modelId="{88549A31-97FC-45AC-8C34-95100F0A3CFE}" srcId="{6399BAE0-364F-4159-BC43-46F46CF485D6}" destId="{9FD5B4A8-AC0C-43F3-B62E-51FF836924E3}" srcOrd="2" destOrd="0" parTransId="{EE15EFB1-8ED0-434E-8360-BBF08CACAE92}" sibTransId="{9ECE08DC-EDF7-475C-B4E7-A5F83AD2CDE1}"/>
    <dgm:cxn modelId="{F55AD35C-56B4-4EBF-8390-CEA1010C7AF0}" srcId="{6399BAE0-364F-4159-BC43-46F46CF485D6}" destId="{E44774D4-4826-4BC6-B3AD-CEDF0C082FEB}" srcOrd="1" destOrd="0" parTransId="{06E68961-7654-4B2B-BBAA-0129D33CA993}" sibTransId="{6ABCEA99-4972-46DD-8ADA-C59DA77AE536}"/>
    <dgm:cxn modelId="{DCBC2C6B-3F87-4ED8-B30A-F32FDD56B679}" type="presOf" srcId="{065DDE86-F8E2-44A1-BEE8-7ED7F92E7265}" destId="{57BB3A72-C6BC-4041-8D6E-D7E5FFC5B692}" srcOrd="0" destOrd="1" presId="urn:microsoft.com/office/officeart/2018/2/layout/IconVerticalSolidList"/>
    <dgm:cxn modelId="{4D564477-206D-4AE7-98C6-025E11C0CB62}" type="presOf" srcId="{6399BAE0-364F-4159-BC43-46F46CF485D6}" destId="{115C84C5-0362-4199-B98C-0693171A7333}" srcOrd="0" destOrd="0" presId="urn:microsoft.com/office/officeart/2018/2/layout/IconVerticalSolidList"/>
    <dgm:cxn modelId="{2058118C-5A5C-4EDA-9F68-A900B6475FFB}" type="presOf" srcId="{2F1B8BEB-F892-4D68-9A02-3BED81921E23}" destId="{57BB3A72-C6BC-4041-8D6E-D7E5FFC5B692}" srcOrd="0" destOrd="0" presId="urn:microsoft.com/office/officeart/2018/2/layout/IconVerticalSolidList"/>
    <dgm:cxn modelId="{1999BBC8-D993-4BBA-883F-9D133B2CD4FF}" type="presOf" srcId="{E44774D4-4826-4BC6-B3AD-CEDF0C082FEB}" destId="{B5BC2BB6-A194-4C04-959C-EE34A989A201}" srcOrd="0" destOrd="0" presId="urn:microsoft.com/office/officeart/2018/2/layout/IconVerticalSolidList"/>
    <dgm:cxn modelId="{ED7126CF-28A8-497D-9BDB-113429782BF6}" srcId="{9FD5B4A8-AC0C-43F3-B62E-51FF836924E3}" destId="{2F1B8BEB-F892-4D68-9A02-3BED81921E23}" srcOrd="0" destOrd="0" parTransId="{09DF6F3F-BD75-4FC5-8DA9-4C987B12E2D8}" sibTransId="{98E3B6F9-ED30-4D8F-9086-CB0D66E3E496}"/>
    <dgm:cxn modelId="{3A0F59E2-9CFE-4EBF-BEA8-55C6EDB0512A}" srcId="{9FD5B4A8-AC0C-43F3-B62E-51FF836924E3}" destId="{065DDE86-F8E2-44A1-BEE8-7ED7F92E7265}" srcOrd="1" destOrd="0" parTransId="{E606A19A-345C-4877-B4EB-76DF047F41E5}" sibTransId="{81C5479B-0B98-490A-9405-5C3775B47104}"/>
    <dgm:cxn modelId="{D5B3BBEE-E07F-4486-880A-72B1DB1EDBD0}" type="presOf" srcId="{9FD5B4A8-AC0C-43F3-B62E-51FF836924E3}" destId="{7D53E566-30B1-4599-9821-4D2EAA56583E}" srcOrd="0" destOrd="0" presId="urn:microsoft.com/office/officeart/2018/2/layout/IconVerticalSolidList"/>
    <dgm:cxn modelId="{15D81FFA-76FC-4797-BCCB-2820FC5650CA}" type="presOf" srcId="{395E0CF4-C045-4593-BEA5-921E7D5948CF}" destId="{4C030B25-F127-4F0E-9B22-53C0F67D5B4E}" srcOrd="0" destOrd="0" presId="urn:microsoft.com/office/officeart/2018/2/layout/IconVerticalSolidList"/>
    <dgm:cxn modelId="{2EAB4A96-FDD7-4396-A385-3FAA13F28995}" type="presParOf" srcId="{115C84C5-0362-4199-B98C-0693171A7333}" destId="{2A274FB6-A905-4D28-BC90-37F850163BEB}" srcOrd="0" destOrd="0" presId="urn:microsoft.com/office/officeart/2018/2/layout/IconVerticalSolidList"/>
    <dgm:cxn modelId="{313F39A7-F33F-4A73-A691-7EE61A855EE1}" type="presParOf" srcId="{2A274FB6-A905-4D28-BC90-37F850163BEB}" destId="{3F7EC3BD-5A51-4941-982C-3CE574460255}" srcOrd="0" destOrd="0" presId="urn:microsoft.com/office/officeart/2018/2/layout/IconVerticalSolidList"/>
    <dgm:cxn modelId="{31409A3E-A097-4710-A70D-53A400541EE1}" type="presParOf" srcId="{2A274FB6-A905-4D28-BC90-37F850163BEB}" destId="{2CFE2B11-5BD3-4FDC-8FC2-39E90CADEE76}" srcOrd="1" destOrd="0" presId="urn:microsoft.com/office/officeart/2018/2/layout/IconVerticalSolidList"/>
    <dgm:cxn modelId="{607137C7-9038-4401-A425-07CA6F1723D7}" type="presParOf" srcId="{2A274FB6-A905-4D28-BC90-37F850163BEB}" destId="{9C9626BB-4E80-4AE8-967C-8F032FE50E07}" srcOrd="2" destOrd="0" presId="urn:microsoft.com/office/officeart/2018/2/layout/IconVerticalSolidList"/>
    <dgm:cxn modelId="{F722C82F-4197-417F-B825-54B80EF9492C}" type="presParOf" srcId="{2A274FB6-A905-4D28-BC90-37F850163BEB}" destId="{4C030B25-F127-4F0E-9B22-53C0F67D5B4E}" srcOrd="3" destOrd="0" presId="urn:microsoft.com/office/officeart/2018/2/layout/IconVerticalSolidList"/>
    <dgm:cxn modelId="{D0D70951-1F75-4FCB-A8D8-9D1494E14C70}" type="presParOf" srcId="{115C84C5-0362-4199-B98C-0693171A7333}" destId="{B60FF356-CD54-4BC3-A9F8-B4DDA553E362}" srcOrd="1" destOrd="0" presId="urn:microsoft.com/office/officeart/2018/2/layout/IconVerticalSolidList"/>
    <dgm:cxn modelId="{7AB29417-EF82-45FC-891D-41EC02F21296}" type="presParOf" srcId="{115C84C5-0362-4199-B98C-0693171A7333}" destId="{D51C2FB4-BC0D-46B8-BA0A-B15CBDD82373}" srcOrd="2" destOrd="0" presId="urn:microsoft.com/office/officeart/2018/2/layout/IconVerticalSolidList"/>
    <dgm:cxn modelId="{AF0FD4BA-E4EA-4E59-A614-D0E4BA21AB2F}" type="presParOf" srcId="{D51C2FB4-BC0D-46B8-BA0A-B15CBDD82373}" destId="{A4892774-534C-4ACA-B1D4-4F04DB531589}" srcOrd="0" destOrd="0" presId="urn:microsoft.com/office/officeart/2018/2/layout/IconVerticalSolidList"/>
    <dgm:cxn modelId="{06B7E5E9-A73C-4837-8600-34B0F7F581CB}" type="presParOf" srcId="{D51C2FB4-BC0D-46B8-BA0A-B15CBDD82373}" destId="{B36B9C74-B4AC-490E-AF4D-3FA993550C15}" srcOrd="1" destOrd="0" presId="urn:microsoft.com/office/officeart/2018/2/layout/IconVerticalSolidList"/>
    <dgm:cxn modelId="{61E7B6C6-4D2C-44C0-BED9-6007EDE6E221}" type="presParOf" srcId="{D51C2FB4-BC0D-46B8-BA0A-B15CBDD82373}" destId="{BE04A3AA-7EE2-4A4C-81EC-09E4A07D499C}" srcOrd="2" destOrd="0" presId="urn:microsoft.com/office/officeart/2018/2/layout/IconVerticalSolidList"/>
    <dgm:cxn modelId="{5E9379A5-F8E2-4915-909F-5956BC7722E8}" type="presParOf" srcId="{D51C2FB4-BC0D-46B8-BA0A-B15CBDD82373}" destId="{B5BC2BB6-A194-4C04-959C-EE34A989A201}" srcOrd="3" destOrd="0" presId="urn:microsoft.com/office/officeart/2018/2/layout/IconVerticalSolidList"/>
    <dgm:cxn modelId="{5E54872E-55DD-4467-A0D0-B52F0E83BB2C}" type="presParOf" srcId="{115C84C5-0362-4199-B98C-0693171A7333}" destId="{E446B9B4-24D6-43D5-A8FB-622733D26833}" srcOrd="3" destOrd="0" presId="urn:microsoft.com/office/officeart/2018/2/layout/IconVerticalSolidList"/>
    <dgm:cxn modelId="{7E947F53-9921-444D-9F80-FCDC7B424026}" type="presParOf" srcId="{115C84C5-0362-4199-B98C-0693171A7333}" destId="{7E1709E8-7CBF-4426-BFAD-EAE09DC16847}" srcOrd="4" destOrd="0" presId="urn:microsoft.com/office/officeart/2018/2/layout/IconVerticalSolidList"/>
    <dgm:cxn modelId="{F45E2A20-FF1F-420D-AA01-A906FBA9E989}" type="presParOf" srcId="{7E1709E8-7CBF-4426-BFAD-EAE09DC16847}" destId="{E3EED599-AD21-420D-AF05-239291A2741E}" srcOrd="0" destOrd="0" presId="urn:microsoft.com/office/officeart/2018/2/layout/IconVerticalSolidList"/>
    <dgm:cxn modelId="{C3362055-D49C-4584-A940-EE5E938E6DCA}" type="presParOf" srcId="{7E1709E8-7CBF-4426-BFAD-EAE09DC16847}" destId="{C2440D84-64C4-4683-8D8F-F7C4EC07C52E}" srcOrd="1" destOrd="0" presId="urn:microsoft.com/office/officeart/2018/2/layout/IconVerticalSolidList"/>
    <dgm:cxn modelId="{B25DC07F-514C-4308-81A2-88B651C90E32}" type="presParOf" srcId="{7E1709E8-7CBF-4426-BFAD-EAE09DC16847}" destId="{25A8454D-A875-4276-93DB-B4C294BCE274}" srcOrd="2" destOrd="0" presId="urn:microsoft.com/office/officeart/2018/2/layout/IconVerticalSolidList"/>
    <dgm:cxn modelId="{CF630E66-5E9A-43A5-8FD9-8E94C062916C}" type="presParOf" srcId="{7E1709E8-7CBF-4426-BFAD-EAE09DC16847}" destId="{7D53E566-30B1-4599-9821-4D2EAA56583E}" srcOrd="3" destOrd="0" presId="urn:microsoft.com/office/officeart/2018/2/layout/IconVerticalSolidList"/>
    <dgm:cxn modelId="{8E3761DF-8767-4FC1-8AF6-F3C6D9C27D95}" type="presParOf" srcId="{7E1709E8-7CBF-4426-BFAD-EAE09DC16847}" destId="{57BB3A72-C6BC-4041-8D6E-D7E5FFC5B69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9A951-AB0C-4CBF-910E-BC5A8C2DB4A1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0D72D-72B5-41B7-ADF4-F532B0F38CB9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2544E-8FBB-4EC0-9BBC-D5218D16DF77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Question </a:t>
          </a:r>
        </a:p>
      </dsp:txBody>
      <dsp:txXfrm>
        <a:off x="1384050" y="2364"/>
        <a:ext cx="4733285" cy="1198312"/>
      </dsp:txXfrm>
    </dsp:sp>
    <dsp:sp modelId="{642824A1-1101-4642-A02D-EE790C581CF9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70335-5883-4A78-B782-6D1BA71CA4F0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E14BD-827B-4CC3-8754-792E4693AC56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goal </a:t>
          </a:r>
        </a:p>
      </dsp:txBody>
      <dsp:txXfrm>
        <a:off x="1384050" y="1500254"/>
        <a:ext cx="4733285" cy="1198312"/>
      </dsp:txXfrm>
    </dsp:sp>
    <dsp:sp modelId="{05D4AB6F-D4CF-4C55-BBFB-2C5F31B50F3B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0E908-56BB-4429-B2BE-DB38C85DA7B6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EBF25-62FB-441D-8902-6688AB74A9F8}">
      <dsp:nvSpPr>
        <dsp:cNvPr id="0" name=""/>
        <dsp:cNvSpPr/>
      </dsp:nvSpPr>
      <dsp:spPr>
        <a:xfrm>
          <a:off x="1384050" y="2998145"/>
          <a:ext cx="2752801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development process </a:t>
          </a:r>
        </a:p>
      </dsp:txBody>
      <dsp:txXfrm>
        <a:off x="1384050" y="2998145"/>
        <a:ext cx="2752801" cy="1198312"/>
      </dsp:txXfrm>
    </dsp:sp>
    <dsp:sp modelId="{A3D3081D-20E4-44FA-BC50-10D690558D3B}">
      <dsp:nvSpPr>
        <dsp:cNvPr id="0" name=""/>
        <dsp:cNvSpPr/>
      </dsp:nvSpPr>
      <dsp:spPr>
        <a:xfrm>
          <a:off x="4136851" y="2998145"/>
          <a:ext cx="19804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Key data findings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EDA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Baseline model &amp; results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 improvements </a:t>
          </a:r>
        </a:p>
      </dsp:txBody>
      <dsp:txXfrm>
        <a:off x="4136851" y="2998145"/>
        <a:ext cx="1980484" cy="1198312"/>
      </dsp:txXfrm>
    </dsp:sp>
    <dsp:sp modelId="{594BF65D-4108-4F97-A33B-647F5C09F1AE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BE4C2-EE02-42A3-A963-0BB252E36C4C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EA32E-137A-4F87-9526-0C91F0EBCED0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Next steps </a:t>
          </a:r>
        </a:p>
      </dsp:txBody>
      <dsp:txXfrm>
        <a:off x="1384050" y="4496035"/>
        <a:ext cx="4733285" cy="1198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5EF56-EA2D-4926-BE81-486ED814AFA2}">
      <dsp:nvSpPr>
        <dsp:cNvPr id="0" name=""/>
        <dsp:cNvSpPr/>
      </dsp:nvSpPr>
      <dsp:spPr>
        <a:xfrm rot="5400000">
          <a:off x="6807003" y="-2822575"/>
          <a:ext cx="970470" cy="6863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Build a demand forecasting model by utilizing the historical data from 2018 onwards for products for next 6 months</a:t>
          </a:r>
        </a:p>
      </dsp:txBody>
      <dsp:txXfrm rot="-5400000">
        <a:off x="3860597" y="171205"/>
        <a:ext cx="6815909" cy="875722"/>
      </dsp:txXfrm>
    </dsp:sp>
    <dsp:sp modelId="{8C67AB44-191B-4DB7-A770-1DA07DD281BE}">
      <dsp:nvSpPr>
        <dsp:cNvPr id="0" name=""/>
        <dsp:cNvSpPr/>
      </dsp:nvSpPr>
      <dsp:spPr>
        <a:xfrm>
          <a:off x="0" y="2522"/>
          <a:ext cx="3860596" cy="1213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Model Goal</a:t>
          </a:r>
        </a:p>
      </dsp:txBody>
      <dsp:txXfrm>
        <a:off x="59218" y="61740"/>
        <a:ext cx="3742160" cy="1094652"/>
      </dsp:txXfrm>
    </dsp:sp>
    <dsp:sp modelId="{B7F25421-E4AE-4D27-9112-520C4268C96E}">
      <dsp:nvSpPr>
        <dsp:cNvPr id="0" name=""/>
        <dsp:cNvSpPr/>
      </dsp:nvSpPr>
      <dsp:spPr>
        <a:xfrm rot="5400000">
          <a:off x="6807003" y="-1635913"/>
          <a:ext cx="970470" cy="6863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Dataset 1 – Historical product Order dataset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Dataset 2 – Inflation dataset</a:t>
          </a:r>
        </a:p>
      </dsp:txBody>
      <dsp:txXfrm rot="-5400000">
        <a:off x="3860597" y="1357867"/>
        <a:ext cx="6815909" cy="875722"/>
      </dsp:txXfrm>
    </dsp:sp>
    <dsp:sp modelId="{A554D588-71D1-44DE-AAF4-D113A9F917F7}">
      <dsp:nvSpPr>
        <dsp:cNvPr id="0" name=""/>
        <dsp:cNvSpPr/>
      </dsp:nvSpPr>
      <dsp:spPr>
        <a:xfrm>
          <a:off x="0" y="1276264"/>
          <a:ext cx="3860596" cy="1213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Dataset</a:t>
          </a:r>
        </a:p>
      </dsp:txBody>
      <dsp:txXfrm>
        <a:off x="59218" y="1335482"/>
        <a:ext cx="3742160" cy="1094652"/>
      </dsp:txXfrm>
    </dsp:sp>
    <dsp:sp modelId="{96799CAE-91B8-4022-B6EE-999BF7F899CD}">
      <dsp:nvSpPr>
        <dsp:cNvPr id="0" name=""/>
        <dsp:cNvSpPr/>
      </dsp:nvSpPr>
      <dsp:spPr>
        <a:xfrm rot="5400000">
          <a:off x="6807003" y="-275090"/>
          <a:ext cx="970470" cy="6863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3 Product lines – Sugar, Citric Acid, Gelatin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 Geographies – EU, APAC</a:t>
          </a:r>
        </a:p>
      </dsp:txBody>
      <dsp:txXfrm rot="-5400000">
        <a:off x="3860597" y="2718690"/>
        <a:ext cx="6815909" cy="875722"/>
      </dsp:txXfrm>
    </dsp:sp>
    <dsp:sp modelId="{02190BFD-7394-45D6-82F3-78AD78328582}">
      <dsp:nvSpPr>
        <dsp:cNvPr id="0" name=""/>
        <dsp:cNvSpPr/>
      </dsp:nvSpPr>
      <dsp:spPr>
        <a:xfrm>
          <a:off x="0" y="2550007"/>
          <a:ext cx="3860596" cy="1213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Scope </a:t>
          </a:r>
        </a:p>
      </dsp:txBody>
      <dsp:txXfrm>
        <a:off x="59218" y="2609225"/>
        <a:ext cx="3742160" cy="1094652"/>
      </dsp:txXfrm>
    </dsp:sp>
    <dsp:sp modelId="{F52E7DF0-CE04-4D13-B8FE-E6003DF0A0BC}">
      <dsp:nvSpPr>
        <dsp:cNvPr id="0" name=""/>
        <dsp:cNvSpPr/>
      </dsp:nvSpPr>
      <dsp:spPr>
        <a:xfrm rot="5400000">
          <a:off x="6807003" y="998652"/>
          <a:ext cx="970470" cy="6863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Forecasting and S&amp;D may not be aligned depending upon the external market influencing factor</a:t>
          </a:r>
        </a:p>
      </dsp:txBody>
      <dsp:txXfrm rot="-5400000">
        <a:off x="3860597" y="3992432"/>
        <a:ext cx="6815909" cy="875722"/>
      </dsp:txXfrm>
    </dsp:sp>
    <dsp:sp modelId="{EE80FC00-5DB4-40A3-845C-E2458C8FC2B3}">
      <dsp:nvSpPr>
        <dsp:cNvPr id="0" name=""/>
        <dsp:cNvSpPr/>
      </dsp:nvSpPr>
      <dsp:spPr>
        <a:xfrm>
          <a:off x="0" y="3823749"/>
          <a:ext cx="3860596" cy="1213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Risk  </a:t>
          </a:r>
        </a:p>
      </dsp:txBody>
      <dsp:txXfrm>
        <a:off x="59218" y="3882967"/>
        <a:ext cx="3742160" cy="1094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9A951-AB0C-4CBF-910E-BC5A8C2DB4A1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0D72D-72B5-41B7-ADF4-F532B0F38CB9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2544E-8FBB-4EC0-9BBC-D5218D16DF77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Question </a:t>
          </a:r>
        </a:p>
      </dsp:txBody>
      <dsp:txXfrm>
        <a:off x="1384050" y="2364"/>
        <a:ext cx="4733285" cy="1198312"/>
      </dsp:txXfrm>
    </dsp:sp>
    <dsp:sp modelId="{642824A1-1101-4642-A02D-EE790C581CF9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70335-5883-4A78-B782-6D1BA71CA4F0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E14BD-827B-4CC3-8754-792E4693AC56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goal </a:t>
          </a:r>
        </a:p>
      </dsp:txBody>
      <dsp:txXfrm>
        <a:off x="1384050" y="1500254"/>
        <a:ext cx="4733285" cy="1198312"/>
      </dsp:txXfrm>
    </dsp:sp>
    <dsp:sp modelId="{05D4AB6F-D4CF-4C55-BBFB-2C5F31B50F3B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0E908-56BB-4429-B2BE-DB38C85DA7B6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EBF25-62FB-441D-8902-6688AB74A9F8}">
      <dsp:nvSpPr>
        <dsp:cNvPr id="0" name=""/>
        <dsp:cNvSpPr/>
      </dsp:nvSpPr>
      <dsp:spPr>
        <a:xfrm>
          <a:off x="1384050" y="2998145"/>
          <a:ext cx="2752801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development process </a:t>
          </a:r>
        </a:p>
      </dsp:txBody>
      <dsp:txXfrm>
        <a:off x="1384050" y="2998145"/>
        <a:ext cx="2752801" cy="1198312"/>
      </dsp:txXfrm>
    </dsp:sp>
    <dsp:sp modelId="{A3D3081D-20E4-44FA-BC50-10D690558D3B}">
      <dsp:nvSpPr>
        <dsp:cNvPr id="0" name=""/>
        <dsp:cNvSpPr/>
      </dsp:nvSpPr>
      <dsp:spPr>
        <a:xfrm>
          <a:off x="4136851" y="2998145"/>
          <a:ext cx="1980484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Key data findings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EDA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Baseline model &amp; results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 improvements </a:t>
          </a:r>
        </a:p>
      </dsp:txBody>
      <dsp:txXfrm>
        <a:off x="4136851" y="2998145"/>
        <a:ext cx="1980484" cy="1198312"/>
      </dsp:txXfrm>
    </dsp:sp>
    <dsp:sp modelId="{594BF65D-4108-4F97-A33B-647F5C09F1AE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BE4C2-EE02-42A3-A963-0BB252E36C4C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EA32E-137A-4F87-9526-0C91F0EBCED0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Next steps </a:t>
          </a:r>
        </a:p>
      </dsp:txBody>
      <dsp:txXfrm>
        <a:off x="1384050" y="4496035"/>
        <a:ext cx="4733285" cy="1198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3D904-B031-418C-9BB6-305CF651560B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0B494-7760-4E2B-AB8D-D8E792E8BE8F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Quantity is scaled up/down to KG and it will not have impacts.</a:t>
          </a:r>
        </a:p>
      </dsp:txBody>
      <dsp:txXfrm>
        <a:off x="1007221" y="627745"/>
        <a:ext cx="1937228" cy="1937228"/>
      </dsp:txXfrm>
    </dsp:sp>
    <dsp:sp modelId="{85B7B261-91E9-4FC9-9812-3BCCFAD1F2BE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Removed the quantity lesser than 10KG, impacted 3 old records</a:t>
          </a:r>
        </a:p>
      </dsp:txBody>
      <dsp:txXfrm>
        <a:off x="3319190" y="627745"/>
        <a:ext cx="1937228" cy="1937228"/>
      </dsp:txXfrm>
    </dsp:sp>
    <dsp:sp modelId="{8B3FFB57-C075-43F1-A88A-E0720E07634E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product demand needs to be predicted, not region wise</a:t>
          </a:r>
        </a:p>
      </dsp:txBody>
      <dsp:txXfrm>
        <a:off x="1007221" y="2939714"/>
        <a:ext cx="1937228" cy="1937228"/>
      </dsp:txXfrm>
    </dsp:sp>
    <dsp:sp modelId="{C640A011-7244-4A92-A70B-B486BBA91FBF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Short term forecasting is needed</a:t>
          </a:r>
        </a:p>
      </dsp:txBody>
      <dsp:txXfrm>
        <a:off x="3319190" y="2939714"/>
        <a:ext cx="1937228" cy="1937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3BD-5A51-4941-982C-3CE574460255}">
      <dsp:nvSpPr>
        <dsp:cNvPr id="0" name=""/>
        <dsp:cNvSpPr/>
      </dsp:nvSpPr>
      <dsp:spPr>
        <a:xfrm>
          <a:off x="0" y="513"/>
          <a:ext cx="10515600" cy="12024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E2B11-5BD3-4FDC-8FC2-39E90CADEE76}">
      <dsp:nvSpPr>
        <dsp:cNvPr id="0" name=""/>
        <dsp:cNvSpPr/>
      </dsp:nvSpPr>
      <dsp:spPr>
        <a:xfrm>
          <a:off x="363745" y="271068"/>
          <a:ext cx="661355" cy="661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30B25-F127-4F0E-9B22-53C0F67D5B4E}">
      <dsp:nvSpPr>
        <dsp:cNvPr id="0" name=""/>
        <dsp:cNvSpPr/>
      </dsp:nvSpPr>
      <dsp:spPr>
        <a:xfrm>
          <a:off x="1388846" y="513"/>
          <a:ext cx="9126753" cy="120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61" tIns="127261" rIns="127261" bIns="1272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We can do experiments with hyperparameters of the models </a:t>
          </a:r>
          <a:endParaRPr lang="en-US" sz="2500" kern="1200" dirty="0"/>
        </a:p>
      </dsp:txBody>
      <dsp:txXfrm>
        <a:off x="1388846" y="513"/>
        <a:ext cx="9126753" cy="1202464"/>
      </dsp:txXfrm>
    </dsp:sp>
    <dsp:sp modelId="{A4892774-534C-4ACA-B1D4-4F04DB531589}">
      <dsp:nvSpPr>
        <dsp:cNvPr id="0" name=""/>
        <dsp:cNvSpPr/>
      </dsp:nvSpPr>
      <dsp:spPr>
        <a:xfrm>
          <a:off x="0" y="1503594"/>
          <a:ext cx="10515600" cy="12024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B9C74-B4AC-490E-AF4D-3FA993550C15}">
      <dsp:nvSpPr>
        <dsp:cNvPr id="0" name=""/>
        <dsp:cNvSpPr/>
      </dsp:nvSpPr>
      <dsp:spPr>
        <a:xfrm>
          <a:off x="363745" y="1774149"/>
          <a:ext cx="661355" cy="661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C2BB6-A194-4C04-959C-EE34A989A201}">
      <dsp:nvSpPr>
        <dsp:cNvPr id="0" name=""/>
        <dsp:cNvSpPr/>
      </dsp:nvSpPr>
      <dsp:spPr>
        <a:xfrm>
          <a:off x="1388846" y="1503594"/>
          <a:ext cx="9126753" cy="120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61" tIns="127261" rIns="127261" bIns="1272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There are missing months when no transactions happened, we can find better ways to imputes those months</a:t>
          </a:r>
          <a:endParaRPr lang="en-US" sz="2500" kern="1200"/>
        </a:p>
      </dsp:txBody>
      <dsp:txXfrm>
        <a:off x="1388846" y="1503594"/>
        <a:ext cx="9126753" cy="1202464"/>
      </dsp:txXfrm>
    </dsp:sp>
    <dsp:sp modelId="{E3EED599-AD21-420D-AF05-239291A2741E}">
      <dsp:nvSpPr>
        <dsp:cNvPr id="0" name=""/>
        <dsp:cNvSpPr/>
      </dsp:nvSpPr>
      <dsp:spPr>
        <a:xfrm>
          <a:off x="0" y="3006675"/>
          <a:ext cx="10515600" cy="12024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40D84-64C4-4683-8D8F-F7C4EC07C52E}">
      <dsp:nvSpPr>
        <dsp:cNvPr id="0" name=""/>
        <dsp:cNvSpPr/>
      </dsp:nvSpPr>
      <dsp:spPr>
        <a:xfrm>
          <a:off x="363745" y="3277230"/>
          <a:ext cx="661355" cy="661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3E566-30B1-4599-9821-4D2EAA56583E}">
      <dsp:nvSpPr>
        <dsp:cNvPr id="0" name=""/>
        <dsp:cNvSpPr/>
      </dsp:nvSpPr>
      <dsp:spPr>
        <a:xfrm>
          <a:off x="1388846" y="3006675"/>
          <a:ext cx="4732020" cy="120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61" tIns="127261" rIns="127261" bIns="1272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Further we can test out few rule-based approaches. </a:t>
          </a:r>
          <a:endParaRPr lang="en-US" sz="2500" kern="1200"/>
        </a:p>
      </dsp:txBody>
      <dsp:txXfrm>
        <a:off x="1388846" y="3006675"/>
        <a:ext cx="4732020" cy="1202464"/>
      </dsp:txXfrm>
    </dsp:sp>
    <dsp:sp modelId="{57BB3A72-C6BC-4041-8D6E-D7E5FFC5B692}">
      <dsp:nvSpPr>
        <dsp:cNvPr id="0" name=""/>
        <dsp:cNvSpPr/>
      </dsp:nvSpPr>
      <dsp:spPr>
        <a:xfrm>
          <a:off x="6120866" y="3006675"/>
          <a:ext cx="4394733" cy="1202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61" tIns="127261" rIns="127261" bIns="12726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Ex.</a:t>
          </a:r>
          <a:r>
            <a:rPr lang="en-US" sz="1800" b="0" i="0" kern="1200"/>
            <a:t> Model should never recommend higher that annual maximum values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Get SME inputs </a:t>
          </a:r>
        </a:p>
      </dsp:txBody>
      <dsp:txXfrm>
        <a:off x="6120866" y="3006675"/>
        <a:ext cx="4394733" cy="120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Friday, February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Friday, February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Friday, February 17,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3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Friday, February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February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map, scatter chart&#10;&#10;Description automatically generated">
            <a:extLst>
              <a:ext uri="{FF2B5EF4-FFF2-40B4-BE49-F238E27FC236}">
                <a16:creationId xmlns:a16="http://schemas.microsoft.com/office/drawing/2014/main" id="{8FBCC8B7-81C3-4E1C-4D66-CEED5BE19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3" b="3812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2D544-C1CF-9E16-471C-5B61DF03F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Demand Forecasting Use Case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C9166-FB90-2464-C64E-8E91693DF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Brenntag  Data Science Assessment </a:t>
            </a:r>
          </a:p>
        </p:txBody>
      </p:sp>
    </p:spTree>
    <p:extLst>
      <p:ext uri="{BB962C8B-B14F-4D97-AF65-F5344CB8AC3E}">
        <p14:creationId xmlns:p14="http://schemas.microsoft.com/office/powerpoint/2010/main" val="73809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92168-FE3D-4928-41FB-DE814F03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Key Assumptions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BAAD1-32CC-D2AE-76E9-26A6A2809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11398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6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4343C-6608-FD6F-E92E-5F0ACCC2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Seasonality test on 12 months lag Citric Acid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15A5B-A730-1D13-2ABE-89E0CF818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447041"/>
            <a:ext cx="7830490" cy="5618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F5261-2BA6-C108-7597-A7E2FB9C4C76}"/>
              </a:ext>
            </a:extLst>
          </p:cNvPr>
          <p:cNvSpPr txBox="1"/>
          <p:nvPr/>
        </p:nvSpPr>
        <p:spPr>
          <a:xfrm>
            <a:off x="497840" y="5354320"/>
            <a:ext cx="204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 have similar seasonality in other products </a:t>
            </a:r>
          </a:p>
        </p:txBody>
      </p:sp>
    </p:spTree>
    <p:extLst>
      <p:ext uri="{BB962C8B-B14F-4D97-AF65-F5344CB8AC3E}">
        <p14:creationId xmlns:p14="http://schemas.microsoft.com/office/powerpoint/2010/main" val="81946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343C-6608-FD6F-E92E-5F0ACCC2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–Model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0BC2B8-AE36-F98B-96C0-B523A62A6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86832"/>
              </p:ext>
            </p:extLst>
          </p:nvPr>
        </p:nvGraphicFramePr>
        <p:xfrm>
          <a:off x="680720" y="1920584"/>
          <a:ext cx="10673079" cy="18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693">
                  <a:extLst>
                    <a:ext uri="{9D8B030D-6E8A-4147-A177-3AD203B41FA5}">
                      <a16:colId xmlns:a16="http://schemas.microsoft.com/office/drawing/2014/main" val="4221826294"/>
                    </a:ext>
                  </a:extLst>
                </a:gridCol>
                <a:gridCol w="3557693">
                  <a:extLst>
                    <a:ext uri="{9D8B030D-6E8A-4147-A177-3AD203B41FA5}">
                      <a16:colId xmlns:a16="http://schemas.microsoft.com/office/drawing/2014/main" val="454455547"/>
                    </a:ext>
                  </a:extLst>
                </a:gridCol>
                <a:gridCol w="3557693">
                  <a:extLst>
                    <a:ext uri="{9D8B030D-6E8A-4147-A177-3AD203B41FA5}">
                      <a16:colId xmlns:a16="http://schemas.microsoft.com/office/drawing/2014/main" val="3737667014"/>
                    </a:ext>
                  </a:extLst>
                </a:gridCol>
              </a:tblGrid>
              <a:tr h="38536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79757"/>
                  </a:ext>
                </a:extLst>
              </a:tr>
              <a:tr h="674392">
                <a:tc>
                  <a:txBody>
                    <a:bodyPr/>
                    <a:lstStyle/>
                    <a:p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 good model, Test the boosting algo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08127"/>
                  </a:ext>
                </a:extLst>
              </a:tr>
              <a:tr h="385367">
                <a:tc>
                  <a:txBody>
                    <a:bodyPr/>
                    <a:lstStyle/>
                    <a:p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downgrades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34025"/>
                  </a:ext>
                </a:extLst>
              </a:tr>
              <a:tr h="385367">
                <a:tc>
                  <a:txBody>
                    <a:bodyPr/>
                    <a:lstStyle/>
                    <a:p>
                      <a:r>
                        <a:rPr lang="en-US" dirty="0" err="1"/>
                        <a:t>FBProphet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~533%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Way off from the reality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18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470914-CBEA-C654-C780-7AE07142540F}"/>
              </a:ext>
            </a:extLst>
          </p:cNvPr>
          <p:cNvSpPr txBox="1"/>
          <p:nvPr/>
        </p:nvSpPr>
        <p:spPr>
          <a:xfrm>
            <a:off x="680720" y="1415812"/>
            <a:ext cx="105765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Tested multiple models but the performance of the models are not good.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6F840-0543-33C7-8C22-ED98113CDF0C}"/>
              </a:ext>
            </a:extLst>
          </p:cNvPr>
          <p:cNvSpPr txBox="1"/>
          <p:nvPr/>
        </p:nvSpPr>
        <p:spPr>
          <a:xfrm>
            <a:off x="589280" y="4358640"/>
            <a:ext cx="1057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Conclusion  –  Model needs to be improved.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do additional tests on the data,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additional feature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the aggregation level from 1 month to weekly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inflation as a key driver with demand </a:t>
            </a:r>
          </a:p>
        </p:txBody>
      </p:sp>
    </p:spTree>
    <p:extLst>
      <p:ext uri="{BB962C8B-B14F-4D97-AF65-F5344CB8AC3E}">
        <p14:creationId xmlns:p14="http://schemas.microsoft.com/office/powerpoint/2010/main" val="125226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4343C-6608-FD6F-E92E-5F0ACCC2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Next Steps</a:t>
            </a:r>
            <a:endParaRPr lang="en-US" sz="48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A5565F-838C-B46F-386B-F7A75EFC8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420810"/>
              </p:ext>
            </p:extLst>
          </p:nvPr>
        </p:nvGraphicFramePr>
        <p:xfrm>
          <a:off x="838200" y="1967309"/>
          <a:ext cx="10515600" cy="4209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00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CD434-9CFB-2524-83AC-C4841F4A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Agenda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BFF73D-4A1C-8A11-AFC3-94AAD0FE8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54703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8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285B2-64D5-6519-8AEB-169847F2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What is the potential demand for upcoming months so that team can better plan the resources?</a:t>
            </a: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FD07E-6858-CE2D-7490-C1CA832A9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68800"/>
            <a:ext cx="10515600" cy="139065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build a model to forecast the demand for upcoming months using historical sales dataset?</a:t>
            </a:r>
          </a:p>
        </p:txBody>
      </p:sp>
    </p:spTree>
    <p:extLst>
      <p:ext uri="{BB962C8B-B14F-4D97-AF65-F5344CB8AC3E}">
        <p14:creationId xmlns:p14="http://schemas.microsoft.com/office/powerpoint/2010/main" val="378886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F843-FD78-C8C8-B098-7C24C7D5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5397"/>
            <a:ext cx="10515600" cy="1325563"/>
          </a:xfrm>
        </p:spPr>
        <p:txBody>
          <a:bodyPr/>
          <a:lstStyle/>
          <a:p>
            <a:r>
              <a:rPr lang="en-US" dirty="0"/>
              <a:t>What are the key attribute of the project?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73E297-F662-E54C-A1C4-FE7C16B88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150909"/>
              </p:ext>
            </p:extLst>
          </p:nvPr>
        </p:nvGraphicFramePr>
        <p:xfrm>
          <a:off x="838200" y="1330960"/>
          <a:ext cx="10723880" cy="503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444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BF8C45-81C9-495D-3BCA-50B3468078E5}"/>
              </a:ext>
            </a:extLst>
          </p:cNvPr>
          <p:cNvSpPr/>
          <p:nvPr/>
        </p:nvSpPr>
        <p:spPr>
          <a:xfrm>
            <a:off x="5080000" y="3429000"/>
            <a:ext cx="6797040" cy="124460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CD434-9CFB-2524-83AC-C4841F4A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Agenda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BFF73D-4A1C-8A11-AFC3-94AAD0FE8D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90E946-5E55-4D8E-3858-C19CCEF53FE5}"/>
              </a:ext>
            </a:extLst>
          </p:cNvPr>
          <p:cNvSpPr/>
          <p:nvPr/>
        </p:nvSpPr>
        <p:spPr>
          <a:xfrm>
            <a:off x="393009" y="2438400"/>
            <a:ext cx="11489944" cy="302768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F4670-5D02-1E92-0A0E-9C969B07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38000"/>
            <a:ext cx="11301984" cy="1141200"/>
          </a:xfrm>
        </p:spPr>
        <p:txBody>
          <a:bodyPr>
            <a:noAutofit/>
          </a:bodyPr>
          <a:lstStyle/>
          <a:p>
            <a:r>
              <a:rPr lang="en-US" sz="4800" dirty="0"/>
              <a:t>High level  demand forecasting system design 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420D178-8BF1-CEA2-4622-80EF6BF76194}"/>
              </a:ext>
            </a:extLst>
          </p:cNvPr>
          <p:cNvSpPr/>
          <p:nvPr/>
        </p:nvSpPr>
        <p:spPr>
          <a:xfrm>
            <a:off x="711674" y="2794000"/>
            <a:ext cx="1484865" cy="104648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000" dirty="0"/>
              <a:t>Order data</a:t>
            </a:r>
          </a:p>
          <a:p>
            <a:pPr marL="342900" indent="-342900">
              <a:buAutoNum type="arabicPeriod"/>
            </a:pPr>
            <a:r>
              <a:rPr lang="en-US" sz="1000" dirty="0"/>
              <a:t>Inflation </a:t>
            </a:r>
          </a:p>
        </p:txBody>
      </p:sp>
      <p:pic>
        <p:nvPicPr>
          <p:cNvPr id="6" name="Graphic 5" descr="Illustrator outline">
            <a:extLst>
              <a:ext uri="{FF2B5EF4-FFF2-40B4-BE49-F238E27FC236}">
                <a16:creationId xmlns:a16="http://schemas.microsoft.com/office/drawing/2014/main" id="{662944EE-D86E-0D59-616B-6D68457EF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7055" y="2643580"/>
            <a:ext cx="1290320" cy="129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8C2D83-F4D7-6F4F-CECE-B838BDC4BADD}"/>
              </a:ext>
            </a:extLst>
          </p:cNvPr>
          <p:cNvSpPr txBox="1"/>
          <p:nvPr/>
        </p:nvSpPr>
        <p:spPr>
          <a:xfrm>
            <a:off x="2697914" y="3894974"/>
            <a:ext cx="142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Forecasting model </a:t>
            </a:r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3C2FD1C3-FFB7-145D-DB7C-35DCD93EA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4580" y="274518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9E8C7-0B54-F842-A5AA-9D24A006953F}"/>
              </a:ext>
            </a:extLst>
          </p:cNvPr>
          <p:cNvSpPr txBox="1"/>
          <p:nvPr/>
        </p:nvSpPr>
        <p:spPr>
          <a:xfrm>
            <a:off x="4740040" y="3907583"/>
            <a:ext cx="142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Forecasted demand</a:t>
            </a:r>
          </a:p>
        </p:txBody>
      </p:sp>
      <p:pic>
        <p:nvPicPr>
          <p:cNvPr id="12" name="Graphic 11" descr="Remote learning math with solid fill">
            <a:extLst>
              <a:ext uri="{FF2B5EF4-FFF2-40B4-BE49-F238E27FC236}">
                <a16:creationId xmlns:a16="http://schemas.microsoft.com/office/drawing/2014/main" id="{CA436D4C-2CAC-173E-991A-25E774956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0711" y="272828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6E00FB-C157-99A3-4CD0-793BDBCB567F}"/>
              </a:ext>
            </a:extLst>
          </p:cNvPr>
          <p:cNvSpPr txBox="1"/>
          <p:nvPr/>
        </p:nvSpPr>
        <p:spPr>
          <a:xfrm>
            <a:off x="6553659" y="3894974"/>
            <a:ext cx="160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Business Knowledge</a:t>
            </a: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12E0FAA3-14A7-283F-1BA2-1AA303119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6895" y="269847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284718-8F91-BD66-349A-C86544EFC14B}"/>
              </a:ext>
            </a:extLst>
          </p:cNvPr>
          <p:cNvSpPr txBox="1"/>
          <p:nvPr/>
        </p:nvSpPr>
        <p:spPr>
          <a:xfrm>
            <a:off x="8558668" y="3894974"/>
            <a:ext cx="1516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Modified Forecasted demand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B05B16F-6C20-1AA4-553C-20FF0A1003CE}"/>
              </a:ext>
            </a:extLst>
          </p:cNvPr>
          <p:cNvSpPr/>
          <p:nvPr/>
        </p:nvSpPr>
        <p:spPr>
          <a:xfrm>
            <a:off x="2265680" y="3078480"/>
            <a:ext cx="48768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6A0E75F8-4332-C197-9605-0D67A1081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1848" y="269847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EF13A5-7B9A-1E8F-372C-56008EDF6214}"/>
              </a:ext>
            </a:extLst>
          </p:cNvPr>
          <p:cNvSpPr txBox="1"/>
          <p:nvPr/>
        </p:nvSpPr>
        <p:spPr>
          <a:xfrm>
            <a:off x="10366487" y="3840480"/>
            <a:ext cx="1516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Supply/ Inventory Manager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41112C1-F588-16E2-9674-9ECDFE4E81BB}"/>
              </a:ext>
            </a:extLst>
          </p:cNvPr>
          <p:cNvSpPr/>
          <p:nvPr/>
        </p:nvSpPr>
        <p:spPr>
          <a:xfrm>
            <a:off x="4227100" y="3078480"/>
            <a:ext cx="48768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237990C-C75E-815E-71F9-0EEEE561A389}"/>
              </a:ext>
            </a:extLst>
          </p:cNvPr>
          <p:cNvSpPr/>
          <p:nvPr/>
        </p:nvSpPr>
        <p:spPr>
          <a:xfrm>
            <a:off x="6065979" y="3054533"/>
            <a:ext cx="48768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D007BB-632F-8244-66DB-45ED29B5E0F9}"/>
              </a:ext>
            </a:extLst>
          </p:cNvPr>
          <p:cNvSpPr/>
          <p:nvPr/>
        </p:nvSpPr>
        <p:spPr>
          <a:xfrm>
            <a:off x="8022163" y="2987071"/>
            <a:ext cx="48768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FA7F86-FC0E-C6A0-3C47-66547222ECC5}"/>
              </a:ext>
            </a:extLst>
          </p:cNvPr>
          <p:cNvSpPr/>
          <p:nvPr/>
        </p:nvSpPr>
        <p:spPr>
          <a:xfrm>
            <a:off x="9878807" y="3027123"/>
            <a:ext cx="48768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AFAC9-F1E9-8C06-1D73-EF21F806485A}"/>
              </a:ext>
            </a:extLst>
          </p:cNvPr>
          <p:cNvSpPr txBox="1"/>
          <p:nvPr/>
        </p:nvSpPr>
        <p:spPr>
          <a:xfrm>
            <a:off x="448056" y="1585823"/>
            <a:ext cx="1143489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Model is built using historical data and provides raw forecast, to make the output more accurate, we can add a layer of business rules/SME inputs and modify the forecasted demand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FC0E43-81BA-1957-4228-643A5BC92D5B}"/>
              </a:ext>
            </a:extLst>
          </p:cNvPr>
          <p:cNvSpPr txBox="1"/>
          <p:nvPr/>
        </p:nvSpPr>
        <p:spPr>
          <a:xfrm>
            <a:off x="7092427" y="6054803"/>
            <a:ext cx="60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Analytics can be added using Tableau/</a:t>
            </a:r>
            <a:r>
              <a:rPr lang="en-US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3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5C12-BB68-E105-E538-A744E2DD92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Iterative  model development approach  is used to develop the model for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EA04-8E60-98AD-F2E8-DDF00872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690688"/>
            <a:ext cx="11273896" cy="47339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1944" indent="0">
              <a:buNone/>
            </a:pPr>
            <a:r>
              <a:rPr lang="en-US" dirty="0"/>
              <a:t>We start with baseline,  and eventually get into improvement phase of the model using  feedbacks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9AF0C-5E2A-3EA1-7E4B-637BC643D4CF}"/>
              </a:ext>
            </a:extLst>
          </p:cNvPr>
          <p:cNvSpPr/>
          <p:nvPr/>
        </p:nvSpPr>
        <p:spPr>
          <a:xfrm>
            <a:off x="721360" y="266192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2B08E-AC26-8957-78D1-3184FC09F916}"/>
              </a:ext>
            </a:extLst>
          </p:cNvPr>
          <p:cNvSpPr/>
          <p:nvPr/>
        </p:nvSpPr>
        <p:spPr>
          <a:xfrm>
            <a:off x="9438640" y="3495360"/>
            <a:ext cx="2438400" cy="42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6DD8B-D18E-CE5E-A4C2-1CBA5D9C0A2C}"/>
              </a:ext>
            </a:extLst>
          </p:cNvPr>
          <p:cNvSpPr/>
          <p:nvPr/>
        </p:nvSpPr>
        <p:spPr>
          <a:xfrm>
            <a:off x="721360" y="4389120"/>
            <a:ext cx="2438400" cy="42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Hypothesis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9A510-1577-1205-CE88-58E36A1CAF2B}"/>
              </a:ext>
            </a:extLst>
          </p:cNvPr>
          <p:cNvSpPr/>
          <p:nvPr/>
        </p:nvSpPr>
        <p:spPr>
          <a:xfrm>
            <a:off x="6502400" y="3495360"/>
            <a:ext cx="2438400" cy="42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development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6C4A8-7AF9-0182-7F55-4BEFC54778BB}"/>
              </a:ext>
            </a:extLst>
          </p:cNvPr>
          <p:cNvSpPr/>
          <p:nvPr/>
        </p:nvSpPr>
        <p:spPr>
          <a:xfrm>
            <a:off x="3566160" y="3498280"/>
            <a:ext cx="2438400" cy="42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0CB5C82-87A4-E149-F5E8-9565E211FBE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59760" y="2966720"/>
            <a:ext cx="406400" cy="746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7212C19-D508-0C9B-D196-780BE340968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159760" y="3712720"/>
            <a:ext cx="406400" cy="890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63A3B9-F45C-BD71-8717-CE32317334D2}"/>
              </a:ext>
            </a:extLst>
          </p:cNvPr>
          <p:cNvCxnSpPr>
            <a:stCxn id="4" idx="2"/>
          </p:cNvCxnSpPr>
          <p:nvPr/>
        </p:nvCxnSpPr>
        <p:spPr>
          <a:xfrm>
            <a:off x="1940560" y="3271520"/>
            <a:ext cx="0" cy="10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AF17C6-8BAB-CB6A-928E-671B5083A08D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6004560" y="3709800"/>
            <a:ext cx="497840" cy="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1774D8-BEB1-3DC9-B0D6-E1EBBAC2324D}"/>
              </a:ext>
            </a:extLst>
          </p:cNvPr>
          <p:cNvCxnSpPr/>
          <p:nvPr/>
        </p:nvCxnSpPr>
        <p:spPr>
          <a:xfrm flipV="1">
            <a:off x="8961120" y="3709800"/>
            <a:ext cx="497840" cy="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F87AD906-42D6-F49F-8B35-C7DF968AE837}"/>
              </a:ext>
            </a:extLst>
          </p:cNvPr>
          <p:cNvSpPr/>
          <p:nvPr/>
        </p:nvSpPr>
        <p:spPr>
          <a:xfrm>
            <a:off x="7305040" y="2910840"/>
            <a:ext cx="2814320" cy="4288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C3F9DFB6-54E8-69AD-3E6A-E9AA68946CC9}"/>
              </a:ext>
            </a:extLst>
          </p:cNvPr>
          <p:cNvSpPr/>
          <p:nvPr/>
        </p:nvSpPr>
        <p:spPr>
          <a:xfrm rot="11154092">
            <a:off x="7955279" y="4272987"/>
            <a:ext cx="2814320" cy="4288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AA621-13EC-10F6-FD22-087C2721F163}"/>
              </a:ext>
            </a:extLst>
          </p:cNvPr>
          <p:cNvSpPr txBox="1"/>
          <p:nvPr/>
        </p:nvSpPr>
        <p:spPr>
          <a:xfrm>
            <a:off x="8991600" y="4287520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9" name="Star: 6 Points 8">
            <a:extLst>
              <a:ext uri="{FF2B5EF4-FFF2-40B4-BE49-F238E27FC236}">
                <a16:creationId xmlns:a16="http://schemas.microsoft.com/office/drawing/2014/main" id="{EC360B84-F2AF-B964-4C05-F80495AF7B17}"/>
              </a:ext>
            </a:extLst>
          </p:cNvPr>
          <p:cNvSpPr/>
          <p:nvPr/>
        </p:nvSpPr>
        <p:spPr>
          <a:xfrm>
            <a:off x="2565404" y="3858640"/>
            <a:ext cx="320036" cy="270800"/>
          </a:xfrm>
          <a:prstGeom prst="star6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6 Points 10">
            <a:extLst>
              <a:ext uri="{FF2B5EF4-FFF2-40B4-BE49-F238E27FC236}">
                <a16:creationId xmlns:a16="http://schemas.microsoft.com/office/drawing/2014/main" id="{DE616007-E1C8-51D7-9F8F-9A71A79644BF}"/>
              </a:ext>
            </a:extLst>
          </p:cNvPr>
          <p:cNvSpPr/>
          <p:nvPr/>
        </p:nvSpPr>
        <p:spPr>
          <a:xfrm>
            <a:off x="2565404" y="2350360"/>
            <a:ext cx="320036" cy="270800"/>
          </a:xfrm>
          <a:prstGeom prst="star6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6 Points 12">
            <a:extLst>
              <a:ext uri="{FF2B5EF4-FFF2-40B4-BE49-F238E27FC236}">
                <a16:creationId xmlns:a16="http://schemas.microsoft.com/office/drawing/2014/main" id="{5947265D-94DE-C03E-C78E-EB907D875F11}"/>
              </a:ext>
            </a:extLst>
          </p:cNvPr>
          <p:cNvSpPr/>
          <p:nvPr/>
        </p:nvSpPr>
        <p:spPr>
          <a:xfrm>
            <a:off x="10464154" y="3085920"/>
            <a:ext cx="320036" cy="270800"/>
          </a:xfrm>
          <a:prstGeom prst="star6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6 Points 13">
            <a:extLst>
              <a:ext uri="{FF2B5EF4-FFF2-40B4-BE49-F238E27FC236}">
                <a16:creationId xmlns:a16="http://schemas.microsoft.com/office/drawing/2014/main" id="{E098C409-362A-6AFA-F58F-33A8AD2199CE}"/>
              </a:ext>
            </a:extLst>
          </p:cNvPr>
          <p:cNvSpPr/>
          <p:nvPr/>
        </p:nvSpPr>
        <p:spPr>
          <a:xfrm>
            <a:off x="7302502" y="5961760"/>
            <a:ext cx="320036" cy="270800"/>
          </a:xfrm>
          <a:prstGeom prst="star6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18272-4C6A-F9F5-B095-AA0C76A9DC66}"/>
              </a:ext>
            </a:extLst>
          </p:cNvPr>
          <p:cNvSpPr txBox="1"/>
          <p:nvPr/>
        </p:nvSpPr>
        <p:spPr>
          <a:xfrm>
            <a:off x="7741918" y="5912494"/>
            <a:ext cx="30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Involvement </a:t>
            </a:r>
          </a:p>
        </p:txBody>
      </p:sp>
    </p:spTree>
    <p:extLst>
      <p:ext uri="{BB962C8B-B14F-4D97-AF65-F5344CB8AC3E}">
        <p14:creationId xmlns:p14="http://schemas.microsoft.com/office/powerpoint/2010/main" val="221031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92168-FE3D-4928-41FB-DE814F03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-1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Products have similar quantity distribution  but fully segregated based upon the region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D1C71E-B9A7-1C86-BCB8-CDCE7C74C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473207"/>
            <a:ext cx="7347537" cy="391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6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27620CBD-BCAF-E2C7-A7E1-60576AC5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43" y="1830365"/>
            <a:ext cx="7838867" cy="4174195"/>
          </a:xfrm>
          <a:prstGeom prst="rect">
            <a:avLst/>
          </a:prstGeom>
        </p:spPr>
      </p:pic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C4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92168-FE3D-4928-41FB-DE814F03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-2 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There is some level of seasonality and trend in the demand, sugar is seeing downtrend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067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631</TotalTime>
  <Words>506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Demand Forecasting Use Case </vt:lpstr>
      <vt:lpstr>Agenda </vt:lpstr>
      <vt:lpstr>What is the potential demand for upcoming months so that team can better plan the resources?</vt:lpstr>
      <vt:lpstr>What are the key attribute of the project?</vt:lpstr>
      <vt:lpstr>Agenda </vt:lpstr>
      <vt:lpstr>High level  demand forecasting system design </vt:lpstr>
      <vt:lpstr>Iterative  model development approach  is used to develop the model for the project </vt:lpstr>
      <vt:lpstr>EDA -1  Products have similar quantity distribution  but fully segregated based upon the region </vt:lpstr>
      <vt:lpstr>EDA -2   There is some level of seasonality and trend in the demand, sugar is seeing downtrend </vt:lpstr>
      <vt:lpstr>Key Assumptions </vt:lpstr>
      <vt:lpstr>Results – Seasonality test on 12 months lag Citric Acid</vt:lpstr>
      <vt:lpstr>Results –Model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 Use Case</dc:title>
  <dc:creator>Ankit Tomar</dc:creator>
  <cp:lastModifiedBy>Ankit Tomar</cp:lastModifiedBy>
  <cp:revision>2</cp:revision>
  <dcterms:created xsi:type="dcterms:W3CDTF">2023-02-14T21:00:05Z</dcterms:created>
  <dcterms:modified xsi:type="dcterms:W3CDTF">2023-02-17T08:44:12Z</dcterms:modified>
</cp:coreProperties>
</file>