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037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15:0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13.69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1 824 9845,'1'5'213,"1"0"884,-2-5-1080,85-41-11,-40 11-174,13-2 0,0-4 162,-6-16 1,-3-5-102,-10-5 102,-7-1-13,-11-3-5,-6 1-21,-9-2 88,-3 5-16,-3 7 96,-1 7-68,-4 12 16,-3 8 181,-2 11-247,-2 7-12,4 5-218,-1 4 129,1 14 89,-2 13 6,2 26 12,1 21-12,4 19 0,1-40 0,2 1-391,4 2 0,1-1 374,1-2 0,3-1-112,20 37-134,6-18-157,5-18 162,-1-16-397,3-17-281,2-10-3710,-3-20 4646,-2-10 0,-18 4 0,-8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35.37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9739,'68'33'483,"0"-1"0,-3 3 1,-7 4-266,-22-2 1,-5 4-496,5 5 1,-1 2 371,1 2 1,0 2-49,-1 2 1,0 1 5,-2-2 1,-1 0-15,-3-2 0,0-2 34,-3-3 0,-2-1 254,21 36-259,-6-10-52,-6-10-16,-7-14 161,-7-12-396,-9-14-271,-4-10-535,-4-6-4532,-15-15 5573,-5-9 0,2 5 0,1-2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38.61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581 172 10052,'20'-72'935,"-4"13"-644,-16 49-55,0 3-35,0 3-117,0 0-84,0 1-129,-7 0 45,-2 0 84,-10 0 51,-4 1-46,-3 0 1,-6 2 33,-3 0-28,-6 9-5,-6 6 39,-9 14 0,-2 10-12,-2 13-2,21-3 0,3 7-29,11-10 1,1 3-530,-4 20 1,4 1 529,14-15 0,4-1-3,0 1 0,3 0 0,0-4 0,4-1 0,14 42 0,7-15 0,7-36 0,6-5 0,18 11-263,21-6-280,-18-30-230,-1-8 45,2-16 78,-5-9 241,-5-19 269,-11-8 140,-12-5 162,-13-2 1126,-6 2-481,-11-15-409,-3 23 33,-6-3 6,2 28-157,1 10-224,5 3-56,2 6-95,3 1-62,8 1 168,10 0 79,14 0-45,17 0 5,8 0 34,12-3 34,0-3 10,1-5 136,12-7-63,-24 5-22,1-3-44,-33 10-135,-9 3-23,-9 1-49,-3 4 72,-3 11 5,0 12 57,0 19-17,0 44-45,3-15-62,0 26-364,4-34 6,1-8-515,1-9-375,12-7-970,2-10 2280,11-10 0,-15-10 0,-3-7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38.96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226 105 9727,'-7'-5'672,"1"0"-459,6 5 134,0 0-50,-85 69-157,55-24-112,-17 4 0,6 3 45,32 5-56,12-6 33,13-4-5,13-11 28,13-7-73,7-11-62,1-8-72,1-6 106,-4-5 28,-5-14 33,-8-8 6,-8-17-39,-8-10 0,-8-7-39,-6-9 34,-2-1-40,-7 0 39,-6 7-162,-7 12-285,-8 12-203,-2 16-83,-1 9 739,-25 66 0,32-41 0,-15 44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39.71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435 926 11435,'-56'-34'300,"0"0"1,3 1 0,5 11-239,0 31-45,-1 13-17,3 16 0,9 13-6,12 4-50,13-1 0,7-5-40,18-6 24,6-7-1,17-10-34,6-7-145,5-10 140,4-5 56,-1-5 56,-4-11 12,-6-8 32,-9-16 57,-5-11-67,-10-7 128,0-41 34,-10 27 29,-1-20-113,-5 46-112,0 16-112,0 14-74,0 9 153,0 23 33,-3 50 0,3 4 0,-2-19 0,2 0-230,15 22 230,7-6 0,16-16 0,4-11 51,3-15 16,4-11-67,3-10-45,30-18 39,-15-14-67,-22 3 1,-1-5-51,21-37 123,-33 25 0,-2-4 0,-1-4 0,-1-3-209,-2-4 0,-2-3 229,-3-2 0,-3-4 268,1-28 1,-4-2-127,-6 24 1,-3 0 16,2-17 0,-4 4 196,-7-12-5,-6 22 16,-4 21-37,-6 21-349,-2 14-44,-3 21-7,-10 27 48,6 38 1,4 14 2,6-14 0,2 3-520,2 2 0,1 5 0,3-4 500,4 7 1,5-5-12,6-8 0,3-3-34,1-4 1,4-2-250,6-4 1,3-2 58,-1-3 1,5 0-1595,19 18 0,3-3 1849,-16-24 0,0-4 0,5 5 0,-4-8 0,-7-15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0.39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68 703 11480,'-19'48'196,"0"-1"0,-11 43-157,33-20-33,9-5-1,8-11 46,10-12-51,4-13-179,-2-13 95,2-8 22,-3-7 12,-2-14 10,-4-10 40,-3-21 6,-5-13 162,-4-11 90,-5-4 39,-5-1-23,-2 9-38,-1 12-68,0 17-168,0 14-157,0 11-112,0 8 263,0 20 1,0 4-6,5 19-23,6-2 34,10-6 6,12-9 83,9-11-89,12-9-190,10-18-264,9-10 6,2-19 173,-25 5 1,-2-4 240,19-27 34,-28 23 0,-6-2 146,-3-25 145,-15-1 213,-8-1-84,-6 2-11,-5 6-5,-6 12-152,-4 10 0,-9 15-387,4 14 135,-9 22 0,0 27 56,-11 42-31,17-15 1,0 6-1265,-4 23 0,2 7 1242,7-22 1,1 2 0,1 5-3,2-4 1,0 5-1,1 0 1,1-6-271,1-3 1,0-4 0,1 0 262,0 9 1,-1 1 0,2-11-163,0 26-336,-1-10-449,0 7-444,0-9-222,-5-5 1619,-4-6 0,6-36 0,1-5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0.57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7 564 11155,'-3'-59'304,"0"-1"0,5 3 1,8 8-299,38 3-6,23 0-213,19 2-1099,-42 22 0,3 2 777,8-4 0,1 1-361,-6 3 0,-1 0 896,1-1 0,-5 2 0,4-2 0,-20 8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1.31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82 3 9638,'3'-1'548,"0"-1"91,-3 2-118,3 85-297,-2-22-174,-1 5 0,-2 3-10,-9 20-35,-4-6 46,-5-17-1,6-16 297,1-20 51,6-13-118,1-11-72,4-5-147,1-6-61,1-12 6,0-12-1,0-19 35,3-13-40,10-10 0,12-4-112,16 3 112,-4 29 0,4 3-6,22-8-112,21 4 18,-31 35 88,-8 17 12,-7 16 6,-8 20-6,-8 17-28,-8 6-190,-8 2-309,-3 14 286,-6-31-34,0 2 186,-4-40 89,4-8 0,0-5-62,3-32 62,1-3 34,11-33-23,8 0-11,16-5 0,9 0 0,10 9 0,6 13 6,5 17 50,-1 15-23,-1 10 6,-7 19 146,7 29-179,-25 5-6,3 24-202,-30-14-470,-4-1-364,-7 0 1036,-1 6 0,0-29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1.64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234 26 8797,'0'-7'874,"0"1"-745,0 6 588,0 0-392,-75 58-124,41-15-168,-12 1 1,3 3-28,22 11 28,10-9 10,8-8 12,4-12 34,10-8 16,4-11-10,14-5-46,4-5 17,4-11-11,2-9 17,-4-16 33,-5-10-106,-10-3 0,-7-2-5,-9 2-96,-2 3-101,-5 7-290,-9 8-309,-7 9-499,-19 10-834,-1 6 2134,-9 11 0,23-4 0,5 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2.65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308 1039 9951,'-66'48'254,"0"1"0,5-4 0,11 1-92,18 21-111,11-3-7,12-6 29,6-8-17,7-11 28,10-12 6,8-9-17,12-10-68,7-7-5,4-15-185,9-14 17,1-21 101,3-16 67,-1-16 45,-29 36 0,-2-3-477,-1-6 0,-3-2 577,0-2 1,-2-3 13,-3-2 1,-1 0-244,-2-1 1,-1 1 327,-4 4 0,-1 1-96,-3 5 1,-1 3 114,-1-31-201,-3 24-62,0 22-202,-13 22 135,-8 43 67,-25 47 5,19-8 1,0 7-132,-6 14 0,2 3 126,12-28 0,1 1 0,2 0 0,1 2 0,2 1 0,2-5 188,1 6 1,3-4-186,2 2 0,2-5-3,8 13-6,6-10 6,12-13 6,9-17 5,13-20-11,11-7-145,7-16 72,-9-15 0,0-6 28,26-24 162,-25 7 1,-4-5-155,-16 10 1,-5-1 33,-2-3 1,-2 0 2,19-39 74,-14 10 15,-12 11-16,-9 20-39,-7 12-6,-3 13-118,-5 9 1158,-6 13-1096,-7 15 89,-7 20-56,1 17-5,4 14 0,9 3 0,5 24 0,14-33 6,9 4 39,12-40-45,13-13-280,7-8-46,8-5 52,6-17 117,1-13 107,-1-22 50,-19-4 0,-3-6 36,-11 10 1,-1-3-868,12-28 0,-3-3 1030,-13 16 1,-2 0 40,2-8 1,0-1-346,-3 0 1,-2 1 328,-2 4 0,-1 0 22,-1 0 1,-2 2-107,-4 8 0,-1 4-62,0 4 1,-1 3 245,0-36-324,-4 44-252,-4 11 146,-1 51 106,-15 36 95,2-1 0,-2 8 88,-7 23 1,-2 7-166,7-24 1,0 2 0,1 2-18,0 15 1,1 4 0,2-7-5,0 0 1,2-4-104,2 10 1,5-10 43,10-7-122,8-1-62,9-8-219,7-8-453,1-15 720,3-13 198,1-10 0,-13-11 0,-4-3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3.18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1 143 11889,'23'-4'762,"41"10"-563,7 2 0,14 0-1512,-6-1 0,8 0 0,4 0 1378,-7-1 1,3 0 0,3-1 0,2-1-334,-10-1 1,2 0 0,1-1-1,0 0 1,1 0 283,1 0 1,0 0 0,1-1 0,0 1 0,-2-1-17,-3-1 0,0 1 0,-1-1 0,-1 0 0,0 0 0,16 0 0,0 0 0,-1 0 0,-2 0 92,-4 0 0,-1-1 1,-1 1-1,0-2-56,0 0 1,1 0-1,-1-1 1,0-1-9,-1 1 0,0 0 0,-1-1 0,0-1-13,-2 0 1,-1-1-1,0 0 1,-1 0-35,-5 1 1,1-1 0,-2 0 0,-2 1 34,14-2 1,-3 0 0,-2 1-206,-13 0 1,-2 0 0,-4 0 241,10 0 0,-6-1 1044,25-2-1024,-33 1 2075,-19 3-1604,-12 0 1762,-14 2-1869,-6-1 1110,-9 1-1542,-10-2 346,-22-1-430,-4-1-161,-18-1-472,8 2-643,-5 1-1379,-31-1 2734,14 1 0,0 2 0,-10-2 0,-20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14.54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1 182 9906,'38'32'734,"4"10"-728,2 21 5,-1 9-22,-3 1-107,-10-3-190,-8-10-39,-10-12-247,-6-15 365,-5-12 229,-1-11-68,-4-6 62,-3-14-560,-6-11-525,1-20 805,4-14 286,4-10 168,5-2-11,10 3 11,4 11 156,8 12-77,1 12-1,-4 14 118,-1 8-162,-1 6 191,1 6-91,4 10-184,6 9 61,3 9-95,6 1 101,21 8-180,-14-18-10,15-2-135,-19-17-96,0-8 80,0-14-35,-2-10 191,-5-18 0,-3-9 140,-7-6 409,0-23-168,-10 26 106,-2-5-341,-9 40-146,0 12-96,-1 6 96,4 11 112,4 19 98,11 41 0,3 16-118,-1 1 1,1 6-756,-5-22 0,2 6 1,1 2-1,-1-3 698,4 18 1,0-2-1,0 0 99,0-1 1,1-2 0,-1 0-81,-2-7 0,0-1 1,-2-2-13,-2-9 1,-1-2 0,-1-3-455,2 18 0,-3-6 392,-3-11 1,-3-5-34,1 34-26,-6-15-207,-4-11 45,-7-2-16,-10-13 2642,-13-15-2329,-17-19-56,-10-23 0,-14-27-129,-5-26 96,34 17 0,2-4 117,1-4 0,1-1-11,4-2 0,3 0-28,4 1 1,3 1 129,-8-40-170,17 8-10,10 8-35,21 3 40,15-3 45,22 2-42,-21 34 0,2 2 27,2 1 1,1 2-31,0 1 0,4 1 36,12-5 1,0 1-26,22-10 17,-29 19 0,-4 3 51,-1 1-68,-11 8-22,-13 6-124,-10 4-409,-6 4-502,-2-11-3059,-1 1 4105,-5-13 0,3 13 0,-3-1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4.63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0 771 10634,'100'0'222,"0"0"1,-25 0 0,2 0 0,1 0-203,2 0 1,1 0-1,2 0-1327,10 0 0,3 0 0,0 0 1307,4 0 0,0 0 0,-1 0 0,-2 0 0,-2 0 0,1 0 43,0 0 0,0 1 0,0-2-2,-3 0 0,-1-1 0,1-1 9,2 1 1,0 0-1,1-1 56,1-1 1,1-2 0,-1 0-27,1 1 0,0-1 1,0-1-33,-1 0 1,-1 0-1,0-1 4,-3 0 1,-1 0-1,-1-1-28,-9 2 0,-2-1 1,-2 0-12,-9 1 0,-1-1 0,-5 1 382,15-1 1,-7-1-396,-14 2 0,-5-1 0,33-7 761,-14 2-727,-6-3-23,-11 4 62,-15 1-11,-16 4 2146,-13 3-2208,-6 0 379,-3 0-844,-1-4-935,-11-17 823,-4 2 6,-14-15-56,-4 5 240,-8-2 219,-8-3 131,7 9 1,-4 1 70,-30-16-407,22 15 0,-3 2 714,-33-9-195,41 20 0,-2 1 38,0 1 1,0 1-6,-2 2 1,0 1 67,-45-6 190,12 3 55,21 6-475,23 2-118,31 4 101,38 7 56,49 10-608,-12-4 0,7 2 641,24 6 1,6 0-64,-24-5 1,3 0-1,0 0-2,1-1 1,-1 1-1,1 0-22,4 2 0,-1-1 0,-6 0 93,-1-1 1,-5 0-96,0 2 0,-10 0 69,-11 1-69,-6 1 23,-15-1 162,-12 3 95,-11 1 1303,-22 11-1437,-14 9-26,-17 0 1,-8 1-79,8-7 0,-1-1-121,-23 14 1,0 0 78,16-15 0,2-2-238,0-1 0,0 1-367,-4 3 0,-3 3 605,-17 10 0,3-1 0,-8 6 0,35-24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5.96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0 542 11183,'0'-5'-565,"0"1"369,0 4 201,52 134-1087,-34-83 1,1 3 1079,8 16 0,3 8 0,-3-5 2,1 4 0,-2-5 3,0-7 0,-1-2-3,-1-4 0,0-3-6,-2-5 0,0-1 461,19 40-551,-7-12 12,-10-20 467,-11-21-204,-7-16 236,-5-12-286,-3-12 1036,-12-18-1053,-8-17 196,-14-29-126,15 22 0,-1-4-821,-2-14 0,0-5 734,-2-14 0,0-5-32,10 21 1,0-1 0,1-1-326,1 1 1,1-1 0,2 1 334,-3-27 0,2 4-1,5 19 1,3 1-31,7-6 0,6 4-42,3 20 0,4 3-6,8-14 1,6 3-89,2 19 1,4 7-47,41-19 28,3 25 39,-31 45 1,-3 12-35,14 30-103,-27-4 0,-8 7-51,-15-7 1,-6 0 106,-4 3 0,-4 0-67,-6-1 0,-3-1-437,-3-2 0,-5-1 294,-7 3 0,-4 1 364,-11 12 0,1-3 0,-6 8 0,-5 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6.46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352 42 10567,'-64'-16'108,"0"1"0,5 5 1,8 10-3,10 30-100,7 26 28,11 23-34,10 15-490,10-42 1,4 0 399,5 0 0,4 0 12,1-1 0,3-3-12,29 36 51,4-18 39,-1-24 312,-4-19-200,-5-15 78,-6-19-101,-4-12-21,-5-18 55,-6-16 22,-7-7 57,-4-10 0,-3-1 38,-4-1-4,-4 7 179,-1 14 431,-4 13-700,4 18-146,1 11-213,4 9 151,0 18 57,2 17-1,2 29-156,10 20-236,7 18-110,-4-48 1,3 1 22,1 0 1,3 0 134,4-1 0,4 0 350,9 7 0,0-5 0,5 5 0,5-2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6.66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9785,'32'88'-465,"1"-1"0,-3-5 0,0-7-997,12 16-5466,-6-12 6928,-10-13 0,-12-31 0,-8-16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7.01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20 9033,'15'64'91,"1"0"1,-2-3-1,-2-3-91,1 21-5,-5-7 5,-2-12 0,-4-17 324,1-21 203,2-11-146,3-21-73,6-18 0,6-21 44,6-21-83,6-11-408,6-3 212,5 6 44,4 13 12,6 18 6,4 19-62,5 15-73,3 15-34,-1 20-95,-3 13-448,-6 22-694,-9 8-504,-15 11 1775,-12 18 0,-13-43 0,-4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7.18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9414,'80'55'-665,"-33"-24"0,-15-6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8.01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0 206 11206,'2'-3'744,"0"0"-844,-2 3 251,44 102-90,-25-50 1,1 7-782,5 11 1,5 10 0,-2-2 735,-5-7 1,-2-1 0,0 0-17,0-1 0,0 0 0,0-2-238,5 19 0,-1-7 168,-5-18 0,-2-6-132,9 24-33,-8-22-135,-1-10 113,-8-14 257,-2-14 61,-7-12 1448,-1-21-1515,-8-20 6,-8-32 154,2 14 0,-2-4-165,-4-15 0,-1-6 120,-2-15 1,0-9 43,3 9 0,0-7 1,3 6-91,5 25 0,1 3 1,1 0-38,-2-10 0,1 0 0,4 10 14,4-23-153,19 22 74,13 1 19,9 33 1,7 6-93,27-6 95,-21 22 0,0 10 11,14 31-44,-13 23-113,-22 22-235,-17 6-22,-38 3-299,-19-2 441,9-43 1,-6-3-59,-3 0 0,-2-3-118,-4-4 0,-3-3 454,-10 0 0,3-4 0,-8 1 0,0-6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8.36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82 56 9934,'0'77'323,"0"1"0,-1-4 0,3-5-177,12 20-73,9-6-62,16-14 45,10-16 22,3-19-22,3-16-11,-1-11-39,-4-21 33,-4-11 17,-12-23-45,-11-12 51,-12-10 117,-14-9-112,-17-3-149,-14-2 222,-18 9-140,-3 9-33,-7 18-202,4 15-309,1 18-38,3 8-314,7 20-303,9 19-4283,10 14 5482,13 12 0,7-26 0,7-9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8.57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11318,'21'71'-133,"0"0"0,-1-1 1,-1-2-176,-7-11 0,0-2-724,0 5 1,2 1 1031,4 7 0,-1-3 0,1 9 0,2-3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9.20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 1141 11122,'-4'-9'196,"2"2"207,2 7 17,0 0-240,25 76-113,-6-26-67,0 5 0,0 2-84,3 10-68,-5-10-106,-5-8 51,-3-15 207,-2-16 28,-1-9 62,5-14-45,2-16 72,8-15 1,7-17-51,3-4-67,6 3 0,19 8 0,-9 22 56,18 20-6,-13 28-44,7 19-6,2 14 0,4 4-785,0-4 723,1-12 12,-4-16-224,1-14-454,-4-23-185,0-20-292,-4-22 169,-5-24 605,-11-17 431,-24 39 0,-4-3-325,-2-10 1,-4-3 825,-2-13 0,-4-4-907,-4 17 1,-2-2 0,-1 0 604,1-4 1,-1 0 0,-2 1 42,-2 1 1,-1 1 0,-1 3 101,-1-16 0,1 8 518,-9-19-49,11 43-611,5 36 497,2 8-828,4 14 157,11 81-11,10 3 90,-3-8 1,2 4-181,2-12 1,2-1-189,-1-4 1,2 0 285,-2-1 0,1-2-213,-3-12 1,1-3 36,14 35 112,-8-28 39,-8-24 319,-4-20-246,-4-14 1686,4-15-1972,-2-12-829,-1-19-2649,-2-1 3691,-7-7 0,-2 26 0,-1 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18.43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33 0 6921,'-11'0'1125,"3"0"-716,8 0 298,0 0-427,-6 0-118,4 2-78,-3-2 45,5 1 33,0-1-16,5 2 145,11 1-50,17 2 56,20 0-118,20 1-62,18-4-273,-40 0 1,2-1 155,3-1 0,0 0-381,1 0 1,0 0 380,0 0 0,-1 0 17,0 0 0,-1 0-147,-2 0 1,-1 0 117,-1 0 1,-1 0 0,43 0 11,-8 0-207,14 0-230,-35 0-268,3 0-550,-44 0 1326,-11-4 0,-9 3 0,-3-4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9.37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1 266 7803,'66'-28'-9,"0"-1"0,0 0 0,0 3 0,0-1 0,-5 4-787,4 0 1,-4 2 795,-2 4 0,-4 1 0,5-2 0,-25 10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9.59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0 127 9055,'4'-9'-754,"41"-12"1,15-1 753,10 0 0,-11 2 0,-4 1 0,-11 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49.97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396 161 11368,'-41'-47'42,"1"0"0,-30-19-42,45 107 168,8 2 0,1 9 11,-4 32 0,1 11-1525,4-15 0,1 6 0,0 3 1364,4-13 0,0 3 1,0 2-1,1-1-9,0 3 1,1 0 0,0 0 0,1-1-107,-1 18 0,2-2 1,0-3 69,2-11 1,0-4 0,1-4-126,1 7 1,1-7-31,1-18 0,3-5-400,12 25-225,12-18-391,34-7-2594,6-17 3792,20-17 0,-42-12 0,-9-7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50.42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8 415 10203,'34'88'41,"-1"0"0,-2 1 0,-5-1 4,-15-16 0,-3-2-609,-1 0 0,-1-2 569,-1-2 1,-2-3 0,0 35 106,-1-25 508,-2-28-323,0-26 141,0-13-365,-2-27-67,-7-15 33,-5-31 34,-8-19-278,9 36 0,0-2 230,-1-5 0,0-2-6,0-3 1,0-1-20,2-2 0,1-1 0,2-2 0,2 0 0,2 1 0,2 0 0,3 3 0,3 1-141,6 7 1,4 2 145,22-37 46,20 22-15,-8 43 1,3 7-99,28-3 31,-25 25 0,-1 10 20,13 29-45,-13 33-252,-22 16-3,-28-19 1,-10 2 102,-6-17 1,-5-2-587,-9 18 1,-7-4 179,-4-21 1,-5-4 613,-12 5 0,1-5 0,-6 6 0,-4-5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51.36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1040 7817,'67'32'367,"0"0"1,-5 1 0,-7 2-362,7 35-402,-14 7 396,-18-2 0,-15-7 494,-10-17 33,-12-16-70,-5-19-266,-8-8-6,1-17-23,2-13 111,8-19-234,4-21-39,6-13-22,17-11-310,11-4 335,-6 46 0,3 1 2,31-37 68,5 15-23,-2 13-50,-3 17-39,-11 13-67,-9 12 16,-10 7 51,-6 17 39,-4 13 6,1 22 27,2 14-27,4 9-6,3 1 5,6-4 29,4-10-23,2-14 51,5-15 343,3-15-321,32-27-56,-14-17-28,-20 4 0,-2-6-370,15-39 242,-9-16-145,-29 39 1,-4-2 269,-5-4 1,-4-1 2,0-1 0,-5-4 53,-12-21 0,-5-1-17,6 23 1,-2 2 128,-8-12 0,0 6 155,-6 6-259,9 22-61,7 18-168,4 10 56,3 21 308,15 49-140,3 6-28,-2-15 0,2 2 488,13 34-477,-1-4-33,-5-10 67,-4-15-17,-6-15 89,-4-18 219,-1-14 589,7-10-791,6-10-156,17-7-6,14-6 0,16-2-67,13 7-6,6 5-11,0 18 25,-33 15 0,-3 8-221,18 25-169,-32-11 1,-7 4 27,-11 22-254,-19-2 597,-27-4-34,-22-9 56,-24-4 50,-12-13-78,0-12-278,33-19 0,2-7-165,-15-15-111,0-18-57,47-25-235,11-18 186,12-15 573,1 36 0,3-1 168,2-6 1,3-1 4,4-5 1,2-1 53,-1-3 0,2-3 478,1 5 0,1-4 0,0 4-92,4-9 1,1 2-359,9-18 1,3 7 198,-12 37 0,2 7-397,31-21 405,4 27-168,3 18-89,4 36 39,4 37 80,-39-15 0,-1 10-181,-2 10 0,-1 10 0,-2-4-179,1 8 1,-2 1-220,-2 1 1,0 6-1,-3-6-1798,-4 0 1,-2-4 2223,2 7 0,-2-5 0,2 6 0,-8-30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52.41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117 1011 10394,'32'-63'98,"0"0"1,-1 4 0,-3 5-87,8-11-12,-5 1 0,-8 3-84,-12 4 11,-5 8-22,-9 9 83,-13 12 12,-10 9 34,-16 11 50,-5 5-6,-5 20 29,3 15-68,2 23-39,12 15 0,15 10-6,10 3-50,22 0-70,13-33 0,8-2-86,26 15 91,-11-28 1,4-7-76,29-9-79,-1-11 23,-3-12 28,-5-15 168,-10-13 56,-11-16 51,-12-11 190,-14-9 11,-13-8 33,-7-10-5,-5-4 79,-6-4-12,-3 5 129,-4 3-73,-1 13-5,1 10 599,0 1-566,5 25-106,1 0-73,7 24-78,-1 5-96,1 5-173,0 1 95,5 14 11,5 5 67,11 18 57,6 11-40,3 12 17,4 12 45,-1 10-368,0 4 217,-4 4 5,-3-5-6,-5-5 1,-3-10 0,-7-14-6,-2-13 5,-5-15 68,0-11 33,-3-9 51,2-5 295,0-1-385,2-5-67,3-13 0,3-14 0,5-20-56,3 4 0,2-1-50,15-25 55,-9 25 1,2 3-23,13-1 6,2 16-51,-1 14 17,3 10 12,1 10-51,3 13-202,-3 9-503,9 28 497,-23-12 63,-3 10 89,-24-25 50,-5-4 146,-1-8 179,0-5 185,0-6 672,3-1-621,-1-2-270,5-10-105,-1-9-40,5-15 0,4-7-6,6-4-5,5 4-34,5 5 0,6 11-140,24 11 141,-8 11 38,19 18 6,-15 12 0,2 17 0,-1 9-246,-3 4-275,-4 8-678,-11 1-521,-18 22 1720,-18-27 0,-5-2 0,-1 9 0,-8 8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55.00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5325 574 7738,'-66'-43'558,"-1"-1"1,2 2 0,2 3-408,16 11 0,2 4-321,-4-1 1,-1 2 270,-1 3 0,0 1-59,-1 3 0,-2 3-40,-2 4 1,-2 2-557,-6 1 0,-2 3 559,-11 4 1,-3 5-6,-13 4 0,-4 4 13,27-3 0,-2 2 1,-1 1-11,-3 3 1,-1 0 0,0 1-309,3 0 0,-1 0 1,2 0 317,2-1 0,2-1 0,0 0 9,3 1 1,1 0-1,1 0 26,-29 6 0,2 1-43,5 1 1,3 1-6,6-2 0,3 0 2,9-2 1,4 0-121,6-1 1,2 2 120,1 0 0,0 1-3,-3 4 0,-2 3-295,-11 8 1,-3 4 294,-1 0 0,-1 3 5,-8 7 1,0 0-6,4 0 0,1-1 0,5-3 0,1 1 0,1-1 0,-2 3-2,14-7 0,-2 4 0,3-2-23,-10 8 0,2 3 12,9-9 0,0 4 0,3-2 10,-2 8 0,3 0 0,-2 3 0,0 1 3,1 4 0,0 2-6,3-1 1,1 2 2,3-1 1,2 5-12,11-8 1,1 5 0,4-2-21,-2 9 1,4 1 33,7-13 0,1 4 0,5-4-20,4 6 1,5-3 19,0 1 0,3 1-3,6 6 0,4 2-3,3 8 1,5 2-14,0-22 1,3 2-1,2 1-151,3 5 1,2 1 0,2 0 157,2 1 1,2-1 0,3 4 1,1-7 0,3 4 1,2-1-1,-2-4-2,3 3 1,-1-4 0,2 0 9,10 14 0,3 1 1,-3-8-2,2-3 0,1-6-6,4-4 1,5-4 6,4-4 1,6-5-1,-17-14 0,3-2 0,3 0 0,6 0 0,4-1 0,6 0 0,3 0 1,8 1 0,1-1 0,-5-1-1,-16-6 1,-4-2 0,1 1-1,3-1-361,16 6 0,5 0 0,-1 0 0,-7-3 210,-3-1 0,-6-2 0,0 0 56,1-2 0,1 1 0,-1-3-23,-1 0 0,1-2 1,0-2 38,0-1 1,1-1 0,0-3-25,2-2 1,1-2-1,0-1 4,1-2 0,2-1 1,0-2 100,0-2 0,1-1 0,7-4-164,-16-3 0,5-3 1,3-2-1,0-1 1,-5 1 315,3 0 1,-3-1-1,-1 0 1,5-2-19,1-2 1,5-2-1,1-2 1,-2 1 0,-5 1-20,0-1 0,-5 1 0,-2-1 0,1 1-55,3-2 0,-1 0 0,0 1 0,1-1-124,-1 1 0,0 0 0,1-1 1,-1 1 79,-1-1 1,-1 0 0,1 0 0,-1 0-8,-2 0 1,-1 2 0,1-2 0,4-2 2,2-3 0,5-1 1,2-2-1,-2 1 1,-5 0-13,1-1 0,-5 1 0,-1-1 0,5-2-39,-2 0 1,4-1 0,1-2 0,-3 0 0,-5 0 22,-5 1 1,-4 0 0,-3-1-1,0 0-14,22-14 0,-1 0 1,-2-2-18,-2 0 0,0-1 1,-3-1 19,-3 0 1,-1-2 0,-2 0 196,-7 3 0,-1 0 1,-2-1-171,-6 4 0,-3-1 0,-2 2 253,12-15 1,-5 1-92,-9 5 1,-5 1 58,-7 4 0,-1-4 81,-3-3 1,0-5 0,-2 1-132,4-10 0,-2-2-86,-5 6 1,1-3 0,-5 2 68,-2-10 0,-6 0 174,-4-8 1,-3-5-311,-4 25 1,-1-2 0,-3-5 4,-6-7 1,-3-8 0,-2 0 0,0 6-21,0-2 1,-1 5 0,-3-3-3,0 7 1,-2-3-1,-1 3 1,0 8 17,-7-8 1,-1 10 546,0 10 1,0 2-531,-1 2 1,-2 0-34,-3 0 0,-3-1 19,-4-6 1,-2-1-23,-3 1 0,-2 0-3,-2 0 0,-1 2 563,0 5 0,0 2-549,1 3 0,-2 0-6,-15-11 1,-1 0-6,16 16 0,1 0 0,-12-10 0,1 3-39,-18-13 39,-1 3 24,-4 3-159,36 27 1,-2 0 86,-1 0 1,-5-1 47,-30-17 0,-3-1 0,18 10 0,0 0-36,7 5 0,-2-2 0,2 4 8,-6-3 0,1 3-31,0 2 0,-2 3 28,-1 1 1,-1 3-12,0 4 0,-1 3 5,-7 2 1,-3 4-130,-6 3 1,-3 2 153,22 1 1,-1 2 0,-7 1-1,-7 3 1,-7 2 0,-2 1 0,5 0 11,-7-2 0,4 0 0,-4 1-320,5 2 1,-4 1-1,0 0 1,8-1 322,4-1 1,5-1 0,2 0-4,1 1 0,0 0 0,3 0-159,-27 1 1,3 1 163,9 1 1,5 1 462,15-3 0,3 2-471,-5 5 0,3 2 3,-23 4-3,37-5 0,2 1 948,-4 1-945,13-1 2354,18-8-2219,12-3 1063,6-4-773,3-1-666,0 2-2694,-4 2 2935,-10 5 0,6-4 0,-5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56.43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11497,'17'38'532,"11"25"-344,-5-8 0,2 6-1234,10 18 1,1 6 1099,-9-22 0,0 2 1,0 0-18,2 1 0,1 0 1,-1-2 37,10 22 1,-1-5-19,-6-13 0,0-5-12,-2-7 0,-1-3-43,-1-2 1,1-1 14,3 4 0,1 1-15,-1-1 1,0 0 0,0-3 0,-1-2-3,-5-5 0,0-2 6,19 26 546,-12-16-512,-6-15-35,-11-13 102,-3-9 1147,-8-9-1254,-1-3 656,-3-3-4296,0 0 3640,-1-3 0,0 2 0,0-2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57.16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10 8209,'5'2'1798,"0"-1"-1311,-5-1-156,99 78-2521,-39-30 2299,10 9 1,2 2 41,5 4 287,-2 0-388,-1-6 6,-5-5-56,-4-8 483,-8-5-517,-7-10-72,-11-3-40,-6-8 34,-11-4 1192,-4-6-1315,-4-3 346,1-4-470,-2-1 29,4 0-51,0-8-11,4-7 27,1-13-10,1-8-51,0-6 118,8-32 303,-9 12 5,9-21 73,-10 26 151,2 4 72,-3 7 29,-1 6 135,-6 7 526,0 0-499,-6 12 6,-3 1-40,-2 10-33,-2 4-22,0 2-50,0 1-102,0 3-246,-2 19 112,-2 10 17,-3 28-62,-3 11-61,3 12-1,3 2 1,2-3-1258,-7-3 0,-2-1-888,-4-3 2140,0-8 0,-2-12 0,5-36 0,4-10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58.46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10 146 12096,'-6'-57'908,"2"10"-662,4 42-11,0 1-39,0 2-11,0-1 118,0 2-68,0-1-151,0 0-79,0-3 1,0 2 33,0-4-28,0 4-5,0 0-140,0 1 10,0 12 124,0 17 0,9 24 6,4 22-6,12 17-409,-12-42 0,2 0 302,-1 0 1,1 0-432,12 44-302,-2-9-213,-3-8-50,-5-12 22,-3-11-157,-4-12-146,2-12 1384,-1-10 0,-3-11 0,-2-4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18.88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9610,'49'14'121,"0"0"0,0 0 1,0-1-83,35 13 45,6 0-518,-2-1 440,-6-3-6,-7-2 0,-9-3 148,-10-2-148,-11 1 72,-10-3-16,-10 2-50,-8-2 122,-7 3 220,-5 3-241,-4 8 55,-2 9-67,-10 8-22,-6 6 39,-10 4-56,-6 0 34,1-1-46,-4-3-38,2-1 44,0-3-139,-11 10-225,14-16-302,-5 6-280,18-20 896,5 0 0,6-13 0,3-2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59.21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78 879 8321,'28'-62'595,"-1"1"1,-1 4 0,-3 7-47,0 1-129,-2 7-45,-5 8-84,-3 8 0,-5 7-100,-3 9-56,-3 2 16,-2 6 314,0 1-465,0 12 61,0 17 141,-6 25-79,-4 27-90,0-31 1,-1 1-34,-1 5 0,-1 1-306,-1 0 1,-1-1 171,0-4 0,1-2-426,-14 31-219,3-21 375,5-21 7,3-17 150,3-11-117,2-7-28,1-16 802,3-11-360,0-20 73,4-13-5,2-8 28,3-2-57,11 4 57,17 1-90,1 26 140,10 7-73,-10 25-5,-1 13-18,5 9-4,3 12 27,3 7 269,20 12-202,-13-15-72,13 2-45,-20-22-73,-3-7-40,0-4-178,-1-3-124,-2-8 12,0-8 22,-6-15-146,1-43 342,-16 6 109,-7 17 1,-1-2 2,-5-36-488,0-10 589,-1 46 0,-2 0 47,-1 0 0,0 0 84,-2 4 1,0-1 330,-3-5 0,-1 4-266,-1-11-297,-1 6-134,7 45-45,3 14 123,1 25 56,1 23 0,8 34-17,1-33 1,2 3 16,3 3 0,5 3-191,15 24 0,3 0-5,-9-24 0,1-2-90,9 13 1,1-5-342,9 2-213,-4-18-494,-2-19 1334,7-15 0,-23-10 0,1-6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59.64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75 289 9940,'-16'-61'543,"-1"1"0,4 5 1,2 10-46,3 16-27,5 10-241,0 7-230,1 7-129,1 3 129,1 13 201,4 19 214,10 28-135,9 32-580,-7-34 1,1 2 299,1 9 0,0 1-12,-1 4 1,-2 1-62,1 0 1,-2-1-32,-3-4 1,-1-1-37,-1-6 0,-2-2-196,1 38-51,-2-21-123,-3-23 174,-1-19 235,0-16 101,-2-10-39,0-21-17,0-13 750,0-22-694,0-14 107,0-7-68,0-1-34,1 8 1,10 13 0,4 14 33,12 14 101,6 11-17,6 6 11,7 10-66,8 10-68,6 12-219,4 14-324,1 7-979,4 16-1385,-5-1 2907,-2 1 0,-30-29 0,-10-15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00.31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224 77 11850,'-51'23'233,"-1"1"1,5 4-1,9 6-98,18 54-46,9 9-1531,6 1 1448,14-5 44,9-12-50,11-11 504,8-18-454,0-14 256,2-17-272,0-10 16,0-8-50,-2-13 711,0-10-767,-4-20 11,-4-14 40,-7-17-35,-9-12-789,-7-10 773,-6-6-208,-10 34 1,-4 1 179,-6-22-14,2 36 0,-3 6-217,-8 10-334,0 17-186,-2 9-133,0 8-590,-3 21 1730,-7 20 0,19-12 0,-1 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00.53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11525,'13'59'-367,"0"0"0,-1-1 0,-2-6 0,-5-5 1,-2-11-1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01.16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0 147 9654,'79'-19'375,"0"1"0,-5 0 1,-7 1-376,8-2-190,-10 2-466,-16 5-498,-11 4-918,-15 1 2072,-9 1 0,-8 4 0,-4-1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01.77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24 321 8601,'-13'0'1770,"3"0"-1137,10 0 297,0 0-768,9 0 180,17 0-56,21 2-141,22-2-105,13 3-1,4-2-39,0 0 0,-6-1-6,-7 0-218,-10 0-275,-9 0-145,-12 0-5,-12 0 189,-12 0 12,-7-1-246,-7-3-225,-3-4 12,-1-2 537,-6-4 370,-4-2 79,-8-4 189,-5-2 119,-1-4 173,-2-5 101,-1-2-151,2-1 117,1 3-33,3 4-107,4 7-174,4 5-89,4 6-134,5 6-79,1 0-28,3 3 101,10 5 96,6 7-34,15 11-40,7 6-44,11 5-57,7 3 51,2-1 12,2 2 66,-6-3-11,-4-1-56,-8 2-33,-9-2-23,-10 3-11,-12 5 6,-7 5-1,-56 34-240,3-16 16,2-22 1,-5-3-309,-32 15-1054,3-9 355,4-6 1226,0-3 0,36-19 0,5-2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02.74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23 50 14992,'-18'-40'515,"14"31"-122,30 85-315,-5-21 0,1 4-1148,2 6 1,0 3 1069,1 8 0,0 3-17,-4-3 0,-1-1-239,-4-8 1,-1-1 174,-4-2 0,-2-4 358,1 36-564,-5-15-116,-4-22-140,-1-18 117,0-17 1274,0-13-881,0-7 928,0-5-1164,-1-14 60,0-12 46,0-20 124,1-9 34,0-4-107,6 6 39,7 10 67,8 12 1,7 16-29,4 7 28,1 7 6,5 12 6,1 4-6,5 12 34,0 2-29,3-2 1,-1-1-1,-1-7 7,-2-7-12,-3-5-51,-2-4-38,-2-4-175,-3-13-95,-1-7 158,-5-18 117,-2-6 78,-6-4 79,-4-17 101,-8 22 44,-3-3 74,-4 30-191,-9 11-96,-4 4-5,-13 13 196,-4 12-101,-7 48-89,17-6-6,1 28 0,17-31-11,11-5-34,6-11-5,9-12 10,6-11-27,1-11-6,4-6 34,4-7-73,-1-14 107,9-39 5,-18-3 5,1-28 12,-22 16-17,-6 1 0,-2 6-180,-7 9-408,-9 14-2140,-48 11 1880,5 16 0,-3 5 0,31 8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03.47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46 306 14381,'20'-35'-117,"-4"8"117,-18 38 369,-5 12 7,-5 19-91,-5 14-156,0 8-39,3 4-23,6-1-27,4-4-29,4-9 45,7-6-23,5-9-33,11-8-50,4-5-40,6-10-39,5-5 45,6-6-84,8-4-39,3-14 78,2-8 62,-2-19 22,-4-8 11,-9-5 29,-6 3 5,-13 4 61,-7 12 79,-9 10-140,-3 11-145,-3 7-62,-1 4 162,0 21 101,0 5-51,0 19-5,0 1 45,15 13-11,0-19 16,16 4-50,2-28-61,6-6-23,6-5 22,3-6-28,2-12 57,-6-12 33,-2-17 0,-11-11 0,-4-12 22,-16 10 1,-3-3 66,3-34 14,-7 32 1,-1 1 20,-3-12-52,-6 11-72,-5 15-28,-9 12-11,-6 11-84,-19 7-28,7 10-471,-15 8-408,12 17-511,-8 34-1176,4 17 2657,19-23 1,3-2-1,-1 6 1,7-13-1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03.78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117 1 14146,'30'4'986,"-5"16"-723,-19 39-157,-3 16-106,-2 13-89,-4 4-102,-9 4-346,-5-5-499,-12-2-195,13-38 1,0 0-1542,-16 41 2772,16-41 0,1-4 0,0 4 0,5-17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05.78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59 763 11794,'-11'0'61,"0"16"62,1 41-61,-1 17-51,3 10-5,2 1 33,5-5-33,1-12-6,3-16-6,3-12-44,7-14 44,4-11-78,4-7-28,1-7-17,3-5 28,1-12 90,-3-9-22,-2-13 33,-7-4 5,-4-2 51,-5 2 0,-4 3 101,-1 10-56,0 6-101,0 12-269,0 5 263,0 16 6,0 10-5,0 16 5,2 8 5,8 0 51,6-2-5,10-6 38,16 0-44,-7-16-11,14-2 22,-10-15-45,2-3-11,2-10-17,0-8-151,-1-18 25,-13-3 1,-2-5 18,14-35-349,-14 20 1,-2-2 455,-8 9 1,-2 0 16,0-4 0,-1-1 75,-1 0 1,-1 1-23,-2 2 0,-1 1 76,3-40 229,-5 21 113,-5 21-398,0 22-73,-4 22 185,-7 30 951,-6 29-935,-8 33-156,9-33 0,1 2-623,-1 8 0,1 1 578,1 1 0,0 1-361,-3 20 1,2-1 310,4-26 0,1-2-181,-2 10 0,0-6-128,4-6-22,-1-17 162,6-16 1242,-1-12-1023,2-4 711,3-5-700,8-5 264,25-13-270,-1 5 1,16-5 67,-10 13 27,-4 7-10,3 8-45,-4 6-39,2 8 33,-1 2-28,2-3 40,24 1-51,-10-13-67,16-1 61,-19-10-5,-3-13-68,-3-7 28,-2-21 23,-6-8 79,6-39 5,-16 20 17,0-23-17,-20 41-56,-3 8 6,-3 13 100,-12 11-55,-5 8 27,-15 7 45,-7 13-39,-4 12-39,1 16-34,-4 38-5,20-17-1,2 17-5,21-34 0,2-9 0,5-9 73,20-8-73,2-8 0,18-3 0,-5-14-45,0-9 40,2-15-6,-2-12-113,-2-7 68,-3-7 56,-3 4 0,-6 3 51,-8 14-202,-5 11 151,-8 15 106,-2 20 174,-4 16-101,-4 21-106,0 12 0,-1 3-23,3-1 269,7 9-117,10-27 0,8 4-12,12-28-95,10-8 17,8-3-33,10-6-40,7-12-34,3-11-5,1-19-73,-23-5 1,-3-5 10,-12 8 1,-1-2-475,9-20 0,-3-4 533,-14 14 1,-4-1-1,1-5 0,-2-1 3,-1 0 0,-2-1-241,-2 0 0,-1 0 313,-2 4 1,-3 0 176,-1-11 1,-3 3-15,1-21-159,-4-1-76,-2 57-28,-3 16-162,-3 9 61,-7 14 129,-10 22 73,-5 27 67,-7 33-87,11-2 0,3 5 100,6-20 1,2 0-151,-2 26 0,3-2 2,9-34 1,1-5-4,1-5 1,1-1 37,3 32 506,6-19-540,6-14 100,7-15-341,3-10-1064,17-10-79,-4-6 210,17-25-1695,-14-11 2863,0-24 0,-19 23 0,-8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19.89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9778,'27'48'112,"1"7"-40,0 12-72,4 11-184,2 5-636,1 4 529,-2-4-44,0-2-751,-1-6-845,-2-10 1956,-4-11 1,-13-26 0,-4-12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05.97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12825,'82'1'42,"-1"0"1,-3 0 0,-6 1-692,24 3-657,-10 4-6264,-20-2 7570,-23 3 0,-22-7 0,-14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06.68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1 143 13558,'37'-40'378,"1"1"0,23-23-395,-61 60-218,0 2 218,0 16 17,0 12 0,0 31-128,-3 14-214,1 17-475,-2 0-12,3-3-246,1-12-197,0-6-1976,0-16 3248,0-8 0,0-23 0,0-9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07.33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85 1 11603,'-4'80'345,"1"1"1,-1-5 0,-3-7-273,-9 12-23,0-10-44,3-16-1,3-17-5,3-15-73,4-9-72,2-9 38,1-2 96,0-3-39,0-5-40,3-10 50,6-15 35,8-14 5,7-11-6,5-2 1,2 1 5,-1 9 5,6 9-5,-14 19-39,1 6 39,-13 14 90,-3 11-56,0 7-29,-1 10 1,-4 4-62,2 5-34,-3-13 11,2-1-5,-2-14 12,3-7 72,0 0 67,1-3 62,5 0-68,3 0-61,9-8 0,8-5-11,8-8-45,22-4 56,-14 8 6,5 4 72,-24 10 102,-7 7 94,-6 13 51,2 33-325,-10 0 0,1 20-454,-7-21-291,-1-4-599,-14-3 1344,-19-3 0,12-17 0,-6-5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07.51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29 10175,'69'-10'-646,"-1"0"0,-1 2 0,-9 7 0,-14 21 0,-9-4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07.99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25 10276,'11'0'1579,"-3"0"-1433,-8 0 308,32 88 274,-15-17-741,4 4 1,0 6 244,-11-19 1,-3-1-428,0 6 1,0 0 300,-2 0 1,0 1-74,-1-3 1,0 0-165,-2-6 1,-1-1 102,1-7 0,-1-2-168,-1 29-146,0-21-173,0-23 530,0-18-502,0-11 1060,0-18-876,0-14 152,0-28 140,2-22 11,1-20-82,0 43 1,0-1 109,1-5 0,1 0 84,1-2 1,0 0-52,0 0 1,2-1-37,0 3 1,3 0 21,-1 4 1,2 1 2,2 6 1,1 3-7,20-31 7,5 21-18,3 20-33,3 17 0,-1 11-5,7 37 5,-23 3-56,-2 32-196,-24-4-113,-19 1-167,-11-4 11,-19-9 255,-7-10-2232,-37-7 2438,27-16 0,-1-4 0,42-11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08.87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481 633 10595,'-75'30'610,"1"-1"1,3 2 0,10 5-463,25 2 1,7 4-71,0 0 1,4 2-35,-16 42-436,17-5 392,13-14 138,7-13-104,4-16 33,10-13-106,10-9-213,16-10-73,11-3-90,9-16 322,3-12-47,3-19 106,-4-15 29,-7-4 5,-6 0 0,-13 8 61,-10 15 102,-12 15-130,-6 13-27,-14 9 0,-10 20 5,-13 11-67,-19 52-185,18-13-17,2 19 23,25-34 50,7-15-61,11-10-124,23-10 230,5-9-11,19-6 95,-9-13 56,0-8 6,-4-17-1,-6-5 46,-9-4 55,-8 3 169,-9 4 441,-6 10-424,-7 14 105,-11 12-106,-8 21-145,-4 14-79,-1 16 6,9 8-22,5 2 44,8 12-39,9-24-17,5 2-11,7-33-28,8-6-128,3-8-271,7-4-127,5-15-6,5-16 269,4-24 179,-1-20 84,-26 30 0,-2-5 159,6-37 1,-3-5-435,-7 18 1,-3-1 378,-3 7 1,0-3 0,-2 3 264,-2-6 1,-4 4-160,0 0 0,-2 3-76,-1 8 1,0 3 69,0-1 1,-2 6-205,1-3-196,0 11 196,-5 61 73,-5 23 140,-9 35-115,9-26 0,-1 4-65,1 7 1,0 1-223,2 2 0,0 0 239,3 0 1,1 0-12,1-6 1,1-2 10,0 43-227,2-41 1,0-3-955,0 18-202,5 8-3404,-3-41 4737,6-12 0,-6-13 0,1-8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09.00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0 263 10444,'32'-59'-301,"1"1"0,-1 1 1,-1 11-1,5 23 1,-9 3-1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09.79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13810 2399 9374,'-59'-35'167,"0"1"0,0-1 0,-4-1 0,-2 0 0,0 0-52,-3 0 1,-2 0 0,-1-1-1313,-8-4 1,-3 0-1,-2-1 1293,18 7 1,-2 1 0,-1-2 0,1 1-25,-2-1 1,1 1 0,-1-1 0,1 0-38,1 1 0,0 0 0,1 0 0,-1 0-13,1 1 1,-1-1-1,0 1 1,0 0-15,1 1 0,-1 0 1,0 0-1,-1 1-8,0 0 0,0 1 0,-3 0 0,-4-1-3,-7 0 1,-6-1 0,-3 0 0,1 1 0,4 3-22,-1-1 0,4 3 1,-1 0-1,-4 0-398,-1 1 0,-5-2 0,-1 1 0,2 2 0,5 1 373,4 3 0,5 3 0,1 0 0,-2 1-3,-1 0 0,-1 0 1,0 1-1,0 0 5,0-1 0,0 0 0,0 1 1,-1 0 27,0 0 1,-1 0 0,1 0 0,-1 0-257,0 0 1,0-1 0,-1 1 0,1-1 272,0 0 1,0 1 0,0-1-1,0 0 2,1 1 0,1-1 0,0 0 0,0 1 0,2 0 0,1 0 0,1 0 0,-1 0-2,4 2 1,0 0 0,1 0 0,0 1-1,-22-4 0,2 1 0,0 1 21,2 2 1,1 1 0,0 1-24,2 0 1,-1 1-1,1 2-17,-2 1 1,0 1 0,0 1-3,0 0 1,0 2-1,-1 0-20,-1 1 0,0 0 1,0 1 15,1 0 1,0 1 0,1 0 15,2 0 0,0 0 0,1 0 9,2 0 0,2 0 0,-1 1-26,5 1 0,0 0 0,0 0 260,4 0 1,-1 1-1,2-1-316,2 2 0,0 0 0,1 0 39,3-1 0,1 0 1,1 0 7,-27 1 1,2 1 278,11-1 0,2 1-226,13-1 1,2 0-17,7 1 0,1 1 671,1 1 0,1 1-671,-6 1 0,-1 1-3,-6 3 0,-5 2 3,1 1 0,-5 2 0,3 1-3,-13 3 1,-1 2-142,13-3 0,-3 2 0,5-1 135,-4 4 1,4 0 5,-2 2 1,2 1 190,0 0 1,1 2-206,0 1 1,1 1-15,1 1 0,0 1-48,1 2 1,1 1-9,3 0 1,-2 3-4,8-2 0,-4 4 1,4-2 69,-8 8 1,0 0 19,11-8 0,-2 2 0,4-2 0,-1 3 0,3-1 2,2-2 1,1-1 3,3 0 0,2 0 249,1-2 0,3 1-249,4-2 0,0 2-1,-5 19 1,2 2-6,13-13 0,2 2 0,-5 14 0,4 1-6,5 32-8,14-46 0,1 1 14,2 1 0,2 0-28,1 2 0,3 0-6,4 2 1,2 0 2,3 1 0,3 0-28,5 1 0,6 2-70,16 27 0,5 1 34,-8-21 0,1 0-248,-2-9 1,2 2 0,0-4 297,9 5 1,0-5-15,3 1 0,3-2 636,1 0 1,3-2-623,1 0 0,1-2-39,3 0 0,2 0-206,6 1 0,4-1 108,3 2 0,9 1-19,-17-15 1,10 1 0,1 0 0,-3-4-267,5 3 0,-3-4 1,5 0 466,1-1 0,6 0 0,-2-1 0,-13-7 0,-6-3 0,-9-6 0,-10-5 0,-1-1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10.68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2908 6210,'91'12'94,"-1"-1"0,0 1 1,0 0-1,-5-1 1,-1-1-1,-1 1 1,-6-1-118,-1 1 1,-5 0-1,0-1-753,1 1 0,-1 0 0,0 0 776,0 0 0,-1 0 0,1 1-283,0 0 0,1 1 0,0-1 301,2 0 1,0 1 0,0-1-16,2 2 1,0 0 0,1 0-409,1 0 0,0 0 0,1-1 468,-1 1 1,1 0 0,-1 0 76,1 0 0,0-1 0,0-1-325,-3 0 1,0 0 0,-1-2 341,0 1 0,0-2 0,0 1-27,-3-2 1,0 0 0,0 0-29,-2-1 1,0-1 0,0 0-60,-1 0 0,1-1 0,-2 0 0,0 0 0,0 0 0,-1 0 9,1-1 0,0 0 1,0-1 14,-1 2 0,1-1 0,0 0-38,-1 0 0,1-1 0,-1 1 21,0 1 1,-1 0 0,4 0 57,23 2 0,6 0 0,-5 1-78,-21-2 0,-4 0 0,4 0-4,18 1 0,3 1 0,-5-1 55,2 0 1,-4-1 27,0-1 0,0-1 136,-1 1 1,-1-2-171,0 0 1,0-1-31,0 1 0,0-1-9,-1-1 1,1 0-4,-2 0 1,4-1-4,-17 1 0,3-2 0,-5 1-28,8 0 1,-3 0 0,16 1 0,-4-2 25,-30-2 0,-2-1-28,6 0 0,1-2 0,9-3 0,0-2-3,5 1 0,0 0 3,2 0 0,0 0-3,-3 1 1,-2 1-1,-2 0 0,-1 0 3,-4 1 0,-1 1 0,-3 0 0,-1 1 0,-3-2 0,0 1 3,-3 0 0,0 1 771,0-2 1,1-1-773,0 0 1,0-2-3,4 0 0,1-1 371,2-1 1,1-2-375,1 0 1,4-2-64,-4 0 1,4-2 0,-3 0 65,9-3 0,-1-1 0,21-7 0,-3-1 0,-31 8 0,-6 1-3,-1-1 0,-3-1 3,38-21-6,-9-3 1013,-12-1-1102,-25 7 0,-2-3 84,18-25 11,-22 19 0,-1-2 11,12-26 23,2-6 292,-23 39 1,0 1-263,0-2 1,0 1 36,0-3 0,1 0-40,-1 0 1,0 0 8,-2 1 0,-1-1 143,-1 0 0,-1 0 50,14-41-89,-21 28 0,-3 0-6,3-27-149,-10 30 1,-5 2-15,-15-22 23,-11-4-22,-16-4-3,19 41 0,0 1 41,-2-1 1,-2-1-3,-10-17 0,-1 1-42,9 16 0,0 1-25,-7-12 0,0 4-37,-13-9 62,-1 9 0,-3 7 6,-7 5 171,-4 3-121,-10 1-51,-4 0 101,20 10 1,-1-1 33,-26-16-104,32 15 1,3 1-37,-9-11 624,9 2-630,5 3 6,5 1-6,3 6 111,-13-5-295,12 13 73,-14-4-179,12 10 16,-3 1-29,-1 1-391,-1 3-689,-1-7 1389,-11-10 0,28 11 0,-2-5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12.85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4330 225 8746,'-61'-33'146,"-1"1"0,5 2 0,4 6 67,-4 10 11,-5 1-23,-7 0-89,-6-2-67,-4 2-45,-4 0 0,-4 3-347,-1 2 347,-4 5 0,-2 0 0,-5 3-319,48 0 1,-2 0 318,-1 0 0,-2 0 0,-1 0 0,-1 0 0,-2 2 0,0 0 0,-1 2 0,-1 1 0,-1 0 0,1 2 25,-1 1 0,1 1-8,0 0 0,1 1-12,1 2 1,0 1 11,1 1 0,0 2-237,2 1 0,0 2 220,1 1 0,-3 4-3,-21 14 0,0 4 6,16-8 0,0 1-3,-18 14 0,2 1 2,19-11 1,4-1-358,-2 3 0,1 1 352,-3 2 0,0 0-3,1 1 1,-1 0 2,1 0 0,-2 2-14,10-6 1,-3 3-1,3-3 17,-5 6 0,1-2 0,-11 13 0,5-2 0,-7 13 0,15 1 22,8-1-28,7 9-5,2 6 8,14-15 1,3 4-18,4-17 0,3 2-126,-1 19 1,3 1 128,6-22 1,3-2 13,4 2 0,5-1-45,3 2 1,3 0 44,5 1 0,4-1-63,7 2 0,2 0 63,3 0 1,2-1 2,2 1 0,4 2 0,0-5 0,5 4 0,-1-3 16,9 12 1,1 0-586,-5-9 0,2 4 0,-2-4 569,10 10 0,-2-2 0,-14-17 0,0 1 0,2 1-379,4 4 0,1 1 1,2 1 346,6 6 0,3 1 0,2 1-54,2 1 0,2 1 1,6 1-5,-16-19 0,4 1 0,2 1 1,0-3-1,-4-3 45,17 11 0,-3-5 1,4-1-144,-8-6 0,4 0 0,0-2 1,-5-7 184,22 2 0,-3-7-3,3-1 1,1-2-271,-1-3 1,1-1 255,0-2 1,2-1 366,1 0 1,2 0-384,-33-8 1,1 0 0,1 0-3,-1 0 1,0-1 0,4 2-215,24 6 0,5 1 0,-5-1 125,-22-5 0,-3 0 0,3 0-17,15 3 1,4 1-1,-9-1 21,-3-2 0,-7-2 123,-8-4 0,-2-1 395,-7-3 0,-1-1-269,5-2 0,1-2 22,9-1 1,5-1 262,17-2 1,4-3-375,-26 0 0,2-2 1,3-3 4,2-3 0,6-4 0,-1-1 0,-5 1-1,-1-2 0,-4 0 0,2-1 43,15-7 0,3-1 0,-11 2 53,-13 1 0,-8 1-36,-3 1 0,-3 0 430,-2-1 1,0-1-445,0-1 0,1-3 41,4-2 1,2-5 109,22-21 1,0-3-122,-17 10 1,-2-1-17,-10 6 0,1-4 0,-4 2-20,2-8 0,-3 0-11,1-5 0,-1 0 39,-1-2 1,0 0-77,-1-1 0,0-2 121,-3 2 0,-1 0 81,0-2 1,-1-1-102,-2 1 1,0 0-15,-1-3 0,-1 0 0,0 0 1,1-3-13,-5 4 1,1-4 0,-3 3-56,5-12 0,-2 1-23,-6 12 0,1-2 0,-5 3 40,-2-2 0,-5 4-26,-3 2 1,-2 0 528,-4 4 0,-3-2-576,-8-20 0,-7 0 0,-1 19 1,-3 1-176,-9-20 0,-4 1 150,-1 22 0,-4 4 28,-1-3 0,-3 0-3,-1 0 1,-2 2-1,-3 0 0,-1 2 3,-1 1 0,-1 2 11,-3 0 0,-1 2 14,2 3 1,-3 0-7,-23-14 1,-2 1-40,20 15 1,-2 2-54,-18-11 0,0 3-14,21 18 1,1 3 13,-2 1 0,-2 1 20,0 1 0,0 2 30,-2 1 0,0 0 447,0 1 1,-3-2-428,-26-9 1,-1 0 2,21 7 0,0-1 7,-20-8 1,2 0-8,25 11 0,2 1-3,0 0 1,0 1 2,1 1 0,0 2-45,-1 2 0,0 1-78,2 2 0,-1 1 27,1 2 1,0 1 25,0 0 0,-1 1-174,2 1 1,-1 1 243,2-1 0,-3-1 0,-21-3 0,0 0 28,21 1 0,1 0 14,-16-3 0,2-1 120,-16-8 1,9 1 660,14 1-683,10 3 96,14 4-118,5 0 705,16 7-823,4 0 478,13 5-478,0 0 56,2 0 17,-2 0 325,3 0 307,-1-2-637,1 0 4,0 1 600,0-1-1433,0 1-466,-3 0-1915,-7 0 3142,-8 7 0,7-5 0,-2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20.16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5 263 10438,'-5'-54'28,"17"6"-28,49 28 0,17-1 0,17-1-352,-43 10 0,1 1 349,2 0 0,1 1-246,0 0 0,1 2-292,5-1 0,0 2-851,-5 2 1,0 1 1425,0 0 0,-5 1 1,6 1-1,-22 0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17.60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3472 11491,'52'-50'140,"-1"0"0,-2 3 0,-3 4-106,7-7 39,9-6-898,7-12 825,-32 29 0,0 0 3,1-4 0,0-2 22,-2-1 0,0-2-22,-2-2 0,0-1-3,-4-1 0,-2-1 0,-1-1 0,-2 0 2,-4-3 1,-2 0 0,-1 0 0,-2-1 5,-1 0 1,-2 1-7,-2 0 1,-1 2 14,0 2 0,-1 2-17,4-41 264,0 19-258,-3 17 140,-2 17-146,0 12 0,0 2 6,-3 11 432,0-2-433,-2 10 16,-3 0-21,3 1 17,-1-5-17,2 0 5,0-6-5,4 0 0,1-18 6,2 5 0,3-13-1,-3 4 1,2-4 5,0-5 0,8-31-5,-5 18 0,6-21 50,-5 25-50,0 0 50,0 0-51,0-1 34,-3 3-39,-1-1 6,-1 6 0,-4 4-1,-2 5 6,2-9-11,-4 16 6,2-5-6,-4 20 0,-1 3-34,-1 6-5,0 2 6,0 3-433,0 0 365,-3 1 34,-6 1-78,-8 1-18,-10 1 74,-12 3 83,-9 9-67,-14 11 73,-8 12-5,-6 10 7,22-13 1,-1 0-3,-21 16 3,30-20 0,3-2 103,5-3 1,13-9-1,11-7 45,9-5 51,2-2 633,3 0-835,0-7-34,8-8 34,2-9 6,10-10-6,2-4 0,3-1-34,4-1-22,3 1-101,7 0 45,5 1 56,7 3 23,3 2 16,5 7-40,-1 5-10,-1 10 62,-1 5-63,1 4 24,1 9-24,33 25 63,-21 3-12,-24-7 0,-2 1 12,14 17 5,-10 1 0,-3-5 0,-9-4-6,-6-9-156,-7-5 150,-10-14 12,-3 0 40,-8-9-220,-1 0-94,-1-4 39,0-4 16,0-5-33,-2-6 90,-4 1 72,-3-2 12,-3 3 5,-1 0 28,-1-2 45,-1 2 0,-1-5 0,0-3 0,-2-4 0,-1-3 0,-4-3-28,-4-1 23,-9-3 5,-8-4 0,-11 0 56,-11-5-271,-9-2 215,-6 2 0,22 17 0,-1 3-12,-32-9 12,33 16 0,0 5 0,-25 5 0,-2 6 0,1 4 0,3 7 56,7 9-53,26 8 0,2 6-3,-21 25 0,25-12 0,4 3 0,-12 35 3,28-36 0,1 3-3,2 1 0,2 2 0,3 0 0,3 1 0,2-1 0,2 0 0,0 48 33,10-8 138,17-32 0,7-2 14,21 24-113,-4-32 1,6-4 53,-6-15 0,1-6-348,7-1 1,2-2 299,10-2 1,4-3 2,10-2 1,4-3-35,12-3 1,8-2 11,-4-3 1,7-1 0,-6-1-388,-25 0 1,-5-1-1,2-1 346,13 0 1,2-1 0,-11-1 6,-18 0 1,-7-2-625,34-13 705,-4-2-39,4-5 51,-7-6 251,-8-2-251,-17-5 100,-6-29-162,-21 9-22,-6-26 27,-15 15-10,-11-4 72,-10-1-118,-15 1 85,-9 3-87,7 26 0,-2 3-43,-21-17-24,20 24 0,0 3-110,-19-1 23,0 7-68,-1 6 460,2 9-807,4 4 780,7 5-1177,5 1 817,4 10-1143,-1 11 1289,-7 23 0,20-18 0,-2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18.81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1494 1 6355,'0'12'740,"0"-2"-567,0-10 370,0 0-375,0 24-5,0-17 5,0 19 61,0-21-44,0 3-79,0 0 86,0 3 172,-3 2-191,-3 5-94,-4 2-29,-5 7 51,-2 4 33,-6 9 40,-6 12-12,-11 15 0,-5 8 1,-5 7-127,2-4 1,-3 5-766,1-3 1,-5 6-1,1 0 749,5-8 1,0 0 0,-1 1-3,-3 3 1,0 0 0,1-1-207,3-7 1,1 0 0,-1-2 211,-3 3 0,-1-1 1,3-7-23,0 0 1,2-5 17,-5 4 0,4-8 108,-4-3-169,7-5 220,10-13-11,10-12-11,12-11 2062,5-7-2073,5-4 875,1 0-943,3-3-1492,0 2 1,0-2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21.74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374 218 5963,'-6'9'740,"2"-2"-292,4-7-264,0 0-178,3-3 111,-2 3 102,2-5-62,-3 3-68,1-2-27,1-1 151,1-5 83,0 2 52,-1-5-17,1 3-102,-3-3-5,2 3-5,-2-1-18,0 1-5,0 1-16,0-1-12,0 0-40,0 1-4,0 0-80,0 1-32,0 3-7,0 2 1,0 2-6,-2 1-51,1 0 1,-3 0-62,0 0 6,0 0 5,-1 0-549,2 0 269,1 0 197,-1 0 788,3 0-424,-1-2-113,1-1 28,0-5 11,-2-1-33,-3-3-28,-1 2 5,-6 0-50,-1 4-112,-3 2-16,-6 3 122,-6 2-33,-7 11 33,-6 10 6,-19 34 0,17-7-33,-4 18 27,28-18-33,11-3 39,8 0 0,18-5 39,14 2-33,21-3 100,11-2-103,-17-11 0,0-1-65,16 13-39,8 10 0,-51-16 101,-10-1 96,-25 1-29,-11 0-28,-21 0 11,-37 8-44,22-14 28,-18 1-34,38-17-146,11-6-156,10-2-510,12-3 812,25-13 0,-11 10 0,15-10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22.06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64 20 7867,'2'-6'493,"0"2"600,-2 4-998,-34 55 73,26-35 22,-18 43 102,39-52-35,11-3-78,5-5-33,0-1 28,2-2-34,-3-7-51,-4-5-33,-3-8-50,-6-4 55,-6 1-16,-4 0-45,-4 4-168,-1 3-269,-2 3-179,-6 4-330,-11 5-4020,-4 2 4966,-5 5 0,13-2 0,4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22.50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269 1 9727,'-58'24'121,"0"1"1,5-1-1,9 5-48,13 36-39,13-2-29,11-3 12,20-9 134,10-9 68,20-11-46,12-9-55,7-9-118,5-7-39,-1-4-45,-4-2 84,-5-3 11,-12-7 34,-6-5-1,-10-7-38,-8-6 44,-5-4 23,-8-4 146,-3-2-1,-3 6 0,-2 6-212,0 10-6,0 8-386,0 5 346,0 20 35,5 8-107,4 21-275,9 5-139,4 6-331,7-2-471,9 2-4276,1-7 5604,0-7 0,-16-20 0,-9-10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22.67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6955,'15'51'-198,"-15"-27"0,21 5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23.36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409 688 9184,'-67'-15'114,"0"0"0,4 5 0,8 11-25,1 42-83,8 12 78,13 7-73,17-3 0,9-4-5,11-11 39,12-10-45,8-11 0,13-10 95,5-7-56,4-5 28,2-11-28,-2-8 1,-4-14 10,-6-8 112,-7-4 12,-8-5-12,-6 2 85,-9 2 139,-3 9-44,-3 8-342,0 15-140,0 6 50,-2 10 1,1 15-29,-1 12 84,0 19 34,5 6 0,12 1 6,14-6 72,16-9 6,44-11-28,-16-14-56,-23-12 0,1-6-84,21-18 12,-2-15-46,-6-18 34,-7-9 78,-10-6-2,-26 14 0,-6-3 8,3-34-563,-11 28 0,-6 0 607,-16-34-750,-9 2 924,-12 6-312,0 14 145,3 20-51,8 22-73,5 18 1170,0 56-985,9 10-73,4-2 0,3 5-34,1 0 1,3 0 191,4 5 1,3 1-165,5 2 1,4-1-17,5 0 0,6-2-12,4-1 1,6 0 19,18 14 1,4-3-26,-15-20 0,1-2-110,12 10 1,-1-5-83,9 6-788,-21 1-651,-17-4 1631,-16-1 0,-10-25 0,-1-10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23.71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7 9330,'3'-4'666,"0"1"-677,-3 3 11,66 95-319,-33-34-493,9 9 0,-3 4 201,-18 22-1113,-10-6 1724,-9 0 0,-2-43 0,0-15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24.00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0 379 9688,'10'-75'128,"0"1"1,10 5 0,12 11-39,22 29 0,10 12-974,8-3 1,3 6 967,10 4 0,0 4-45,-7 0 1,-2 6-40,-10 7 0,-4 5-118,-8 1 0,-3 6 225,28 38-594,-22 13-85,-24 6 281,-33 5 202,-38-1-180,-25-4-211,19-39 0,-4-4 351,-1-2 1,-1-3 97,1-3 0,1-3-173,-37 7 198,18-11 784,21-12-1444,23-11-85,11-9 751,12-8 0,0 6 0,0 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24.65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189 553 8511,'-50'73'149,"1"-1"1,5-6-1,11-8-104,23-12 1,8-7 32,10-13 45,7-8 23,15-10-12,7-6-33,7-6-95,2-11 38,-2-11 12,-6-11 79,-8-8-29,-8-3-39,-7-6 152,-6 1-46,-1 0 23,-3 10-89,-1 9-107,-1 18-112,-2 7 112,4 19 33,1 16-33,7 15 12,4 18-12,7 0 16,22 15-10,-6-27 33,17 1 6,-15-35-45,0-8-95,2-6-174,23-31 224,-16-1 45,14-28 118,-27 1 33,-6-8 135,-9-13-387,-6-10 246,-11 41 1,-2-1 392,1-48 28,-4 4 297,-1 4-863,0 41-359,0 10-49,0 37 402,6 54 6,6 2-17,-4-3 0,2 5-161,1-5 0,-1 0-271,0 5 1,-2 1-123,-2 1 0,-2 1-152,0 7 0,-2 0-2058,-3-5 1,-1-2 2780,-2 1 0,0-6 0,-1 7 0,-2-24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21.04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1 682 8354,'71'-11'188,"0"0"1,-5 0 0,-5-3-3,4-22-69,-4-4-16,-8-9-101,-10-6 6,-10-4-6,-12-2 0,-10 3 0,-7 4 0,-11 7 0,-11 4 16,-11 9-10,-12 7 117,-3 9-16,1 8-107,5 6-40,7 11-16,8 12 56,11 16 17,7 15-11,18 9 61,11 3 39,24-2-38,12-8 27,10-8 11,5-15-27,1-11-7,2-11-66,-2-5-6,-1-12 0,-7-7-56,-8-16 45,-11-6-34,-14-9 34,-12-4 123,-12-27 123,-9 23-56,-13-11-100,-8 35 66,-8 8-111,-7 9-29,-5 7-10,-6 5 5,-1 6-39,-1 12-23,2 30 56,19 2 6,6 24 0,23-18 45,12 1-45,12-6 0,14-7 51,6-11 21,29-10-66,-17-11 0,17-13 66,-28-12-72,-4-17 68,-6-9-7,-9-9 68,-8-3 89,-10 1-55,-4 2 218,-6-3-297,-1 22-84,0 2 0,0 22-152,0 5-268,0 1 292,-1 11 116,0 12-21,0 15-113,1 16-27,0 8-68,5 2 129,6 1-101,8-9 6,4-5-79,6-13-375,18-6-118,-6-16-447,14-4-129,-16-23 1355,-3-7 0,-17 2 0,-6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25.17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1 730 10825,'0'-58'249,"1"0"0,12-40-182,29 70-67,15 1 6,13-4 5,12-1-5,9-5-4,-42 17 1,1-1-417,1-1 1,0 0 416,-1-1 0,0 1-3,-3 0 0,-2 0-34,35-20 250,-17 4-222,-16 7 139,-19 6-178,-14 5-28,-10 5 68,-4 6 433,-11 4-439,-9 4-34,-18 9 17,-12 16 23,-9 22-32,16 4 1,2 7-26,12-11 1,2 1-1,-6 16 0,6 0-128,10 18 33,10-12 79,9-16 72,10-15-27,6-15 33,16-12 0,7-7-107,8-15 96,6-9 11,5-18 0,2-9 196,-2-7 190,-4-2 12,-7-1-84,-7 4 44,-9 11-61,-9 11-297,-9 16-90,-4 8 90,-3 19 0,1 15-213,3 23-296,-1 22-180,-1 15-449,-5-29 1,-5 4 1137,-13 23 0,-3-3 0,8 14 0,-8-44 0,1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25.53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1 691 11309,'80'-23'115,"-1"1"0,1-1 1,0 1-1,6-1 1,1 0-1,1 1 1,1 0-1262,2 1 1,2 0 0,0 0 0,0 1 1164,3 0 1,2 0 0,-1 0-1,-1 0-19,-5 2 0,-1 0 0,-1 0 0,-1 1-184,-6 1 1,-1 0 0,-2 0 0,-3 1 171,11-2 1,-3 0 0,-4 1 260,20-5 0,-7 1-459,-24 5 0,-6 1-149,18-7 1,-27 7 2181,-18 1-2131,-11 0 1926,-20 1-3713,-26 3 2278,-25 2 1,13 4-1,2 1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26.67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0 651 7816,'91'-19'419,"1"0"0,-1 0 0,2-2 0,0-1 0,-2-2-212,-6 0 0,-1-2 0,-1-1-1327,0 0 0,0 0 0,-2 0 1219,-8 3 0,-1 0 0,-3 1-18,24-7 0,-6 1 314,-18 6 0,-5 1-359,-8 5 1,-3 0-37,37-15 5,-6 4 619,-1 1-624,-10 2 6,-12 6 97,-21 4-97,-13 7 2244,-14 3-2026,-6 4 430,-6 1-2900,-1 0 615,-4 0-631,-6 0 2262,-8 0 0,6 0 0,1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31.48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370 2194 6675,'11'15'974,"-3"-4"-781,31 15 0,9 0 222,9-3-1130,10 9 0,5-1 1080,24-12-192,-43-11 1,3-1-37,8 0 0,3-1-73,9 0 1,4-1-501,13 2 0,3 0 447,-26-1 0,2-1 1,0 1-11,2 0 1,1 0 0,-1 0-2,-1-1 0,-1 0 0,-1 0 6,30 0 0,-3 0-6,-2-3 0,-2 0 0,0 0 0,0-2 16,3-4 1,2-2 0,-30 1 0,0-1 0,0-2-6,2-1 0,-1-2 0,1-2 4,0 0 0,1-1 0,-1-1-12,-3 0 1,0-1 0,-1 0 43,28-7 1,-3-1 0,-10 0 0,-5 1 10,-11 3 1,-4-1 281,-9 2 1,-1-2-260,20-10 0,0-3-31,-14 7 1,-1-2-502,20-10 1,-1-2 467,-19 10 0,-4 0 11,-2 1 0,-3-1 242,-2 1 0,-2 0-236,36-27 22,-11 2 173,-31 20 1,-2-1 39,10-17-34,-1-14-55,-31 18 1078,-8-5-1252,-4-5-6,-15-7-90,-12-4 0,-22-6 90,18 37 0,-5-2-42,-28-19 0,-6 0-267,12 14 0,-2 1 299,5 6 1,-5-2 0,1 3-237,-16-4 0,-2 4 251,-11-6 1,-4 0-6,22 13 0,-2 0 0,-2 1 0,-5-3 0,-1 0 0,-1 1 0,-1 1 0,0 0 0,-5 1 0,7 5 0,-6-1 0,1 2 0,4 1-2,-3 1 0,4 2 1,-3 0 1,-17-1 0,-4 0 0,7 5 0,-4 4 0,5 4-6,0 3 0,-1 1 3,2 2 1,0 1-1,1 3 0,1 2-25,0 3 0,2 3 5,4 2 1,3 3 81,8 2 0,1 4-79,-10 6 1,2 3 16,19-4 0,1 2-465,-16 9 1,1 3 464,12-2 0,1 2-3,-5 5 1,-1 3 2,0 3 1,0 2-15,1 3 0,2 1 17,4 2 0,2 1-3,2 0 0,4 1-17,5-1 1,2 4-24,12-8 0,1 4 0,3-1 18,-1 6 0,2 1 22,-3 18 0,6-2-19,15-29 0,3-3-117,0 47 134,4-10 1345,10-8-1340,7-10 97,10-10-47,9-7 112,26 0 1,-10-20 10,21 2-49,-16-24 1145,1-4-1085,1-5 848,-4-1-970,-4 0 37,0-5-60,-19 2 28,-3-3 28,-18 4 51,-4 2-3154,-1 0-117,4 0 3125,-1 0 0,1 0 0,-2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33.00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1 460 8321,'0'4'841,"0"-1"-494,0-3-134,42 0 55,0 0-38,49 3 33,3-1-804,-39 0 1,2 0 604,7 0 1,2-2 2,4 1 0,1 0-470,7-1 0,2 0 470,8 0 0,2 0-32,-23-1 1,1-1-1,0 0 0,1 0 1,0-1 0,0-1-6,30-3 1,-4-1-6,-14-1 1,-5 0-1,-17 1 0,-5 1-77,39-6 63,-15 3 28,5 2-39,-7 0 6,-10 2 1136,-10 1-1131,-26 1 1077,-8 3-1088,-19 1-704,-3 0 558,-7 0-72,-7 0-29,-10-4-44,-10-2 123,-10-6 73,-6-3 84,-10-4 5,-5-4 6,-5-3 51,-4-3 44,-4-4-579,0 1 574,-1-2 83,4 3-38,5 3 78,11 4-6,12 6 5,13 5-94,15 4-202,6 5 73,10 1-17,3 3 28,9 0 691,11 3-551,12 9-34,15 6-27,10 10 33,11 0 22,7 3-5,-17-12 0,2-2-34,30 10-414,-31-11 0,-2-1 386,18 3-346,-5-2 284,-7-1-5,-6-2-5,-10 0 5,-8 0-6,-10-2-11,-4 4 705,-12-2-610,-3 4 405,-8 2-377,-2 8-50,0 12 22,0 10-10,-10 11-68,-3 7-12,-13 3 32,7-21 0,-1 1-20,-11 20 50,-9 14-50,15-37 0,3-8 6,2-7-1,3-4 6,3-7 34,0-2-39,7-9-6,1-2 33,4-5-122,2-3-146,-1 2-270,-1-2-509,-11 0-677,-1-3 1691,-12-5 0,13 3 0,1-2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35.73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 33 5745,'-15'-18'0,"4"3"0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36.08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5868,'0'0'0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37.17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17 9066,'0'-9'1137,"0"2"-851,0 7-135,0 0 107,9 28-102,3 7-94,11 32-51,2 0-5,0 3-6,0-3 0,-1-4-163,-3-5-240,-1-4-465,-5 3-863,-4-5 1731,-6-2 0,-2-23 0,-3-9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37.45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20 270 9257,'-11'-6'700,"2"2"-611,9 4 567,0 0-315,113-56-1151,-38 27 846,11-7 1,4 0-37,-32 19 0,-3 4-166,2 1 1,1 0-222,-3 2 1,0 1-289,2 1 0,-1 1-1335,41-1 2071,-8 3 0,-43 4 0,-17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38.54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1148 7324,'9'3'2112,"-2"0"-1602,-7-3-163,0 0-179,79-5-62,-43-7 6,60-8-56,-65-4 11,-5-5-16,-5-1-6,-5-2 39,-5 0-28,-4 1 0,-4 0-56,-1 5 0,-2 3-45,0 5-11,0 8-51,-8 4-105,-1 9 150,-10 15 51,-2 13-45,-2 19-219,2 6-38,7 5 184,7-4 123,8-2-27,14-11 33,8-5 0,14-13 5,5-7-5,5-9-5,4-5-96,0-4-101,0-5-44,-3-7 95,-4-8 128,7-21 23,-19 6 0,2-13 107,-21 11-12,-5 0 118,-5 2-12,-1 0 23,-2 6-44,0 4-29,-3 8-22,-5 6-180,-3 5 12,-5 14 33,0 11 1,0 16-90,0 11 22,4 2 67,5 0 6,5-7 6,7-6 5,18-4 17,3-13-28,18-5-90,-5-12-55,7-9-90,2-10-107,3-16 51,-1-14 217,-16 1 1,-2-4 85,12-35-364,-18 25 0,-3-3 587,-11 13 1,-4 0 10,-2-3 0,-1-1-47,-2-1 0,-2-1-305,0 1 0,0 0 293,-1 2 1,0 2 61,-7-42-58,-1 18 139,-12 3-55,6 31 883,-2 3-1158,8 27 529,3 6-832,2 4 246,0 8 57,-2 15 309,-2 66-79,1 3-817,2-19 0,0 2 629,0-12 0,1-2-14,0 1 0,0 0-9,-1-1 1,0-2-17,-1-4 0,0-2-38,-5 42 35,-1-15-6,4-17-285,1-5 173,4-28 118,1-4 0,1-22 1549,0-1-1544,8-14 48,6-5-20,10-15-33,4-3-33,3-2-18,-2 7 46,3 4-29,1 10 34,2 8 0,3 4 11,-1 4-11,2 4 0,-3 7-5,-1 7-57,-2 8-314,-4 4-201,-4-1-229,-5 2-297,-2 1 1103,-2 6 0,-7-16 0,-2-1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21.73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26 302 7845,'0'-57'515,"0"-1"0,-3-36-312,0 68-13,-2 7 56,-1 3-89,2 3 11,1 4-73,1 3-50,2 4 6,0 1-18,0 7 169,2 10 106,5 12 11,4 15-157,5 12-61,0 12-28,0 6-62,-1 4 56,-1-6-27,-3-7-40,-2-11 61,-3-14-61,-1-10 34,-1-13 89,-3-6-17,0-7 214,0-2-108,2-2-161,0-11 5,2-11-56,3-16-5,0-12-1,2-4-106,0-3 100,1 2-32,0 6 44,2 8 11,-1 10-11,0 9-62,-1 8-11,0 7-123,7 3 191,-3 7-12,8 8-33,-5 6 44,2 8-28,-4 2 29,0-1-158,-4-6-38,-1 0 201,-6-11 89,1-1 57,-3-7 72,4 0-117,2-6-101,4-8 6,6-11-1,5-9-5,5-4 51,17-9-51,-8 16 5,12 2 35,-11 21 144,3 7-105,7 9-79,3 9-11,0 14-337,-3 7-340,-10 8 688,-17 6 0,-3 1 0,-2-10 0,2 38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38.70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70 7901,'3'-5'1933,"0"1"-1435,-3 4-61,0 0-1132,9-28-1002,-7 22 1697,7-20 0,-9 26 0,0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39.11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13 9520,'14'-7'342,"-3"1"-74,-11 6 242,0 0-510,48 84-78,-26-32-211,7 10 1,-2 2-423,-13 10-18,-7-2-184,-4-6-985,-3-14 1898,-6-13 0,4-19 0,-3-12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39.41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1 366 9531,'10'-61'115,"1"0"1,4 2 0,9 10 120,65 5-872,-36 24 1,4 3 735,11 0 1,3 3 19,0 5 1,1 3-65,-6-1 0,0 5-56,-2 9 0,-4 5-196,32 21 0,-23 28-22,-34 15 111,-26 10 3,-41 5 56,8-44 1,-6-1-132,-11 0 0,-5-1 131,-4-3 1,-2-1 47,0-3 0,-1-2 0,3-5 0,0-3 0,-37 17 0,18-16-202,19-14-624,24-11-1218,13-19 2044,11-11 0,2 6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40.37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172 806 8853,'-27'-3'370,"-1"15"-196,-1 41-101,1 5-68,3 2-5,7-6 6,7-5-6,7-12 39,2-8-28,2-9 79,7-8-17,8-7-29,8-2-32,11-6-12,-1-10 0,4-9 0,-1-15 0,-3-7 0,-3-7 0,-4 0 0,-5 3 5,-3 7 107,-6 10 0,-4 10-112,-5 12 0,-2 4 140,-1 17-22,0 11-51,0 18-61,0 10-1,0 2 74,5-5 66,1-8 34,9-12-16,1-8-51,4-9 45,1-5 89,16-6-162,-6-14-34,16-8-38,-12-19 21,4-13 57,0-14 80,-12 6 1,0-3-104,-7 11 1,-1-1-722,6-20 1,-2-2 692,-8 18 0,-2 3-14,0-1 1,-2 2-85,0 2 1,-2 1 159,6-34 28,-4 20 50,-5 22-84,-3 19-274,-1 13 101,-2 17 1513,0 19-1284,-5 24 12,-1 26-74,-4 20-228,4-41 1,2 1 141,0 0 0,1 2-1,1 15 1,1-2 3,0 23 16,1-38 1,0-5 10,0-5-21,5-12-12,3-9-12,5-9-66,0-4 28,2-5 50,3-4 439,21-24-473,-3-4-50,14-26-11,-7-2 11,-3-1 39,-1 1 34,-6 11-34,-7 10-218,-9 14 151,-8 12 112,-5 22 11,-4 13 62,0 21-73,-1 10 0,-1 2-73,0-3-39,1-8-152,1-10-217,0-10-219,0-7 700,0-1 0,0-12 0,0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40.55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1 153 10601,'38'-59'-3882,"5"7"3882,25 31 0,-29 9 0,-13 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41.26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134 123 8170,'-77'-60'-202,"21"10"-33,63 45-45,6 1 118,0 2 128,-3 0 34,-2 2 0,-3 0-39,-2 0-68,1 0-94,2 0-40,1 0 23,2 3 111,0 1 62,0 2 45,-1-1 213,-2-1 308,-2-3 151,0 0-23,-4 0-738,2 0-768,-2 1-420,1 1 1277,0 0 0,0 1 0,-1-3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42.32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587 247 10584,'-53'-11'392,"3"3"-392,15 8 34,-8 0 5,-7 0-39,-4 7 0,2 5-11,2 10-29,4 8 35,7 7-29,4 8 29,7 10-91,5 10 24,7 11 66,8 9-39,4 9 45,4 2 0,6-28 0,3 1 3,0-18 0,1-1-3,6 14 0,3-4-418,18 14 424,4-11 0,4-6 1,7-7 44,5-6-40,-7-15 0,3-2 23,36 12-314,-27-14 0,1-3 302,-12-7 1,-1-2-6,3-1 0,1 0-15,1-2 1,0 0-3,1-1 0,0-1 3,0 0 0,0-1-3,-2-2 0,-1 0-37,-1 0 1,0-1-182,44 1 129,-9-2 27,-34-2 0,-1 0 57,20-1-1,10 0 6,-37-6 443,-6-4-320,-5-9 92,0-7-69,-6-8 719,8-30-680,-14 7 28,2-26 27,-15 13-77,-5-7-18,-2-4-305,-2-4 221,-3-3 85,-8-3 50,-7-1-34,-5 25 1,-3 0-65,5 15 0,-2 1-9,-9-16 1,-2 3 16,-20-21 62,-4 9 28,-2 6-173,-2 9 44,1 7-67,1 7 0,0 7 0,-20 0-39,21 15 39,-17 4-45,27 16 0,-1 4 34,-1 1-45,1 0-34,-3 1-5,-28 14-22,17-1 55,-20 12 12,27-4 44,2-1 6,5 0 256,4-2-261,6-1-1,6-2 1,3-1-1,-1-1 6,13-3-11,0-2 11,13-6 0,4 0 0,1-2-997,1 0 134,0 2 107,0 3-140,-1 9-505,-3 9-643,-1 4 2044,-1 3 0,2-13 0,1-7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43.24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101 66 7666,'4'-7'644,"-1"1"-600,-3 6 348,0 0-218,11-23-112,-8 17-62,9-17-62,-12 23-84,0 0 146,-3 1 23,-2 10 50,-6 9-6,-3 12-67,-2 11 33,0 4-27,0 0 45,-1 0 39,4-8-17,2-5 39,4-6-40,4-6-60,2 2 21,1-8-33,0-1 56,0-7 84,6-1 51,5-1 77,26 2-172,1-2 60,18-2 46,-5-2-23,2-2-123,4 0-50,-1 0-6,-3 0-6,-4 0 6,-7 0-84,-6 0-213,-9 0-1137,-3 0 432,-13 1 1002,-3 17 0,-8-13 0,0 13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43.90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65 1 7095,'-7'0'-12,"1"0"124,6 0 711,0 0-604,-19 72-102,12-32-25,-4 8 1,1 3 126,7-3-68,1-1-38,4-1-13,7-3 18,4-2-45,10-1-6,2-2-28,-1-3 56,2-2-22,-3-5 0,1-4-6,-3-5 23,1-4 44,-2-2 62,1-5-73,0-2 45,13-1-128,-6-3 10,9-1-50,-12-1 0,-3 0 0,-2 0 0,-6 0-6,-4 0-5,-4 2 11,-4-2 6,-1 3-1042,-1-3 240,0 5-397,-1-2 1193,-5 2 0,3-2 0,-3-1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46.31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75 267 7011,'-2'-4'979,"1"1"137,1 3-988,-3 0-66,2 0 408,-2 0-302,2 0-11,0 0-28,-1 0-56,-2 0-34,1 0 28,-3-1-5,-1-1 22,0-1-79,-1-1 46,2 1 10,-1 0-49,2 0 21,1 1 6,2 0 180,0 2-40,2-1-61,0-1 10,0-1-66,0 0-51,0-1-5,0 1-1,0 0 1,3-2 0,2-1-6,4-4-6,3-1 6,2-4 0,3 0 6,3-2 33,2-1 28,3-2-11,4-1-50,-1 2-6,1-1 5,-3 4-5,-8 4 6,-2 4-6,-11 5 11,-1 2-985,-4 1 430,-4 0-312,-1 1-467,-15 13-922,-1 0 2245,-10 12 0,15-13 0,3-3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22.30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 10 10461,'-2'-5'683,"0"1"420,2 4-1013,2 101 22,8-29-858,-4 7 0,2 4 740,3-28 1,1-3-85,-1 0 0,-1-1-41,10 43-502,-4-14-184,-5-16-315,-1-14-431,-1-15-374,-2-13 1937,6-12 0,-9-6 0,2-4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5:51.37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1407 711 6831,'7'-13'695,"-1"3"-477,-6 10 560,0 0-554,0-14-84,-3 9-84,-2-12 40,-2 14-84,-3-2-7,2 2 1,-3-3 11,-2 1-12,-3-3 34,-2 1-39,-3-1 6,0 1-6,-3 1 11,-1-1 0,1 2 23,-2-1-28,3 3-6,0-1 5,1 2-5,-1 1 0,-17 0 0,7 1-11,-12 0-23,12 0 23,1 3 6,0 2-40,-12 7 39,11-1 1,-8 3-35,13-4-5,-3 1-28,0 1 23,0 2-6,-1 2 44,3 1 7,-1 0-12,-6 5 11,13-7 1,-4 2-1,13-11 6,4 1-5,-2-2 5,0 3 0,-2 0-6,-11 9 6,5-3 0,-8 7 6,7-5-6,1 2 0,-1-2 0,2 2 0,-1-2 0,2-1-6,1-1 6,0-2 6,3-1 139,-5 0-61,9-4-44,-2 1-40,10-6 0,1-1-5,1 0-1,-1 0 6,0 3 0,-3 0-6,0 4 6,-4 1 0,-1 3 0,-1 1 0,-2 1 0,3 2 0,-2 2-6,1 3-33,-2 1 0,1 13 50,4-7-6,-1 10-5,7-10 0,-1 1 0,2 1 0,0-1 6,0 0-6,0 17 0,6-9 6,0 13-6,6-16 5,1 0 52,1-2 27,0 1-45,-1-2-28,-2-1-5,2-1 5,1 9-5,-1-9-1,-1 6 1,-2-12 5,-4 3-5,4-3-1,-3 1 12,2-1 22,5 8-39,-1-5 6,4 6-6,-4-6 0,0-3 6,1-1-6,0-1 5,1-3 6,0 0-11,0-2 12,7 6-7,-6-4-5,6 4 6,-6-8-6,2 2 0,0-1-6,0 1 6,1 0-5,-1 1 5,3-3 0,7 7 0,-3-7-6,3 3 6,-7-6 0,-2-1 0,2 0-6,0 0-5,2-2 6,-2 0-1,2-2-5,5 1 5,-5-2 1,2-1 5,-7 0 0,-5-2 0,1 0 0,-1 0 5,0 0 1,8 2-6,-5-3 0,7 3 0,-5-2-6,3 0 6,0 1-5,2-3 5,1 3-6,1-1-39,-1 1-61,9 2 67,-8-3 39,6 2-12,-8-3 7,1 2-35,0-3-5,4 1 45,2-1 0,20 0 6,-7 0-1,14 0-5,-14 0 0,0 0 0,-1 0-50,0 0 44,-3 0-50,1 0-22,-2 0-101,18-1 128,-16-1 12,16-3 0,-19 2-28,3-5 61,3 3 0,0-3 1,3 0-1,1 0 6,-2-3 0,2-1 6,0-1-6,22-9 0,-14 4 5,17-8-5,-20 3 6,0-4 0,0-4 55,24-24-50,-18 10 23,16-17-444,-28 13 421,-6 0 62,-8-2 56,-6 0 72,-8-2 58,-5 1 9,-4-3-60,-3 1 443,-2-2-282,0-27-240,-3 15-45,2-20 78,-3 24 46,1-1-85,-1-1-28,0-28-22,0 20 11,-1-17-39,-5 33 11,-3 5-51,-4 6 46,-1 4-12,-2 5-39,-2 5-6,-3 1 1,-2 3-40,-3 1 118,-22-14-40,8 9-33,-18-15 0,13 8 107,-5-2-46,-2-7-5,-3 3-5,-2-2-7,-23-10-38,20 15-6,-14-5 0,27 20 6,3 6-6,1 1 0,0 3-40,1 0 35,0 5-6,0 0-101,-25 5 44,12 3 12,-24 2 51,15 3-29,-8 0 23,-4 0 5,-2 0 1,1 0-1,27 0 1,0 0 5,-22 0-34,-16 0-140,33 4 85,1 3 55,4 6-39,1 3-16,1 4 33,1 2 17,-2 6-45,-21 17 39,17-7 39,-12 12-5,23-14-28,8 1-34,0 0 56,8 2 17,0 0-5,4 1 5,-1-1 0,-7 21 5,7-17 1,-4 18 5,8-20-5,3 2-6,-1-1 5,2 0 1,1-1-1,-4 12 1,6-18-6,-1 7 6,8-24-1,0-2 6,2-5 29,0 0-1,-1-1 73,-2 7-107,2-5 1,-2 6 0,4-10 5,-1 3-6,3-4 35,-3 0-35,3-1-5,-2-3 6,1 2-1,1-3 7,-2 1 83,-1 0-62,1 2 23,-3 0-50,2 1 0,0-2-6,1 0 0,-1 0-241,3-1-392,-2 3-835,1 1 1468,-4-2 0,3 0 0,-2-5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09.83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17 9822,'0'-9'768,"0"1"-953,0 8 106,0 0 124,1 95-11,5-25-318,-2 6 1,1 4 283,3-28 0,0-3 0,7 47-28,4-16 183,-1-19-155,0-17 62,0-15-56,-2-13 122,2-8-10,0-5 501,3-6-367,0-12-68,3-13 141,0-18 73,1-7-84,-4-2-40,-5 9-274,-4 10-212,-7 16-2,-1 10-77,-2 9 207,4 20 78,2 14 12,8 28 67,5 10-73,1-16 0,3 0 28,13 22-26,-11-30 1,1-4-3,12-3 73,-1-14-73,3-13 157,0-7-95,4-19 185,21-42-186,-18-5-8,-17 13 1,-4-2 35,2-27-89,-10 6 0,-6 10-493,-9 14-342,-2 16-1982,-13 11 644,-3 10 2173,-5 5 0,6 4 0,6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09.99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9380,'14'81'-381,"0"1"0,-1-7 0,-1-6 381,5 15 0,-9-39 0,-2-15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0.15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6915,'0'0'0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0.35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9934,'12'78'46,"1"-1"1,-1 0 0,-1-2-47,-2-13 0,-1-2-554,0 4 0,1 0 207,-1 1 0,1 0-328,2 0 0,1-2-420,-2-6 0,1-4 1095,14 37 0,-12-44 0,-3-21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0.73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462 59 10035,'-74'59'110,"-1"1"0,6-3 1,7-2-75,25-13 0,5-1-36,-21 38-61,17-5 61,18-14-123,12-10-135,27-14-302,16-13-236,29-12-106,19-8-889,11-25 1589,-45 5 0,-1-5 202,0-10 0,-2-7 504,-3-4 0,-3-4 42,-2-1 0,-4-3-109,-4 0 1,-3-1 43,-5 6 1,-3 1 464,11-31-139,-11 21-203,-10 19-604,-5 19-34,-4 9-201,-2 7 179,0 16 56,0 15 600,1 26-595,6 18-5,3 14-453,4 5-535,-3-42 1,2-2-604,9 37 1591,8-11 0,-15-37 0,-2-16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0.90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52 1 9867,'-28'84'-486,"9"-33"1,14-21-1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1.36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11654,'6'68'113,"0"0"0,-1 1 0,1 6 0,-1 2 0,0 0-70,-1-3 0,1 1 1,-1-1-1122,0 1 0,0 1 0,-1-3 1078,2 19 0,-1-6 22,-2-23 0,0-6 923,0 23-945,-2-31 547,0-7-479,0-15 262,0-12-168,0-19 1664,0-29-1613,0-38-93,0 11 1,0-9-921,0-20 1,0-6 871,0 25 1,-1-2 0,2 0-25,0 0 1,1 1 0,1 1-271,0-18 1,2 5 221,2 22 0,1 6-133,10-21 27,-2 30-269,2 10 44,-3 18 2004,0 8-1808,2 27 723,1 18-1003,-2 30-325,-6 21-10,-4 12 148,-20-28 0,-5-1 59,-11 24-52,1-34 0,-4-6-1276,-10-3 1871,9-12 0,16-20 0,11-8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1.72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502 26 9509,'0'-14'185,"0"2"-76,-42 25 0,-16 16 216,-5 15-724,-9-3 0,-1 7 477,34-7 1,6 2-15,2 1 1,4 0 236,-11 42-301,19-8 84,12-13 115,14-11-104,10-17 29,12-14 10,12-12 664,7-13-630,8-20 84,2-18 270,4-26-63,-4-13 11,-4-5-419,-9 6 313,-10 12-140,-13 21-224,-10 18-353,-8 16 135,-4 23 39,-9 35-342,-3 28-42,2-18 0,-1 4-200,1 14 1,1 2-196,3-4 0,1 0 958,1 9 0,2-6 0,2 0 0,0-20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2.36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404 1 11687,'-76'47'2,"-1"-1"0,8-1 0,9 2-58,5 29 56,18-6-6,16-13 6,12-15 0,11-13 247,15-13-203,14-8-38,21-5-12,8-3-100,7 0 16,-4 3-5,-6 10-84,-11 18 84,-15 24-45,-15 36 64,-11-37 1,-3 3-613,-5 11 0,-4 2 528,-1 1 1,-4-1 103,-3-3 0,-3-1-249,-3 0 1,-3-4 304,0-9 0,-2-4 3,-2-4 0,-1-4 181,-30 17 180,4-24 230,9-18-247,13-14-95,17-19 1086,9-15-1187,27-23-16,15-18-226,-2 30 0,5-2-10,12-7 1,3-2 60,6-3 1,3-1-29,8-4 1,5-4 89,-8 8 1,4-4 0,-3 2-3,-14 12 1,-2 2 0,2-2-279,11-12 0,2-1 0,-6 3 311,-1-2 0,-7 3-11,-7 6 0,-3 1 62,-11 9 0,-3 1-15,11-27-89,-22 31-129,-13 10 787,-24 22-787,-17 20 23,-21 16 106,-12 32 237,32-22 0,2 4-240,3 5 1,4 4-4,3 0 1,6 4-40,6 18 0,9 0 22,9-23 1,5-1-247,4 11 0,9-6-392,35 2-358,23-18-4124,1-12 5143,14-16 0,-47-7 0,-11-7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22.95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340 207 10534,'-55'-12'123,"0"0"0,-42 4-28,58 36-5,3 10-34,8 4 22,10 2-72,9 1 55,6 0-16,7 1-45,12-4 56,12-1-56,16-7-45,11-8-100,8-8-74,7-10-16,5-7 6,-2-17 66,-2-10 124,-7-22 5,-9-11 34,-10-10-174,-9-6 247,-12-3 174,-9 6 173,-9 6-28,-5 15 140,-1 12-443,0 17-223,0 11 134,0 18 56,0 19 5,5 25-49,-1 21 35,1-5 1,0 2-46,-2-17 1,-1-1-84,1 18 1,0-4-82,-3 7-40,0-19-67,0-19 269,0-16 56,1-11-56,2-8 0,5-14 324,14-42-329,1-1-1,13-30-44,-2 25 44,4 6 12,1 11 72,0 18-72,-2 13 184,23 26-145,-11 18-45,17 21-62,-17 12-72,-8 4 11,-6-2-101,-12-5-263,-6-9-152,-7-8-532,-2-12 1171,3-9 0,-7-12 0,4-4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2.81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36 444 9290,'-20'5'527,"5"0"-152,15-5 392,0 0-694,118 4-73,-35-3-504,7 2 0,4-2 451,-33-3 0,-3-3 22,-1 0 0,0-2-231,-3-3 1,-2-2-254,43-17-196,-14-7 392,-19-5 319,-19-4 252,-21-2 123,-12-1 739,-16 3-857,-11 6 431,-9 5-452,-8 10 159,1 6-132,7 8-263,5 5 0,10 4-6,5 1-27,4 4 33,11 12 84,7 9-79,15 15 63,10 6-68,3 3 5,3 0 12,-6-5-17,-7-4-78,-10-3 78,-12 3 5,-12 4 12,-26 9-17,-23 6-311,-23-11 0,-10-2-442,19-12 0,-3 0 753,3-5 0,-4 1 0,9-6 0,-17 6 0,21-12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3.97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47 59 10058,'-5'-7'403,"0"1"-493,5 6 68,0 0 22,-14 80 0,9-10 2,-3-1 1,1 5-233,5-18 0,3-3 230,3-2 0,3-1 67,12 36-67,12-20 174,5-20 392,-2-17-247,-1-16 45,-3-8 56,1-12-88,-2-12 116,2-17-163,-3-16 174,-4-13 365,-4-2-399,-7-17-425,-7 33-145,-3 2-29,-3 38-167,0 8 178,0 16 118,4 14 45,6 20-3,7-1 1,4 2 7,17 22 34,-9-23 1,4-4-40,21 0 5,2-13 197,6-15-112,0-8 33,4-8 45,0-15-67,-2-11 27,-24-11 1,-3-7-118,12-30 20,-20 19 0,-6-3-31,-3-34-39,-10-1 33,-6 9-100,-4 12-202,-6 20-465,-7 14-297,-10 18-817,-34 10 974,8 21-208,-18 25-385,25 13 1506,17 17 0,12-31 0,10-8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4.89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293 985 12573,'29'-49'383,"1"0"1,17-33-283,-48 65-96,-5 1 247,-1 2-252,-6 2-73,0 4-111,-5 3 16,-6 4 162,-11 11-61,-11 11 39,-8 17-17,-1 14-145,6 4-124,11-1 28,14-5 45,13-11 230,7-7-196,18-7 207,20-6-56,30 0-17,30 2-389,-39-9 0,2 0 311,4 3 0,0 1-31,-4 0 0,-2 2-51,-6 1 1,-4 1-250,20 22 23,-28 1-85,-20 0-49,-31-3 290,-18-5 303,-27-8 392,-13-11 404,-5-9 1388,-10-13-1602,33-5-363,5-9-152,39-6-67,8 1-342,20-5-5,13 2-123,26-1 44,21 2 79,16 1-337,-9 6 1,5-1 34,-18 4 0,2-1 527,-9 2 1,4 0 0,-4-1 121,7-4 0,-5-2 148,-1 0 1,-3-2 80,-5 0 1,-3-4 89,4-12 0,-5-4-11,12-20-165,-32 22 1,-9 0 85,-12-10 102,-10 4-214,-22 8-27,-13 9 123,-29 13-180,-16 9 23,-16 23 10,43 2 0,1 5-47,-2 8 1,1 10-1,-11 32 1,6 7-34,18-18 0,5 1-3,-4 20 1,8-1 49,16 11 424,22-19-116,15-26-122,19-18 122,19-16-257,-4-21 0,2-9-9,-12 0 1,0-6-621,20-14 1,-3-8 625,-16-6 0,-6-7-25,3-11 0,-3-6-56,-14 15 0,-2-3 0,0-1 54,-1-3 0,0-2 0,-3 1-11,-2 1 0,-1 0 0,-2 3 94,4-18 1,-2 7 158,-8 23 1,-2 6 112,2-20-205,-9 46-518,-1 9 314,-3 56-50,-9 47 50,4-7 0,-1 10-383,0-18 0,-1 5 0,0 1 383,1 7 0,0 2 0,1-2-79,-1-3 1,0 0 0,0-5-395,1 18 0,-3-4-743,-10 5 1,-4-6 192,5-32 1,-3-3 1022,-12 17 0,-1-8 0,4-12 0,3-15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5.19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0 127 11051,'80'5'256,"-1"1"0,1 0 0,0-1 0,7 1 0,1-1 0,2-1 0,1-1-1484,4-1 0,1-1 1,1-1-1,1 0 1228,-15 1 0,0 0 0,1-1 0,0 0 0,-1 0 14,17-1 0,0 0 0,-1-1 0,-2 0 4,-5 0 0,-1 0 1,-2-1-1,-2 0 10,15-2 0,-2-1 0,-4 0 126,-12 1 1,-3 0 0,-4-1 213,20-3 1,-8 1-212,-22 1 0,-6 0 132,22-6-284,-28 2 2296,-19 3-2301,-7-1 897,-15 2-2667,-14-4-1490,-23 2 3260,-12-3 0,10 6 0,3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5.45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493 1 11147,'-25'76'97,"1"0"0,-1 0 0,0 0 0,0 2 0,0 1 0,1 0 0,0 0-97,2-4 0,0 0 0,2-1 0,-1 0-1145,-6 18 1,1-1 0,0-4 1034,5-13 0,1-2 0,1-5-165,-4 10 0,4-6 1026,0 24-1507,10-21-17,8-12-331,21-3-1925,6-16 3199,24-16 0,-22-15 0,-3-10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5.8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486 1 9677,'-12'84'86,"0"1"0,0 0 0,-2 4 1,-2 1-1,-3 0-14,-4-1 1,-2 0 0,-2-1-942,2-4 0,0-1 0,-1-3 884,3-10 0,-1-3 0,2-3 18,-6 10 1,2-7 326,6-19 0,2-3-360,-11 23 594,6-14-527,5-10 319,7-14 392,5-15 1056,4-18-1762,5-29-72,12-39-14,-4 13 0,2-7-634,7-19 1,2-6 648,-6 21 1,1-3 0,0 0 7,1-2 1,1 1-1,0 1 2,0 3 0,0 3 1,1 2-12,7-16 0,1 8-3,-2 17 0,2 5-53,29-24-219,5 22 221,11 10-7,2 20-35,-1 11 29,8 68 62,-35 1 5,-21-5 0,-8 5 0,-9 39-328,-29 1 266,4-50 1,-6-2-124,-12-3 0,-6-3-253,-4-3 1,-6-4-17,-7-4 0,-5-5 454,-19-2 0,3-5 0,-8 1 0,-6-8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6.31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538 240 8304,'-8'70'216,"-1"-1"0,0 1 1,-2-1-1,0-2 1,-4-3-52,-12 11 0,-3-3-621,-3 1 1,-3-1 531,-2-4 0,-2-2-464,3-6 1,0-4 412,3-7 1,0-4 181,-19 23 716,15-23-335,14-21 151,15-13-324,4-15 157,5-24-549,12-36-4,-1 10 1,2-7-194,10-23 0,3-7 194,-5 21 1,1-2 0,0-1-614,2-2 1,0-2-1,1 2 591,-1 5 0,0 1 0,-1 3-4,6-11 1,-1 6-81,-4 17 0,0 5 41,19-15-101,0 20-218,31 11 184,-17 26 1352,18 28-1261,-31 35 83,-13 30 536,-20-36 0,-4 3-584,-2 3 1,-6 2 50,-8 0 1,-6-1-173,-3 0 0,-5-3 37,-11-3 1,-6-3 78,-2-4 1,-4-2-164,-1-6 1,-2-3-98,2-4 0,1-3-919,-34 13-5030,22-15 6268,24-12 0,19-8 0,12-4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6.52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464 1 9302,'14'7'392,"-2"-1"-40,-12-6 80,-21 111-46,-1-36-772,1 9 1,-3 4 421,2-31 1,-2-4-37,-3 2 0,0-1 0,-2-1 0,-1 0-258,-1-4 0,-1-1-300,0-3 0,-1-1 558,-25 30 0,23-32 0,13-16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6.70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0 298 10517,'68'-28'-6,"0"-1"0,1 0 1,8 0-1,2 2 1,1 2-1339,2 6 1,2 2 0,0 2 1107,6 1 1,2 1 0,-2 1-331,-8 4 0,-2 0 1,-3 2 565,18-1 0,-11 2 0,7 1 0,-50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7.08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56 6238,'88'-12'401,"-1"0"0,-6 2 1,-7 2-1013,1 0 611,-15 4 0,-32 3 0,-12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15:0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23.25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143 0 10590,'-39'79'102,"0"0"1,3-7 0,11-8-70,22-2 18,13-10 61,7-13-34,12-12 6,8-14-45,4-7-39,1-12 51,1-12-51,-7-14-135,-9-18 124,-9-7 11,-10-7-34,-5 1-22,-10 3-218,-8 7-219,-13 11-616,-19 16-3952,-6 11 5061,-8 10 0,27 3 0,10 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7.76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7296,'11'4'2521,"-2"-1"-2297,-9-3 515,0 0-420,98 1 23,-29 4-876,14-1 1,9 1 611,-16 5 1,1 1-459,-10-1 0,4 1 1,2 2 392,10 2 0,4 1 0,1 2 46,7 2 1,3 0 0,0 2-46,-22-6 0,0 1 0,0 0 0,0 0-418,-2-1 1,0 1-1,1-1 1,-1 0 410,1-1 0,0 0 0,0-1 0,1 0-359,0 0 1,-1-1 0,2-1 0,0-1 352,3 0 0,1-1 1,1-1-1,0-1-193,3 0 1,0-1-1,1 0 1,1-2 191,1 0 0,1-1 0,0-1 0,0 0 0,1-1 0,-1 0 0,1-1 0,0 0 0,-1 0 0,0-1 0,-1 0 0,1 0 8,-4 1 1,1-1-1,-2 0 1,0-1 0,-3 0 1,0 0 0,-1-1 0,-1 1 19,20-1 1,-2-1 0,-1 0-19,-6 0 1,-3-1-1,-1 0 131,-11 1 1,-2-1-1,-3 1-139,22 0 0,-6 0-3,-19 0 0,-5 1 972,33 0-1516,-23 1 1222,-15 1-2005,-26 0-387,-11 8 1714,-49 2 0,20 0 0,-20-3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18.16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0 257 7705,'69'0'272,"-1"1"0,1 0 1,13-3-1,4-1 0,2 0-1409,-13 1 1,1-2 0,2 1 0,2-1 1234,11-2 0,1 0 0,3 0 0,-1-1 39,4 1 0,0-1 1,1 0-1,-2 0-55,-1 0 1,0 0 0,-1 0-1,-1 0-5,-2 0 0,-1 1 0,-1 0 0,-1 0 5,-6 1 1,0-1 0,-1 1 0,-1 0-141,-4 1 0,0 0 0,-1 0 0,-2 0 73,15 0 0,-2 0 0,-3 1-6,-10-1 0,-3 1 1,-4 0-7,15 1 0,-7-1 425,-16 1 1,-4 0-429,36-3 0,-15 1 28,-2-2-23,-17 3 202,-17-2 2472,-18 3-2320,-14 1 1831,-5-1-2067,-3 2 172,-7-4-295,-8 0-236,-14-4-419,-12 0-471,-23 1-817,-4 2 1943,-13 4 0,39 1 0,10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20.71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419 20 11637,'-4'-10'582,"1"1"-643,3 9-449,0 0 510,-24 55 196,-1 17-160,1-9 1,-2 6-796,3 2 1,0 2 788,-2 1 1,-1 0-31,1-3 0,1-1-94,0 0 0,0-1 88,3-11 1,1-3 5,4-2 0,1-4 72,-9 29-72,11-20 0,6-15 28,5-10 56,17-3 1658,18-1-1467,45 5-166,-17-17 0,7-1-652,23 3 1,8-3 584,-21-5 1,4-2 0,1 0-775,8-2 1,2 0-1,0-2 892,2 1 1,0-2 0,0 0-77,-4-2 0,1-1 0,-2 0-400,-4 0 0,0 0 1,-3 0 316,-8-1 1,-2 1 0,-2-1-2,23 1 0,-5 0 19,-19 0 1,-3 1-65,0-1 1,-5 0-292,16 2-140,7-3 151,-47 1 931,-13-1-1088,-14 0 894,-8-21-1633,-12-5 330,-10-25 303,-16 0 331,-16-2 223,-11 1 34,-11 6 459,-4 7 34,1 10 50,10 8 1613,6 7-2156,30 7-112,6 3 112,27 4 509,18 5 90,20 7-61,29 11-247,21 5-95,-12-6 0,2 1-459,-21-5 1,1 0 309,18 5 1,-4 1 109,8 8-95,-20 4-51,-20 1 23,-15 2 10,-15 7 29,-10 5-73,-23 4-62,-9-12 1,-7 0-398,-30 21-131,11-18 0,-2-1-1119,-24 13 1709,37-28 0,3-2 0,-3 3 0,14-10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21.45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665 23 8898,'-66'-6'394,"0"-1"0,4 1 0,5 2-86,-16 7-185,5 17-33,3 16 22,4 27-757,8 20 664,30-37 1,2 1 25,5 1 0,3 1 61,-1 38 396,8-12-171,20-17-79,7-13 74,18-12-225,5-11-62,2-7 90,1-9 293,-2-3-299,-1-9-73,1-11-50,-3-14 51,0-16-51,-1-13-101,-5-10 62,-2-7 39,-5-4 0,-5 5 0,-1 6-6,-7 11-95,4 8-11,-8 23 106,0 7-100,-6 18 38,0 5 63,4 11-57,3 12 57,2 17-23,0 14 28,-4 4 22,-3 25-16,-5-28 27,-1 7-27,-2-41 39,0-7-45,0-11 0,0-2 0,0-3-90,3-4-128,6-9 78,8-7-23,10-8 90,7 2 68,5 4 10,4 10-5,-4 5 51,-2 7 5,-2 12 84,-2 7-67,4 13-68,0 4 107,2 3-112,2-3 0,-5-2-241,-3-6-201,-5-5-1596,12-3 195,-11-9 1843,11-2 0,-25-8 0,-3-1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21.78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0 330 8618,'6'0'1277,"-2"0"935,-4 0-2145,9-14-67,3 0-5,8-15 5,1 4 0,-3-3 0,-2-3 0,-3 2 61,-3-3-61,-2 2-5,-5 1-46,0 4 51,-3 5-5,0 5-186,-1 6 158,-8 15-23,-8 20 45,-9 18 5,-5 20-212,5 6-74,7 2-44,11-7 129,14-9-50,17-10-326,18-13-420,30-15-794,5-10 1797,13-14 0,-43 5 0,-11-5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22.47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328 0 9694,'-11'58'532,"1"-1"0,-3 6 0,-1 1-432,-3 2 1,-2 0-788,-2 0 0,-1 0 720,-2 1 1,0-1-31,2-12 0,1-1 11,-1-6 0,2-2 562,-10 20-576,10-22 269,8-19-180,8-12 12,2-7 101,2-3 540,5-5-742,12-10 0,14-8-118,18-10-16,12-4-40,6 7-44,0 7 162,-5 12-23,-10 4 79,-10 5-11,-7 9 17,-3 2-12,-2 8 6,2-2-129,17-3-44,-7-7-74,19-7-21,-12-14-7,3-11 113,1-11 22,-5-7 140,-3-5 11,-9-3 45,-4-2 431,-3-9-375,-13 24-112,-3 3-117,-11 28 72,-8 13 39,-10 15 6,-29 44 0,5-5 0,-11 22-11,28-29-34,10-10 45,9-8 73,4-9-67,9-7 61,4-6 151,13-6-16,5-4 139,5-5 259,17-28-275,-11-3-191,8-29-128,-20 3 44,-5-4-50,-6-3-162,-6 6-359,-6 3-1523,-19-13-852,-9 21 2896,-11-12 0,12 40 0,7 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22.92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137 7 10758,'0'-3'324,"0"0"-301,0 3 313,-32 114-39,12-24-823,5-28 1,0 8-1,1-2 613,1 8 0,4-2 28,3-2 0,1-1 116,1-1 1,1-1-123,3-13 0,0-2 70,0 41-202,4-22 28,6-23 180,7-12-118,7-15 1363,3-7-1430,9-9 130,6-4-449,8-19-23,7-11-134,2-24 347,-4-12 28,-7-10 45,-11-2 216,-14 2-317,-11 11 73,-7 12-28,-5 14 95,-9 15-16,-5 10 5,-10 11 28,-4 21 22,0 15-22,1 26-17,5 12 12,3 3-68,9-7-22,4-10-443,5-14-397,1-10-4205,0-9 5140,1-12 0,-1-6 0,2-7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23.09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9257,'0'5'-729,"75"24"488,12-18-3466,-13 3 1,5-1 3706,-4-10 0,-7-2 0,8 1 0,-17-2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23.50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438 0 12298,'51'66'325,"-36"-17"0,-11 8-300,-20 35 0,-14 7-1413,8-27 1,-3 0 0,-1 1 1387,0 0 0,-1 0 0,0-2 3,-9 20 0,0-6 365,6-21 0,1-6-318,-18 27-100,8-26 802,4-9-752,8-14 16,8-12 40,11-15 2371,5-6-2427,10-11 500,13-12-551,14-14-10,19-12-63,13-2 74,7 5-445,5 11 394,-3 13 28,-5 12-61,-12 7 134,-9 10-118,-17 5-28,-11 11 146,-12 2-67,-14 13 67,-16-11-11,-17 6-144,-16-15-1043,-21-3-640,-2-3 1838,-7-5 0,39-4 0,13-5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24.18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318 186 10957,'-63'61'89,"1"1"1,5-3 0,9-2-45,5 28 118,16-5-163,13-9 50,10-14 31,4-10-81,6-15 12,4-11-23,8-9-159,6-8-149,5-7-112,4-12-331,0-12 762,-3-17 11,-7-9 28,-8-7 40,-7-7-79,-7 0 0,-12-1 0,-9 6 0,-15 9 112,-6 10 73,5 14-141,5 12-217,13 7 173,9 7 129,20 3 5,18 9-134,62 13-168,-7-4-23,-25-6 0,1-3 191,28-4 213,-8-4-29,-11-5-113,-9-3 142,-14-3-107,-14 0-66,-13 5-40,-11 2-168,-5 3 207,-6 38-39,-3 3 101,-1 39-101,0-7 258,4-1-330,6-7-16,9-14 83,6-11 5,11-14-101,0-13-454,22-7 522,-14-21 33,10-7 241,-23-19-29,-9-7-100,-7-8-22,-5-8 145,-3-3-216,-11 15 1,-3-1-210,-9-23-107,-5 22 0,-5 4-1344,-21-8 1641,-9 3 0,28 29 0,11 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23.82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0 124 12897,'6'10'370,"-2"19"-224,-4 44-57,1 14-591,7 2 591,5-5-89,6-15 167,2-15-167,-3-17-50,1-14-157,0-12 95,4-7-90,3-5 213,3-13-325,2-8-106,-2-16 201,-1-7 219,-10-1 118,-4 7 128,-9 7-229,-2 12-17,-3 9-179,0 7 33,0 4 146,0 10-50,0 30 89,0 0-39,6 19 67,4-21-5,6-11 117,5-9 141,3-10-191,4-5 22,28-38-140,-13 4 11,17-37-22,-24 11-72,-6-6 66,-12 2-173,-9 0-141,-6 7-285,-10 2-756,-20 1 1361,-31-11 0,23 29 0,-10-3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24.65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329 4 10354,'11'-2'1546,"-2"0"-1798,-9 2 207,0 0 196,-39 107-766,23-61 1,0 4 664,-3 9 1,-4 8 0,2-3-46,-3 14 1,2-3-6,0 1 0,0-2 33,2-6 1,0-2-34,1-1 0,2-3-78,3-12 0,3-2-162,-5 33-46,8-20 68,17-20-258,15-11 56,17-15 1025,19-6-941,10-9 263,5-18 73,6-12 101,-5-24 67,-2-11-142,-10-8 265,-11 1 258,-14 6-129,-17 12-157,-11 14-263,-11 14 0,-22 11 40,-53 15 38,-3 23-91,21-6 1,1 6 12,15 7 0,4 5 51,-28 39-51,20 4-34,28-28 1,5 1-46,-1 20-569,13 8-309,21-34 957,22-6 0,-15-17 0,6-5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25.08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10694,'84'3'116,"0"0"0,0 0 0,1 1 0,5 0 0,2 0 0,0 2 0,1 0-1233,2 2 0,0 1 0,1 1 1,1-1 1187,-14-1 1,1 0 0,0 0-1,2 0 1,-2-1-257,2 0 1,-1 0 0,1 0 0,-1-1-1,1 0 232,0 0 0,1 0 0,-1 0 0,0-1 0,0-1-34,-3 0 1,1-1-1,-1 0 1,0 0 0,0-1-104,-1 0 0,1 0 0,-1 0 0,0-1 0,-1 0 146,17 0 0,-1 0 0,0 0 0,-2-1-202,-5 0 0,-1 0 0,-1 0 0,-1 0 172,-8 0 1,-2 0-1,-1 0 1,-2 0 183,13-1 0,-4 0 0,-4 0-166,18 0 1,-8 0 702,-23-1 1,-8-1-748,16 0 2076,-33 1-2127,-22 1 1723,-9-1-2439,-21 2-941,-67-3 38,29 1 1,-5 1 1925,-34-2 1,2 1-1,-6-2 1,11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25.43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7697,'98'5'284,"1"-1"0,-1 1 0,0-1 1,-17 0-1,1-1 0,-1 0 0,1 0 1,0 0-969,1 0 0,0-1 0,0 1 1,0-1-1,1 0 744,0-1 1,0 1-1,1-1 1,-1 0-1,0 0-13,-2 0 0,-1 0 0,0-1 0,0 1 1,-2-1-4,15 0 1,-1 0 0,-2 0 0,-1 0 46,-11 0 0,-1 0 0,-2 0 0,-3 0 192,10 0 0,-4 0 0,-5 0-154,10 0 0,-8 0 1194,21 0-1049,-38 0 191,-27 0 365,-8 0-561,-14 0 2735,-3 0-3004,-7 0 967,-5 0-1534,-14-3-922,-36-3-1379,-15-3 2868,-28-3 0,45 6 0,10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28.94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30 0 7078,'-16'0'425,"3"3"-184,19 1-67,9 6-46,18 4-38,19 7-12,23 2-78,-22-8 0,5 1-500,16 2 0,6-1 483,-14-2 0,4 0 0,3 0-588,8 1 1,3 0 0,2-1 602,6 2 0,1-1 1,1-1-50,0 0 1,1 0 0,0-1 14,-3-3 1,0-1-1,-1 0-519,0-1 1,1-1 0,-1-1 503,2-2 1,-1-1 0,2 0 31,3-2 1,1 1-1,1-2-321,-21 0 0,-1 0 1,1 0-1,1-1 326,2 0 0,0 0 0,1 0 0,0 0-195,2 0 0,0 0 0,0-1 1,1 1 252,1-2 1,2 0 0,-1 0 0,0 0-44,1-1 1,0 1-1,0-1 1,1-1 20,-1 0 0,1-1 1,0 1-1,0-1 6,-3 1 0,1 0 0,-1 0 0,-1 0-2,-3-1 1,0 1 0,0 0 0,-2 1 117,-4-1 1,-1 1 0,0 0 0,2 0-50,12-2 0,4 0 0,-2 0 0,-6 0-26,-5 0 0,-4 1 1,0-1 6,12-1 1,0 0-1,-11 0 53,-19 1 0,-8 0 6,39-5 1077,-11-1-1105,-4 1 1468,-15 0-1558,-24 3-914,-37 3 897,-28 1 0,4 3 0,-1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31.91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49 169 6501,'-3'-16'913,"0"3"-645,3 13 942,0 0-828,0-59-315,0 43-11,0-45 33,0 59-89,0 1 0,-3 1-11,2 0-11,-3 0-29,3 0-38,0 0 50,1 3 39,0-1-6,0 4 0,0-1 6,0 0-5,0 0 5,0-2-6,0-1 6,0-1 118,0 1-17,-2-2-12,1 1-50,-1-1 689,0 0-778,1 3 50,1 5-34,-3 10 34,1 15 56,-3 19-50,2 21 28,-3 21-366,4-39 0,1 1 334,0 6 1,0 1 30,0 2 1,2 2-34,-2 0 0,2 0-3,-1-1 1,2-2-1,2-3 0,0-1-20,2-5 1,0-1-352,12 39 369,-3-11-1,-1-15-28,-3-12 1,-4-13-275,2-3 560,-6-16-875,3 1-24,-5-13 647,4-2 0,-3-3 0,1-2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32.83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413 412 7397,'-11'-7'1254,"2"1"-940,9 6 633,0 0-656,-8-14-89,5 9-202,-5-11-6,14 11 6,8-1 0,16-4 51,23-3-51,25-5 0,-24 8 0,5-1-829,14-3 0,3-1 829,6 0 0,3 0 0,3-2 0,1 1 0,-9 1 0,-1 0-264,-10 2 0,-2 0 264,-3 1 0,0 0-3,-4 2 0,0 1 3,-1-1 0,4 0 6,22-1 0,1 2-9,-24 1 0,0 1 3,15-1 0,-3 1-6,14-1-7,-11 0 8,-14 3-1,-1 0 6,-26 3 1573,-4 1-1573,-24 1 626,-4 0-620,0 10 50,2 13 5,0 26 85,4 26-124,-7-27 1,0 6-18,0 39 1,-2 4-426,-3-20 0,0 0 420,-1-9 0,0 3 0,-1-4 0,-2 3 0,0-4 0,-2-3 0,0-2 16,3-4 1,1-1-171,-3 43 154,3-10 0,1-12-6,-2-10-5,2-13 6,-3-11-29,-4-8 34,1-12 837,-6-5-843,-3-10 124,-6 0-162,-13 0-63,-10 3-22,-16 2 65,5-1 0,-4 0 38,10-2 1,-2-1-845,-20 4 1,-1 0 869,14-4 0,1-1 22,-5 1 1,0-2-332,-4 1 1,-1-1 361,-3 1 0,-1 0 17,1 0 0,-4 0-55,5 1 0,-4 1 0,4-1-1,-12 3 0,1 1-408,12-1 0,-3 0 0,6 0 394,-4 3 0,6 0 0,0 1 0,2 0-309,4 0 1,2 1 327,5-3 1,3 0 1211,-36 11-1231,24-8 613,21-6-702,18-5 1327,14-4-1540,6-1 652,13-1-350,30 0 0,-21 0 0,19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33.4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2496 15 8606,'6'-5'168,"-2"0"-22,-4 5 40,0 0 122,-89-3-118,33 3-325,-9-1 0,-5 2 185,-14 5-38,-8 6 41,41-5 0,0 0-31,-3 2 1,-1 0-7,-3 0 1,-1 0-551,-3 1 1,-2 1 533,-6 1 0,-2 0-6,-9 2 1,-3 0-1,-2 1 1,-2-1 5,-2 1 0,2-2 0,6 0 0,3-2 0,12-2 0,-1-1 0,-22 3 0,1-1 5,29-3 1,1-1-6,-18 2 0,4 0 6,-5 0 27,15-4-33,34-2-89,7 0 259,22-2-354,0 0 1076,12 0-1492,8-5-218,20-3-44,28-10 862,7-2 0,-21 6 0,-15 4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33.86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649 5 9324,'-62'-4'-34,"-2"14"124,14 38-84,-10 9-1,-4 7-911,-2-1 911,5-3 85,5-8 322,7-7-339,10-12 174,8-6-247,10-9 0,8-5 11,6-2 500,3-3-439,3 2 12,1 3 196,20 10-196,4-1-22,27 6 11,4-10-31,-1-9 0,3-3-31,38 0-279,-29-3 1,1-1 267,32-4-90,-4-1-363,-9 1-387,-12-1-446,-6 12-360,-16 6 1646,-2 8 0,-27-7 0,-6-4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34.36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84 25 9906,'-50'-14'-95,"16"4"129,52 17-29,18 5 7,15 6 49,13 0-50,8-2-11,-1-3 40,-5-3-40,-15-2 0,-11-3-6,-16 0 6,-8-1 73,-10 1-12,-3 5 40,-3 4 28,0 10-51,-7 13-5,-9 15-62,-14 16-5,-9 12-6,-6 8-382,22-43 0,0-1 237,-21 41-102,8-7-363,7-9-321,14-1 931,6 10 0,8-37 0,1 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34.89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9806,'31'74'456,"-13"-22"0,-2 6-383,0 24 0,-2 7-841,-4-23 0,0 2 1,-1 0 767,-1 3 0,-1-1 0,-1-1-3,1 21 0,-1-4 3,-2-16 0,-2-4-28,-1-10 0,0-2 380,-1 43-425,0-46 0,0 0-134,0 48-45,0-10-224,1-16-84,2-17-157,1-15 9,2-14-871,-2-12 1579,-1-9 0,-2-5 0,-1-1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24.05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23 16 10237,'-1'-9'252,"-1"2"-84,2 7 213,-7 79-152,4-11-120,-1 2 1,0 6-547,3-16 0,1 0 437,0 4 0,0 2-210,0-1 0,0 0-235,0-3 0,0 0 8,0-6 0,0-2-401,1 41-590,10-20 1428,1-18 0,0-29 0,-3-14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35.59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0 305 9447,'79'-31'33,"-1"-1"1,1 1-1,5 0 1,2 2 0,1 5-34,-5 8 0,0 6 0,2 0-1645,7 0 1,2 0 0,0 2 1644,2 0 0,-1 0 0,0 2 11,-5 1 0,0 1 0,-1 0 9,-1 0 1,0 1 0,-2 0-16,-3 0 1,-1 1 0,-1-1 29,-5 1 1,-1 1 0,-1-1-36,25 0 0,-5 1 174,-17 0 0,-5 1-127,-13-1 1,-3 2-77,36-1 130,-10 0-57,-3 2 29,-11 3 17,-12 7 2214,-16 4-2164,-12 9 1545,-6 11-1579,-5 17 57,-1 28-113,-9-23 1,-1 5-390,0 18 0,-2 4 392,0 11 0,-1 1-50,-1 1 0,-1-2 1,0-13 0,0-1 18,1 7 1,-2-2-26,0-24 0,0-1-473,-2 14 0,-1-1 431,-1-19 1,-1-3 41,-1-1 0,-1-3-120,-8 38 33,-3-17 1676,-3-13-1726,-27-5 211,3-22-139,-31-4 63,-1-20-107,-19-4 98,35-2 0,-3 0-499,-12-1 0,-5 0 511,17 1 0,-4 0 0,-1 0 2,-7-1 0,-2 1 0,-1 0-234,-4 0 1,-1 2 0,-5 1 247,3 3 0,-5 1 0,-1 1 0,6 0-394,-5 2 0,6 0 1,-4 1 394,9 1 0,-4 1 1,2 0-1,7 0 41,-24 7 0,9-1-50,8-1 0,4 0 33,15-3 0,5-1-28,-32 9 24,20-5 54,11-4-78,8-1 1664,13-4-1625,12-2 680,15-5-780,8-1 1134,4-1-1611,9 0-386,17-4-1058,12-6 1971,20-6 0,-28 5 0,-3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36.59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2451 5 7442,'14'-2'1372,"-2"1"-935,-12 1 465,0 0-745,-8-2 22,-6 2-78,-18 0 22,-18 6 56,-25 6-148,23-3 0,-5 3-961,-14 1 0,-5 1 930,-19 5 0,-5-1 0,26-4 0,-2-1 0,-1 0 18,-2 1 1,-2 0 0,1-1-19,1-1 0,1 0 0,1-1 3,-22 4 0,4 0 25,12-4 0,5 0-131,18-2 0,5 0 98,-29 4 5,18-2 45,-4 3-45,26-5-6,-3 1 0,35-7 1790,6-3-1790,6 0 198,0 0-248,8-10-129,2-6 79,11-13 95,2-5-29,4-4 40,0 1-5,-2 3 5,-3 4 33,-6 6-33,-3 5 51,-8 8-51,-1 4 5,-4 7 119,0 0-124,-4 0-56,-4 0 16,-11 3-66,-11 8 28,-12 9 5,-11 11 62,-8 6-29,-2 2 24,4 2 16,6-7-6,9-2-39,7-7 45,9-4-45,6-5 17,8-3 17,6-3-78,6-4-7,2-1 85,13-1-22,11 2-7,25 0-290,19 0-37,-18-1 0,6 0 291,27 3 1,-2 1-1,12 0 1,-39-2-1,0-1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38.02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2425 568 10366,'-39'-46'257,"1"1"1,1 1-1,4 6-251,-3 0 0,-6-2-6,-8-1 0,-10-4-45,-13 1-6,-11-1-520,39 23 1,-3 2 564,-2 1 0,-2 2-19,1 1 0,-2 2 130,0 3 1,-1 3-174,1 2 1,-1 2 17,0 1 0,0 2-18,-1 6 1,0 4 28,-3 1 0,1 4-492,-2 7 1,0 5 496,-3 2 1,0 4 5,-1 4 0,0 3 11,-1 1 1,0 3-7,1 2 1,1 0 19,1 1 0,2 0 3,5-3 0,3 0 0,6-4 0,3-2-272,-25 25 250,23-17 743,17-14-721,16-15 10,7-8 23,7-8 1085,8-14-1118,7-9 0,10-18 286,3-11-280,1-8-6,-2-6 33,-2-4-33,-9 20 0,-2 1 56,8-20 0,5-12 45,-16 44-101,-6 16-241,-4 10 118,-4 9 117,-7 21 6,-9 15 90,-14 26-90,1-1 0,-1 5 3,6-15 0,0 1-388,-6 19 0,2-1 391,-4 19-6,9-11 0,9-16 50,6-16-50,5-14-73,3-12-44,11-7-146,15-2-657,55 4 920,0-3 0,1 1 0,12 1 0,-32-5 0,0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38.79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 29 10450,'-8'37'280,"10"19"-196,18 40-741,-6-41 1,2 1 689,0 2 1,0 0-34,1-3 0,0 0-3,0-6 1,0-2 419,16 34-456,-5-21 39,-4-18 267,-5-15-206,-1-15 186,0-7 27,1-5 674,5-8-579,5-12 13,4-16-46,4-14-73,-2-12-67,0-10 5,-3-11-1029,1-8 853,-18 42 1,1 0-26,14-44-498,-1 4-169,1 16-493,-3 14 1160,27 32 0,-33 11 0,16 18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39.16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1 386 8987,'1'5'992,"1"-1"-471,-2-4-510,65-57 112,-35 27-123,11-9 0,0 0 6,-12 5 106,-8 0-28,-3 3-39,-11 3-34,-3 3-5,-4 4 122,-4 1-122,-5 4 0,-7 4-6,-2 6-56,-6 3 50,-1 12 0,-4 12 6,0 16-5,1 18-79,8 11-79,9 5-38,7 1-107,15-4 17,12-11-96,20-10-263,14-17-308,31-15-3884,3-16 4842,-34-6 0,-4-2 0,6-2 0,-16-3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39.49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49 270 8802,'1'68'40,"4"6"-40,0 9-51,1-1-83,-4-8-29,-2-13 107,0-13 56,0-16 56,0-12 314,-2-11-106,-2-6-146,-5-3 44,-3-7 129,-3-9 17,2-15-145,5-15-57,3-12-39,13-13-67,15-12-231,-5 37 1,4-1 224,6 0 1,3 0 2,2 0 0,2 1 3,0 4 0,1 3-62,35-26-196,-5 18-246,-11 21-309,-6 14-99,-9 20-466,-6 14 1378,-6 14 0,-13-12 0,-6-4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39.86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399 1 8830,'-49'42'121,"0"0"1,5-2 0,12 0-122,28 16 0,11 5 0,6-2 0,9 2 56,2-5-56,-2-6-5,-6-8 5,-6-6 5,-6-12 62,-2-3-5,-2-8 5,-9-3-44,-7-2-23,-17-3-118,-9-1-201,-9-2-175,-1 0-234,3-2-660,8-9 1388,14-5 0,12 3 0,10-1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40.04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 1 7375,'11'0'1405,"-3"0"-1001,-8 0-186,0 0-268,2 36-146,-2-3-600,-4 51-621,-6-13 1302,-5 10 0,4-38 0,4-12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40.66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516 5 9206,'-58'-2'136,"0"0"1,3 2-1,6 10 60,0 45-67,-2 9 106,3 6-33,5-2-6,6-3-112,10-9-23,6-11 85,9-11-135,6-11 23,5-11 89,15-5-117,11-6 50,24-4-51,14-12-5,11-10 107,5-14-652,-2-8 646,-7 1 16,-13 2-61,-12 8-56,-14 10-67,-9 13-28,-8 6 89,-2 7-122,4 30 555,-3-5-724,3 28-118,-9-14-111,-4-1-79,-3-3 201,-2-5-173,-3-4 129,0-4 801,0-11-6,5-3-162,15-8 45,9-7 11,15-2-145,5-4-24,1 3-72,-1 5-61,-6 4-68,-3 27-202,-17 0-420,-3 39-4718,-20-8 5469,-9 6 0,5-28 0,-4-12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40.86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39 245 12399,'-7'-62'397,"-1"-1"1,0 7 0,2 13-398,3 29-672,0 8-964,1 6 242,1 42-3830,1 10 5224,0 41 0,0-42 0,0-9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24.73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1257 8500,'20'0'2554,"-4"0"-2055,-16 0 145,0 0-380,50-65-264,-21 29 0,5-9 0,0-2-51,0-2 40,-6 1 5,-3 0 6,-11 8-50,-6 7 11,-5 11-91,-3 9-144,0 6-196,-4 7 296,-6 18 101,-5 14-89,-2 25-29,6 11 18,5 10 16,10-2 34,15-7-6,12-12-45,18-13 23,8-16-84,6-14 0,7-8 33,3-18 73,3-9-399,2-17 342,-3-9 24,-8-5 162,-13 0 218,-17 1 96,-19 6-190,-10 7-124,-13 8 162,-33 10-22,0 9 602,-26 17-636,13 16 0,5 19-55,8 15-51,8 6 123,12 0-67,9-4-22,6-11 94,9-8-49,8-17 33,38-15-303,0-26-167,29-21-40,-17-25-26,-30 25 0,-1-3 317,-4-3 1,-2-4 67,-1-4 0,-3-3 39,-4-3 0,-2-4 162,-2 0 0,-1-6 1,-1 3 78,0-9 0,0 0-554,4-22 1,-1 4 553,-6 38 0,-1 5 123,7-27-274,-6 27-90,-6 25-224,-2 16 591,-2 20-367,0 20 53,-1 20 0,2 9-50,0-6 0,2 3-287,1 28 0,2 3 102,2-16 0,2-1-109,0 2 0,1-1-349,1 0 1,1-2 45,-1-2 0,0-2-1521,-2-8 1,1-3 2114,13 39 0,-13-47 0,-1-19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41.69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292 864 10959,'-68'33'270,"0"-1"1,5-1 0,13 3-164,26 27-107,10-2-90,9-2-145,21-9-208,11-4-469,24-11 77,10-11 11,11-10-122,0-8 655,-4-18 291,-11-12 565,-15-19 124,-14-11-78,-14-3 84,-8 3-12,-5 7-246,-1 11-320,0 13-117,-1 13-78,1 6-51,-2 6 17,2 13 112,3-1 0,11 12-6,9-7-61,20-7-140,14-5 61,15-12 57,9-13 89,4-18-376,-6-18 471,-10-15 146,-31 6 0,-5-6-65,-9 13 1,-3-3 13,3-23 0,-4 0 107,-9 21 0,-4 3-17,-1 4 1,-1 2 441,0-34-632,-2 28-90,-3 28-179,-13 44 179,-10 47 0,1 1 0,-2 11-608,6-7 1,0 6-1,0 3 649,-2 14 0,1 4 1,1 2-33,5-17 1,1 3 0,0 0 0,2 0-1,2-1 1,0 0 0,1 0 0,1-2-511,0 15 0,2-2 0,1-2 501,1-11 0,1-2 0,1-5 0,0 11 0,0-7-104,0-13 0,0-3-19,0 34-331,-5-32 1,-2 0-225,-7 21 280,-12 16 168,-4-60 197,-3-19-29,-9-14 62,-6-24 62,-9-14-34,8-13 0,1-8 86,10 13 1,1-3 302,-13-19 1,3 0-208,18 17 0,3 1 1416,-15-41-1335,20 9 164,11 10-455,27 8-33,18 7-12,31 5-289,-17 25 1,4 3 58,4 0 1,4 2-205,10 3 0,2 2-78,1 2 0,0 3-329,3 3 1,2 2 400,14 1 1,3 2-482,-6 0 0,1 2 966,12-1 0,-6 0 0,-42 0 0,-6 0 0,27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42.15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688 1012 9307,'-71'-32'418,"-1"0"0,5 1 1,3 11-156,-12 33-45,0 22-507,37-4 1,3 6 461,1 9 1,3 5-73,3 7 0,3 2-20,4 2 0,5 1 20,5-1 1,5-1-77,1-4 0,6-2 26,21 39-23,14-18 5,25-22-66,13-22-40,10-16-96,6-19 158,1-22-40,-4-21 48,-46 15 1,-4-11-11,-3-16 0,-2-12 0,-4-1 11,-5 6 0,-4 0 0,-1-5-616,1-4 1,-1-6-1,-1-1 1,-3 4 617,-2-12 0,-4 4 0,-2 1 9,1 5 1,-1 2-1,-1 4 5,-1-14 1,-2 7 94,0 20 1,0 6 266,-1-19-180,0 16 444,0 11-640,0 14 1940,0 14-2058,0 11 23,-2 26 95,-2 20 5,-5 47-2,4-24 0,-1 9-301,-1 17 1,1 12 0,0-5 297,1-23 0,1-3 0,0 2-4,-1 22 0,-1 5 1,2-13-389,-1-17 1,2-9-405,-1 39-201,1-14-263,6 11-505,9-9 1765,7-6 0,-4-39 0,-2-18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42.47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357 49 10633,'-41'58'296,"0"-1"1,0 1 0,-15 21 0,11-5-140,21 12-157,11-14 26,9-11-32,4-18 4,5-13 2,5-15 15,11-8 52,7-5-54,8-17-13,3-11-5,0-25-40,-5-20 11,-8-14-287,-9-11 209,-9 0-241,-6 8-431,-16 15-425,-14 21-354,-39 24 353,-9 18 1210,-13 27 0,40-11 0,16 10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43.14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255 0 8610,'-42'54'287,"0"-1"0,0 1 0,-14 21 0,13-3-13,22 18-139,12-6-18,12-10 378,11-10-691,9-14 171,13-11-266,6-15 97,7-11-52,6-7-84,4-15 111,1-10 74,-3-17 145,-7-16 33,-3-13 18,-8-13 264,-2-9 60,-5-5 107,-3 7 167,-7 15-671,-6 22-107,-10 23 67,-4 25 62,-10 26 34,-2 20-28,-5 15 318,2 28-195,6-25 17,3 10-141,5-40 336,7-7-447,7-9-56,8-5 66,9-6-77,4-4 122,6-6 12,16-37 39,-15 0 23,9-39-12,-25 9 62,-1-3 16,-8 3 62,0 13-55,-8 14-96,-4 17-40,-3 14-189,-3 18 223,-7 21 6,-4 27 0,-7 23 17,-1 17-12,10-44 1,1 1-6,1-1 0,1-1 0,-3 44-104,7-41 1,0-2-647,-1 21-415,3 5-393,0-34 1558,18-5 0,-14-17 0,13-4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43.79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101 0 11743,'-17'56'1524,"2"5"-1177,10 7-39,0 2 123,2 0-268,0-5-74,-2-9-44,0-5-39,-2-11-12,0-6-67,0-8-151,-1-8 146,3-7-12,0-6 90,3-4 96,1-1-1,1-16-84,1-9 28,11-27 213,7-14-162,13-11-1,4-3-271,3 8 182,-6 18 0,-3 19-230,-7 19 135,-2 20 45,0 25-1,-1 20-167,-2 23-34,-7 7-28,-5-3 322,-4-8-473,-6-13-432,-12-4 443,4-21 163,-5-4 184,12-18 73,4-5 224,1-1-84,3-8-140,9-10 392,30-42-184,1-1-105,-10 15 1,2-2 25,20-23 95,2 8-224,-5 15-73,-6 21 28,-8 14-17,6 51 90,-13-1 6,5 40-68,-17-13 18,-4 0-348,-5-7-147,-6-4-586,-7 2 1097,-29 16 0,19-33 0,-18 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44.17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55 681 10158,'-7'-10'1574,"1"1"-1238,6 9-286,0 0-44,85-78-40,-48 42 34,17-14 0,-3-1-72,-19 7 66,-4-3-56,-6-5 57,-8-3-1,-6 0-50,-5 1 23,-3 7 21,0 8-100,-7 11 51,-5 10-258,-12 11 229,-10 12 45,-11 21-95,-8 23 107,-4 24-288,30-29 0,2 3 220,2 2 0,4 1-14,2 1 0,4-1-109,-1 46-140,8-11 0,18-13-181,34-16-1298,17-17 1779,32-17 1,-45-13-1,-8-6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44.87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446 949 11721,'-46'60'980,"-3"7"-873,8 10-96,-4 4 34,-2-6-45,0-4-325,0-9-336,1-10-286,8-10 846,12-14 101,12-14 140,16-8 68,23-22 77,18-12 169,26-29-157,-29 22 0,0-2-322,3-6 0,0-1 349,0-1 1,-2 1-154,-3 2 0,-2 1-70,23-26-101,-16 26-191,-11 20 68,-8 28 118,0 25-158,2 24 1,1 22 33,-1 4 45,-5-1 45,-2-12-12,-3-14 7,2-15 469,3-14-789,28-12-521,2-7-213,28-18 68,-2-9-455,5-19-1547,0-12 2951,-41 19 0,-1-3 81,-3-3 0,-2-3 219,-1-5 1,-1-2 348,-2-3 1,-2-5 349,11-33 1,-3-4-555,-10 20 0,-3-1-700,-3 8 1,0-3 0,-3 4 646,-2-6 0,-4 3 45,0 3 0,-2 2 5,-2 6 0,-1 2-148,-2 2 0,0 5 440,0-4-1012,-11 12 628,-15 66-269,-21 32 0,11-2 0,0 6 296,-5 11 0,1 3-296,-1 8 0,2 2 0,7-7 0,3-2 53,5-10 0,3-1-286,6-5 1,3-1 232,2-4 0,2-2 0,1-1 0,0 0-112,2-3 0,-1 0-173,1 32-298,1-12-269,4-15-71,2-13-248,1-11 1535,2-12 1,-6-9 0,0-6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45.05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1 131 12752,'96'-25'-290,"0"0"0,-27 10 0,0 2 0,-4 1-1074,7 1 0,-3 3 1248,11 1 0,-5 2 0,8-1 0,-24 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46.00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10892,'87'27'191,"1"0"1,-10-6 0,6-1 0,5-1-1563,-6-3 1,5-2-1,2 0 1,3 0 1373,-9-2 0,2 0 1,2 1-1,1-1 1,-1-1-4,3 1 0,1 0 0,-1-1 0,1 1 0,-2-2-229,-4 0 1,0 0 0,-1-1 0,0 0-1,-2 0 192,16 1 1,-2 0 0,-1-1 0,-2 1 12,-9-2 0,-2 1 0,-1 0 1,-1 0 29,-4-1 1,-1 0 0,-1-1 0,-2 1-28,18 3 1,-2 0 0,-3-1-3,-8-1 1,-2 0 0,-4 0-60,22 2 1,-6-1-28,-18-2 1,-5 0 108,33-2 0,-23-1 1735,-13-5-1645,-8 0 78,-15 0 156,-12 0 2524,-15 0-2641,-8 0 2870,-4 0-3401,-6 0-70,-3 0-793,-8 0-151,-29 7 1338,-42 13 0,35-8 0,-17 7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47.18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59 143 7576,'-27'-78'-1450,"4"15"1058,21 62 392,-1 1 0,1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25.33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207 91 11508,'-23'-50'-73,"1"9"73,11 47 0,-1 4 191,4 8-35,3 5-27,2 4-34,3 6-61,0 9 89,7 11-84,10 15-33,9 15-232,-9-36 1,-1 1 149,1 3 1,-2 1-15,-1 1 1,-3 0-74,-1-2 1,-2 0-331,0 42-181,-5-9-76,-18-16-74,-7-13-78,-20-13 113,-6-17 789,-1-11 442,5-10 654,10-18-581,12-9-44,10-22-146,8-13-118,14-14 11,14-12-951,21-4 733,-15 43 0,4 2-171,4 2 0,3 2-311,2 5 0,1 2 106,2 3 1,0 3-107,-1 3 1,0 3 22,40-18 151,-9 6 235,-9 1 73,-14-1 599,-11 1 275,-13-1 22,-12 4 769,-10 5-1273,-5 7 443,-11 6-600,-6 7 157,-16 19 90,-5 17-85,-5 29-122,5 18-138,20-11 1,5 4-110,2-18 0,3 0-448,3 17 0,6-2 398,14 12-135,12-14-571,14-10 728,16-8 0,-27-23 0,4-5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47.26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5947,'0'0'0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7:47.27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5947,'0'0'0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45.17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62 4 9542,'-34'-2'-128,"7"0"128,39 2 190,12 0 6,26 0-62,22 0-64,-20 0 0,4 0-825,14 0 1,3 0 756,8 0 1,2 0-3,5 0 0,0 0-234,-7 0 0,-3 0 270,-8 0 1,-2 0-37,-4 0 0,-2 0-6,-3 1 1,-1 1-1,-1 2 0,-1 2-42,-2 1 1,-1 4-42,38 16-46,-39 1 1,-2 5 134,16 20-28,-26-12 0,-6 3 28,4 34 56,-11 17-56,-15-35 0,-3 4-559,-1 12 0,-3 5 559,-1 16 0,-2 5-391,0-27 0,-1 2 0,-1 0 417,1 3 0,-2 0 1,0 4-27,-2-6 0,0 5 0,-1-1 0,1-5 0,0-1 0,1-4 0,-1 2 0,-2 12 0,-2 2 0,3-7 25,1-5 0,2-4 11,-1 1 1,1 1 156,1 9 0,0 2-104,0 10 1,0 2-51,-1-1 0,2 5 34,3-11 0,2 6 0,0-4-25,-1-21 1,0-4-1,2 4-320,2 15 1,3 3-1,-1-5 291,3 8 1,0-5 25,0 3 0,-1 0 64,-1 1 0,0 0-45,1 2 1,-1 0 39,-1 0 0,0 1-68,2 1 1,0 1 22,0-5 0,2 4 15,-1-11 1,3 5 0,-2-6-73,2 6 1,0-3 43,-3-15 1,0 2 0,-2-7-11,-1-7 1,-1-5 30,-2 1 1,0 0 384,0 4 0,0 1-416,1 8 1,0 1 24,0 1 1,0 4-38,-1-5 1,0 5-1,0-4 49,0 9 0,0-1-92,1 21 0,-1-2 50,-4-33 0,0-3 22,-1-3 0,0-1 499,0-3 0,-1-1-401,1 44 793,-1-9-905,-2-11 79,0-6-107,0 11 50,0-24 435,0 4-407,-4-30 1085,-2-8-1134,-5-2 659,-3-1-693,-7 3 141,-10 6-96,-11 4-37,-3-4 0,-6 0-14,8-6 0,-2 0-561,-20 9 1,-4-1 599,11-7 0,0-3-39,-5 1 0,-1 0 0,-4 1 0,-2-1 28,0-1 0,-1 0-151,0-1 1,-3 0 140,10-3 1,-3 0 0,3-1-19,-8 2 0,1-2-310,-17 6 0,3-2 248,33-9 1,4-2-449,-40 8-397,15-6-600,11-16-4762,14-20 6269,11-28 0,19 20 0,8-4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47.13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347 377 9598,'60'1'347,"0"0"0,-6 0 1,-7-1-275,-10-1-73,-7-1 5,-6-1-5,-10 1 0,-4 0 62,-7 2 16,-2-1-10,-1-2-68,0-7 0,0-6 0,0-10 0,-2-7-12,-8-7 7,-5 0-102,-8-1 35,-4 5 32,-4 2 35,-3 6-34,-3 5 22,-2 6-140,0 5 62,-3 6 0,0 3-51,-21 14 68,16 7 72,-12 16-33,25 6-17,6 9 56,7 6-51,11 7 46,4 7 2,14-13 0,4 2 48,15 35-534,-3-29 0,5-1 511,-1-15 1,3-3-7,1 2 1,2 0-229,1 0 1,0 0 208,-2-1 0,0 0 0,-2-1 1,-3 2 2,0 15 0,-5 0 5,3 29-55,-13-36 1,-8-3 122,-20 8-73,-11-13 44,-21-11-44,-9-14 51,-5-11 94,0-6 851,0-11-861,6-10 433,4-10-366,-7-38-196,22 11 33,-4-21 190,25 24-57,7 5-172,5 7-95,6 7-51,14 9 79,34 4 50,7 10 17,28 2 0,-11 10 6,8 7 33,3 6-349,3 7 304,0-2-61,0-1 6,-3-5-32,-26-10 1,-1-2-87,30 2 142,-33-6 1,-2-3-87,14-11 89,-6-9-5,-10-14-124,-4-36 163,-20 11 28,-7-26 129,-17 26 17,-4 5 5,0 10-134,0 12 11,-1 11 282,-2 9-338,-1 9-73,-2 3 73,0 6-62,-7 33 6,4 2 40,-2 35-24,8-9 29,1 4-50,6-5 55,8-3-33,6-11 5,17-1 34,-8-23 17,5-4 56,-11-18-12,-1-5 18,1-14-74,0-9-5,-1-21 0,-1-10 51,-6-8 41,-5 14 1,-2-2 13,1-23 56,1-15-55,-6 43 5,-1 16-112,-1 11-67,0 11 5,0 5-84,3 4 118,3 10-5,17 42 27,2 6-8,-6-10 0,0 2-87,17 38 48,-17-41 0,1 0-163,1 1 1,0-1-46,1-1 0,1-1-165,26 39-484,-8-35 0,2-3-905,18 13 1815,-18-27 0,-3-5 0,-11-11 0,-9-11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47.75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29 220 8926,'-6'-55'504,"0"0"0,-4-33-504,7 73-72,1 8 27,0 16 45,2 19 56,0 23 17,0 30-68,3 18-301,0-42 1,1 0 337,0 2 0,2 1-42,1-2 0,0 0 2,0-5 1,0-1 14,8 37-17,-1-19 0,-3-18 0,-1-20 95,-5-14 314,1-11 438,0-5-830,7-20 24,5-12-86,8-27 45,6-17-56,4-10-328,2-6 395,-3 3-11,-2 10-50,-6 14-1,-1 19-173,-6 17 101,0 15 62,-2 13 49,2 21 7,1 16 5,-3 19-28,1 12 22,-6 2-72,-1 0-17,-4-10-12,-3-14 486,-1-15-379,0-14 90,-1-10 55,4-17-139,3-13-12,8-20 6,3-12 0,7-8 73,1 0-73,5 7 0,0 8-84,13 10 78,-11 18-61,6 6 67,-12 17 6,1 12-6,5 10 0,4 18-62,4 5-212,3 8-236,2-2-171,-13-17 1,0 0-513,17 11 1193,11 7 0,-40-40 0,-10-7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48.38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9150,'36'35'549,"-2"21"-521,-24-3 0,-4 5-550,3 3 0,-1 2 524,-1-1 1,0-1 19,-1-1 1,-1-1-23,1-6 0,0-2 0,3 35 384,0-20-378,-1-22 168,-2-15-45,-1-18 240,1-5-173,2-9 347,4-16-543,7-15 33,4-23-33,6-11-5,-1-7-206,-1 1 211,-4 8 68,-5 14-68,-4 16-180,-2 18 180,-1 11-56,0 20 45,5 12 221,1 22-210,2 14 3,-8-12 0,-1 2-3,6 22 34,-1 20-34,-5-45-96,-2-10 35,0-12 61,-2-11 308,1-8-241,5-24-28,2-12-39,7-26 0,3-10 73,2-5-67,5-2 72,1 10-78,-1 10-73,16 11 17,-11 21 39,12 6 12,-6 20 5,5 9 0,7 13 0,4 10-51,2 7-167,0 2-409,-3 4-466,-2 7-749,-9-4 1842,-4 1 0,-21-25 0,-7-10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48.89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357 20 10052,'-59'-8'-2,"1"0"0,3 4 0,8 12 53,2 56-51,7 9-11,9 4-29,12 0 1,10-4-101,5-9 39,10-11 57,3-14 44,12-11-118,5-15 118,4-8 34,4-5-23,0-11 95,1-8-67,-6-18 1,-2-7 122,-9-10-56,-6-1 29,-7-1 100,-4 3-5,-3 9-23,0 5-151,-6 12 28,0 6-84,-5 9-101,3 6 28,-2 6 62,2 16-34,0 11 40,1 23-68,4 11-39,2 9 28,2 1-67,8 2-152,16 17 85,2-27-264,14 10 5,-5-39-407,16-7-505,2-10 1389,9-9 0,-30-6 0,-8-2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49.74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0 474 9481,'56'24'593,"-6"12"-581,-19 33-7,-7 4 6,-6 0-5,-10-6-6,-4-10-129,-4-12-50,0-12 179,-1-14 0,-2-9 50,-4-8-50,-1-13 0,0-11 34,0-15-34,4-13 0,1-6 84,5-3-84,8 3 0,7 5-45,12 9 45,4 8 56,4 8-17,1 7 34,-1 4 28,-3 7-23,-2 2-5,-5 4-73,-2 1 6,-4 1 44,2 0-50,-4 5 0,2 3 39,9 7-39,-4-5-11,11-1-34,-4-8 40,3-1-57,6-4 23,1-10 39,1-9-34,15-38 34,-17 9 6,7-24 95,-23 18 0,-8 2 95,-5 6-51,-7 6-50,-2 9 79,-3 3-174,-1 15-67,0 4-6,-3 31 73,-6 18 67,-12 44-22,6-20 0,0 7-738,-2 22 1,1 7 807,6-21 1,2 3 0,1 2-68,1 5 1,2 2-1,0 4-13,2-5 0,1 4 0,0 0 0,1-7-35,0-2 0,2-5 0,-1 2 5,-1 10 1,1 2 0,0-12-266,1-20 0,-1-7 260,1 36-34,-2-16 34,0-9 180,0-17 599,-5-18 816,-3-26-1589,-7-23 662,-4-24-662,-3-22 27,3-21-521,9 40 1,2-2 487,2-4 0,1-1 0,1 0 0,1-1 0,-1 2 0,5-2-34,14-17 1,8 1-158,-4 20 1,6 3-51,16-14 0,8 8-428,-2 23 1,4 8 240,4 3 0,2 5-43,1 5 1,0 4-237,-1 5 1,-2 5-1506,37 17 2449,-27 10 0,-31-7 0,-21-5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0.4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108 228 11071,'-60'-4'-39,"13"1"-28,47 3-40,13 0 107,30 0 31,3 1 0,9 1-1257,32 0 1,11 1 1245,-15-1 1,5 0 0,3-1-572,-12 1 0,3-1 0,1 0 0,1 0 551,3 0 0,2-1 0,1 0 0,-1 0 36,-1 1 1,0-1-1,0 0 1,-1-1-383,0 1 1,0-1-1,0 0 1,-1-1 359,-4 0 0,0 0 0,0-1 0,0 0-316,0 0 0,0 0 0,-1-1 0,1-1 303,-3 0 1,0 0-1,-1-1 1,1 0 6,-3 1 0,1-1 1,-1 1-1,-1-1-95,22-2 0,0-1 0,-2 1 87,-4 0 0,-2 1 0,0-1 219,-5 0 0,0 0 1,-2 0-220,-5 0 0,0 1 0,-3 0 502,24-2 1,-2-1-506,7 0 1,-6 1 2,-37 2 0,-3 2-3,5-1 0,-6 1-25,-7 0 2057,-8 2-2141,-15 1 1655,-16 1-2433,-31 1-444,-62 1-29,31 2 0,-6 0 1614,-25 1 0,2-1 0,-5 4 0,11-2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0.88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7 203 6115,'-4'9'1775,"1"-2"-1064,3-7-150,98 19-405,-49-16 1,6-2-688,15 5 0,9 2 1,2-3 593,-3-3 1,0-3-1,3 0-691,11 0 1,2-2 0,1 0 716,4-1 1,1-1 0,-1-1 3,0-1 1,-1-1-1,1 0-451,-2-2 0,1 0 1,-1-1 431,-3 1 1,-1 1 0,1-1-23,-2-1 0,0 1 1,-1 0 32,-3 1 1,-1 0 0,-2 1-245,-7 0 1,-1 0 0,-3 1 211,24-2 0,-5 0 31,-19 3 0,-6 1-67,-14 0 0,-3 0 696,30-2-669,-19 0-38,-6-1 2152,-16 3-2158,-16 0 1901,-13 3-2125,-10-1-628,-35 3-297,-36 7 1149,-12 7 0,-2 2 0,-6-1 0,32-1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26.39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7537,'9'16'1209,"-1"-3"-934,38-8 0,14-7-742,13 3 660,8 0 0,4 1 34,-31-2 0,-3 0-65,2 0 1,0 0-57,-1 0 1,-1 0-51,0 0 0,-1 0 92,47 0-13,-3 0-90,-3 0-45,-5 0 61,-4 0-61,-8 0 0,-8-2 167,-12-1-587,-12-1-414,-15 1-583,-12 0-1512,-9 2 2929,-16-4 0,7 3 0,-7-1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1.29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153 1 8892,'-3'15'130,"-3"20"144,-5 58-1325,6-28 1,-1 6 1139,0 19 1,1 5-53,2-26 0,1 1 1,0 0-25,0 1 0,0 0 0,1-2 4,0 19 0,1-4-17,0-15 0,0-4 180,0-11 1,0-2-125,0 42-56,0 3 6,0-2-1,0-10-5,3-13 0,-3-15 395,3-12-686,-3-11-343,0-10-530,-11-12-857,-9-6 2021,-14-21 0,13 10 0,4-9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1.79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76 30 6921,'-11'-16'1657,"3"3"-1657,8 13 297,0 0 96,-23 80-23,15-8-987,-4 1 1,1 5 714,8-13 0,4-1-73,2 2 1,3 1-24,2 2 1,4 0 50,2-3 1,3-2-54,5-2 0,1-2 28,0-6 0,2-3 111,0-5 1,2-4-67,23 27 72,0-17-105,0-16-7,1-14 6,2-12-39,2-6-56,0-20 1167,3-12-1296,-2-26 185,-1-17-177,-28 29 0,-1-2 180,-1-3 0,-1-1 109,-1-1 0,0-1-42,-3 3 0,0 0 81,13-38 6,-6 14-23,-6 14 118,-6 17-39,-4 9 22,-5 14-229,-2 5-6,-3 8 375,-1 2-375,0 11 320,-6 43-191,-5 9-96,2-12 1,-2 3-273,-15 42 239,12-46 0,-1 1 16,0-2 1,-1 3-121,-11 15 0,-5 1-291,1-8 1,-7 0 228,-4 2 1,-6 3-1,5-8 1,10-15-1,1-4 1,-10 8-1,1-1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2.51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0 159 8746,'0'-15'1216,"0"4"-958,0 11 403,0 0-661,2-6 33,8 5 74,14-5-51,26 6-6,36 0-14,-21-1 1,6 0-939,24 0 0,7-1 902,-22 0 0,3 0 0,3 0-581,7-1 1,3 0-1,0-1 594,1 0 0,0 1 1,0-1 101,-4-1 1,0 1 0,-1 0-62,-4 0 0,-1 0 0,-1 0-17,-4 0 1,-2 0-1,0-1-2,-3 2 1,-1 0 0,-1-1-161,-6 1 0,-1 0 0,-2 0 125,22-1 0,-4 0-3,-15 1 0,-5 1-11,-10-1 0,-3 1 0,36-1-143,-8 0-145,-7-1 1242,-12 2-1505,-16 1 2093,-20 1-3432,-13 0-3168,-49 7 5072,0 1 0,-10 0 0,19-2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3.67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438 396 8438,'-23'48'1328,"4"-9"-1042,19-39-241,0 0-45,-2-4-73,1-2-185,-4-2-55,1 0-198,-3 5-93,0 0 116,-4 3 141,-4 0 73,0 0 128,-4 3 113,3 0 33,1 2 235,4 0 106,4-3-122,4-1 72,0-1 101,3 0 0,-3 0 622,3 0-1109,-3 3 95,1 15 6,-3 17 190,-3 31-132,1-19 1,-2 5-856,-3 15 1,-2 6 848,-3 18 1,-3 5-48,5-28 0,0 0 1,1 1 1,0 1 0,0 0 0,0-3-13,-4 21 0,1-7 0,6-17 0,2-5-118,-2 36 112,9-19 6,2 5 6,0-4-6,1-1 0,6-14 6,16 2-6,0-24 56,13-2 140,-1-25 22,13-7-123,17-3-39,20-3-28,-37 0 0,7 0-38,12 0 1,9 1 0,-1 0 9,-8-1 0,-2 1 0,4-1 41,28 1 0,6-1 0,-4 1 28,-15 0 0,-2 0 0,0 0 0,1 0 0,0-1 1,-1 1 2,-2 0 1,-1 1 0,0 0-10,-1-1 1,-1 1-1,-1 1-28,-1 0 1,-1 1 0,-1 0-14,1 1 0,-1 0 1,-1 0-114,-2 1 0,-1 0 0,2 1 115,11 2 1,3 1 0,-7 0-25,5 0 0,-4 0-26,11 2 1,-6-1-9,8 0-28,-3-1 6,7-2 23,-3-1 33,-8-4-36,9-3 98,-35-15-12,7-10-50,-32-26 96,-3-20-93,-17 21 0,-1-5-672,2-14 0,-1-5 722,-1-18 1,-1-5-54,-3 25 0,0-3 0,-1 0 46,-1-3 1,-1 0 0,1-4 24,-2 8 0,0-4 1,-1 1-1,1 5-8,-1 1 1,0 5 0,-1-1-50,1-10 1,-2-1 0,0 8 603,0 12 0,-1 5-548,-1 2 0,0 0-70,0 0 0,0-1 0,0-1 0,-1-1-3,-1 4 0,-1 0 188,-1-2 0,0 3-353,-3-9-443,0 12-280,3 36 1716,-1 7-1464,-16 22 672,-24 30 0,19-19 0,-10 15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4.78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555 75 9526,'7'-3'722,"-1"0"-722,-6 3-50,0 0 50,-6-32-40,-7 24 35,-13-21-23,-16 46 22,-13 11 6,-14 20 0,-1 10-264,6 6 197,16 4 0,20 3 67,14 0 0,21 5 39,16-1-39,15 1 0,11-3-11,0-3-51,-5-8-78,-11-9-78,-12-12 195,-12-10 23,-10-13 0,-18-9 96,-37-13 4,1-14 63,-23-13-6,24-15-90,7-6 39,9-3-50,9 0 331,13 7-219,7 8-168,6 12-134,4 10 84,10 10 44,5 8-100,15 14 106,5 8 28,6 12-40,25 20 12,-17-16 0,16 6 56,-23-24 17,-3-11 62,4-3 21,-2-6-116,6-13-40,1-9 0,5-20 0,-1-12 33,-1-5 79,-19 16 0,-1 0 62,10-16-129,4-9-29,-28 37-16,-6 12-179,-7 8-101,-2 6 263,-3 14 6,0 12 22,0 17-11,0 14 0,2 2 0,7 1-22,3-9 22,10-10 0,0-14 168,5-11-6,1-6 57,24-24-219,-11-6 123,16-20-50,-22-4 56,-4-1 117,-7 2-39,-8 6-84,-3 10-128,-5 5-1,-5 14-139,0 3-91,-3 10-419,0 0 538,0 3 105,2 11 12,1 8-33,2 16 33,2 8-112,0 7-79,3 3-72,0 2 0,1-3-112,1 0-236,-2-1-207,-1-5-274,1-2 1092,1 0 0,-5-22 0,1-2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5.83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7 10209,'26'1'308,"-2"15"-230,-9 36-5,1 10-62,-2 5-5,-3-2 72,-6-5-72,-1-10-6,-3-11 56,0-10-56,-1-11 89,0-7 1,0-6 56,0-4 363,0-1-470,2-11-22,-1-7-17,3-17-5,2-7-35,1-7 40,4-3 6,2 4 5,1 5 45,1 9 51,0 8-107,-5 8 0,-1 8-56,-5 6-34,0 2 0,-2 2 6,2 2 56,4 9 28,2 8 0,5 15 0,0 2-84,-1 5 6,-2-7 11,-3-5-12,-4-9 79,0-8 17,-3-7 129,4-2-79,-1-3-61,8-13 27,3-7-33,5-18-11,5-4 5,3-1-38,-1 5-57,11 4 0,-12 16 95,7 5-61,-10 15 62,4 12 5,1 10 0,5 18-6,-1 6-100,12 22-1,-12-20-150,6 7-18,-17-31-156,-1-9 101,0-7 128,3-5-202,5-4-156,7-9-106,3-12-639,22-39 1137,-17 3 168,10-23 364,-26 22 6,-7 7 257,-8 9 117,-7 11-312,-3 9-174,-3 8-124,0 6 18,-10 4-152,-2 5 0,-11 8 28,-1 6-28,1 10 0,2 3-6,3-1 6,6-2 0,4-5 6,5-5 122,2-5-122,1-4 100,0-4 174,4-3-173,4-5-57,10-7-50,5-7 6,5-10 151,11-10-29,-12 11 7,4-4-135,-18 22-146,-5 4 17,-4 4 129,-2 12 0,0 12 0,1 17 0,-1 13-862,0 33-136,-2-16 998,3 26 0,-3-57 0,3-4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6.20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36 7699,'3'-5'2151,"0"0"-2151,-3 5 180,0 0-85,21 33 34,-12 2-118,14 35 45,-19-5-51,-2 0-5,-2-5 0,0-14 12,0-14 60,0-16 164,0-8 116,0-7-206,0-8-107,4-10-28,7-16-16,10-14 5,9-12 0,9-4-6,4-3-22,6 6 23,3 13-29,-4 13-560,-6 18 96,-8 8 498,-19 57 0,-4 10 0,2-32 0,-8 27 0,-1 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6.78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539 1 8192,'9'0'84,"-2"0"0,-3 45 0,-8 22 516,-1 28-1488,0-27 1,0 10 0,-3 1 1081,-2-4 0,-2 0 0,-1 2-831,-5 15 1,-2 2 0,-1 4 672,4-17 0,-1 2 1,-1 1-1,0 0-18,-2 1 0,-1 0 1,0 0-1,0 0-72,2-4 0,0-1 0,-1 0 0,2 0 103,0-4 0,0 0 0,1 0 0,1-2-12,-2 19 1,1-2-1,1-1-35,3-3 0,2-1 0,1-1 52,3-3 0,1-2 0,1-2-32,2-7 1,1-2-1,1-2 6,0 24 0,1-6-25,1-16 0,0-4-21,1-11 0,1-3 23,3 30-5,3-13 721,6-6-816,-1-29-919,18-59-1881,1-42 3395,-7 3 0,-1 0 0,2-6 0,-3 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7.08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7570,'81'5'150,"0"1"0,1-1 0,2-1 1,2 1-1,-1-2 49,-2-1 1,0-1 0,0-1-932,0 1 0,-1-1 0,-2 1 911,-7-1 0,-2-1 1,-2 2-21,19-1 1,-6 1 115,-20 0 1,-6 1-282,29 5 75,-23 1-825,-17 5-3593,-7 0 4349,-17 0 0,-8-4 0,-12-5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7.37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7615,'83'12'450,"1"0"0,6-1 0,2-4-122,0-4 0,2-3-1492,-23 0 0,2 0 0,1-1 1294,1-1 1,1 0 0,-2 0-84,28-1 1,-6 0 259,-19-1 0,-6 0-472,-16 2 0,-5 1-199,23-1 747,-14 2-937,-6 0-612,-25 0-637,-8 3 1803,-31 1 0,8-1 0,-8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26.73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10058,'50'19'261,"0"1"0,1-1 1,0-1-122,38 8-48,-40-11 0,0-1-39,3 0 1,0 0-24,-1 1 1,-1 0 31,44 16-62,-10 3 0,-14 0 0,-15 4 0,-14 0-17,-17 3-5,-11 3-96,-9 1-139,-7 2-326,-11 2-380,-8 5-3908,-7-4 4871,1-1 0,13-23 0,6-11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7.64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88 7414,'5'11'1551,"-1"-3"-1002,84 5-117,-28-9-292,8 3 0,4-3-388,25-14 340,-44 3 1,2-2-40,2-2 0,1-2-53,0 0 0,1 0-135,-2 2 1,0 0-160,-5 1 0,-2 1-546,39-1-292,-23 4-984,-20 5 2116,-25 1 0,-10 0 0,-11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7.84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9968,'77'22'552,"1"0"1,-4-2 0,-2-6-553,-20-12 0,-2-4-280,2 2 0,0 0 89,0 0 1,0 0-191,47 0-39,-7 0-308,6 0-1014,-13 4 1742,-2 0 0,-39 1 0,-15-2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8.61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56 1 8422,'2'52'323,"0"0"0,0 2 0,-2-1-121,-5 41-638,1-42 0,-1 0 480,-1 2 1,-1 0 5,0-3 1,1 0-40,-4 40 23,4-15 274,2-22-269,3-15 265,1-20-136,0-10 190,4-6-150,10-4 281,15-11-494,20-10-62,18-14 30,-5 2 1,5-2 24,-13 8 1,2 0-594,19-10 1,1 1 615,-19 10 0,-3 4-11,-1 1 0,0 1-34,-3 2 1,-2 2-230,34-8-168,-15 10-1194,-16 7-710,-25 8 2335,-9 6 0,-17-3 0,0 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8.94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14 1 7481,'-7'3'873,"1"0"-643,6-3-112,0 0-57,16 97 12,-9-50-3,3 15 0,0-2-24,0-16 60,3-9 163,3-11-45,5-11 61,5-7-206,11-5-68,7-4 90,13-9-90,6-11 67,7-14-22,4-9-56,3-6-224,-1-2-571,-3 4-566,-9 4 1361,-12 12 0,-25 16 0,-11 8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9.28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10 214 6675,'-1'13'957,"-1"-3"-739,-1 67-38,3-34-96,-2 9 0,1 0 61,2-7 90,5-8-55,6-7-12,4-9 90,8-8-101,4-7-79,10-3-11,9-12 101,13-15 90,10-18-177,-30 11 0,0-2-78,2-3 0,0-3-3,2-1 0,-2-1-59,0 0 0,-2 1-14,-3 2 1,-1 2-382,25-27-4070,-12 17 4524,-18 13 0,-13 18 0,-13 6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9.50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10 224 7425,'-5'7'1534,"0"-1"-822,5-6 78,0 0-790,77-33-207,-25 7-338,12-2 1,4-3-1232,16-9 1809,6-1 0,-42 19 0,-15 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8:59.71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1 311 11150,'88'-28'11,"0"-1"0,-4 3 0,-3-1-465,-17 3 1,-2 0-3389,0 2 1,0-1 3841,6-6 0,-5 2 0,6 0 0,-21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02.08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1 452 9878,'79'4'891,"11"0"-827,-41-2 1,2 1-527,6-2 0,2-1 490,5 1 0,0 0-28,-1-1 0,0 0-3,-2 0 1,-1 0-1,-6 0 0,-2 0-23,40 0 20,-20 1 200,-17 0-329,-20 0 68,-12-1-6,-13 0 523,-6 0-540,-4 0 262,-13-9-244,-2-4 72,-15-12 28,-1-4-23,-2-1 113,2 0-73,4 4-1,6 1 102,3 8-90,6 2 28,4 5 11,5 4-95,2 3-369,1 1 262,8 2 107,9 0 17,14 0-17,11 0-62,7 0-78,2 0-5,-4 0 145,-10 0 0,-8 0 56,-11 0 56,-5-4-107,-8-4 7,-2-9 49,-3-4-50,0-3 135,-3-4-101,-5 2 11,-5-1 22,-5 2-22,0 5 0,1 5-129,2 5 34,4 5-45,0 6 39,5 13-5,-1 11-135,4 11 84,0 22 101,10-14 6,4 9-6,7-26 0,1-6 39,-2-6-33,-2-7-6,-4-2 56,-4-4 50,-2-1-89,-3-2-101,-1-10 84,-1-4 0,0-10 50,-4-1 6,0 3-16,-4 4 38,3 6-44,0 5 33,2 3 95,1 2-162,1 1-381,1 1 381,13 1 0,9 1 6,23 7-6,16 4 0,16 7 6,14 2-126,-43-9 1,2 1 155,0-1 1,0 0-9,-1 1 0,0 1 50,43 16-78,-9 1-6,-9 2-66,-9 3-51,3 32 123,-26-6 0,-21-15 0,-6 2 16,-6 43-16,-9-34 0,-4 3 25,-7 12 1,-4 3-721,-6 16 0,-4 3 695,4-29 0,-1 2 0,-2-2 24,0 1 0,0-1 1,-1-3-25,-5 20 0,0-3-498,-2 1 1,2-4 517,11-23 0,0-2-119,-1 7 1,1-4 177,-1 14 43,6-11-27,6-16 1100,5-13-1190,2-8 1271,1-10-1086,0-4 771,0-4 187,0-3-1148,-2-16-11,-1-5 5,-2-21-55,-3-5-90,0-7-62,-2-2-85,0 0 119,-1 4-22,-2 2-35,-3 4 7,-4 3 83,-1 3-22,0 1 101,0 4-6,3 0 73,2 4 23,3 2-23,4 3-6,3 1 6,5 4 101,-1 3 156,2 4-257,0 4-229,0 5 134,0 12 95,0 19 0,0 23 0,2 27 123,-2 18-123,1-40 0,-1 2 2,0 0 1,0 0 22,0-3 1,0-2-26,0 42 5,0-3-5,5-34 62,2-2-56,7-32 66,5-5 40,9-3-44,9-2-12,10-3-56,44-1 100,-16-4-100,-22-2 0,-1-1 68,24-1 21,-2 0 6,-2 0-50,-6 0-45,-10 0 0,-10 0 39,-15 0-5,-12 0 78,-10 0 51,-6 0-73,-1 0-265,-11 0-379,-3 0-292,-12 0-464,-15-5-5868,-2 1 7178,-12-8 0,26 8 0,5-4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02.93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27 149 8970,'-2'-16'1334,"0"3"-1267,2 13-190,0 0 50,-1 4 73,-1 23 67,-1 17-67,0 28 6,-2 8-6,3-2 34,-3-8 5,5-15-34,-1-17 158,1-15 190,0-11-51,0-8 28,0-2-33,0-2-78,5 0-46,4-6-167,9-8 50,3-11-95,12-38 33,-11 5-28,3-27 34,-17 13 23,-5 2-23,-2 2 0,-1 11-6,0 10-296,0 12-113,-2 18 12,-3 5 314,-7 19-7,-4 15 96,-6 16-5,-3 22 5,-1 12-45,7 8-17,7 1 46,7 17 16,14-35 0,6 6 61,13-42-61,1-7-157,2-8-330,-3-4-482,-4-5 969,-1-2 0,-13-1 0,-1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04.18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739 130 9492,'15'0'672,"-4"0"-454,-11 0 141,0 0-354,25-32-10,-3 16-96,29-25-22,1 24 123,13 4-56,13 7-221,7 1 272,7 5-6,2 10 11,2 7-45,-5 13-6,-8 8 46,-13 6-68,-15 10 17,-18 9-6,-16 8 62,-12 12 79,-10 6-74,-16 5-2,6-45 0,-3 0 28,-6-2 0,-3 0-31,0-2 0,-1-1 11,-25 39-9,13-32 1,-1 0 126,-20 22-104,20-28 1,-1-1 13,-20 12 22,-4-1-61,-4 0-3,12-17 1,-1 0 2,12-11 0,-1-1 36,-14 7 1,0-3-37,-23 2 5,2-6 34,1-5-39,0-3-5,-1-2 5,-1-1 0,1-1 50,1-2-44,6-4 39,-8-2-40,29-4 46,2-1-7,35-1 96,8 0-84,4-5 215,5-30-271,8-3 0,9-31-56,12 6-56,8-8-28,6-6-144,3-1 156,2 1-12,-1 5 61,-4 7 46,-4 13 27,-11 11-95,-7 15-78,-14 14 67,-4 9 106,-14 19 279,-8 16-262,-13 20 25,1-3 1,-2 3-3,-17 27-58,17-25 1,2-2 74,-5 9 21,8-10 40,8-13-56,7-10 34,6-8-12,4-6 62,0 0 56,10 0-134,6 3 270,30 10-332,-7-6 34,15 6-34,-15-11 0,-1-1 0,-4-2 0,-4-2 0,-5-1 11,0-4 45,-10-1 78,-2-3 79,-10-1-1523,-1-1-970,-8 0 2280,-5 0 0,2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27.82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1258 117 9454,'29'-27'224,"14"3"724,30 14-1116,19-1 87,-39 6 0,2 0 15,3-1 0,1 1 18,2 0 1,-1 1 47,0 1 0,-1 0-37,-1 0 1,-2 1-6,-5 1 0,-2 0 42,39 0 110,-20 1-216,-15 4 662,-17 6-640,-13 9 212,-12 9-122,-7 11 50,-34 34-51,-6-8 12,0-20 0,-5-1-33,1-9 0,-3-3 18,-6 1 1,-2-1 33,-4 0 1,-1-1-37,-3-2 0,-2-1-255,-2 1 1,0-2 271,-3-1 0,0-1-17,0-2 0,-4 1 35,5-3 1,-4 2-1,3-2-35,-10 3 0,-1-1 20,12-3 1,-3 1 0,4-1-21,-1 0 0,4-1 0,2-1 0,2-1-3,7-1 0,1-1 9,-32 11-6,21-8 45,13-4 61,24-8 382,7-2-404,14-4 631,2 0-788,0-4-22,0-10-1,6-10-27,6-11 112,9-7-213,24-32 218,-8 15 6,13-20 0,-18 24 45,-4 8-6,-4 3 163,-6 10-17,-5 8-6,-5 10-106,-5 7-152,-2 5-38,-1 3 72,-13 2 39,-9 13 6,-25 11-11,-16 18-459,-18 14 472,37-24 1,-1 0 25,-1 1 0,0 0-23,3-1 1,0 1 11,-3 5 0,3 0-6,-8 12-73,8 4 545,36-31-75,25-3-83,13-3-56,26 0-107,13-3-33,-13-7 0,3 0-23,31 2-73,-33-5 1,-2-1-34,12 1-39,-16-2 119,-13 1-886,-15-3-159,-13 7 965,-21 3 0,6-3 0,-10 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08.35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5351 811 7906,'0'-9'1401,"0"2"-1054,0 7 185,0 0-190,-85-72-264,44 41-50,-14-14 0,-2 0 45,9 16-73,-4-1 0,-2 2 0,-2 1 0,-4-1 0,-5 0 0,-5 0 0,-9 1 0,-5 1-439,-10 1 439,45 14 0,-1 0-3,-3 0 0,1 1 3,-1 0 0,0 0 22,-2 2 1,0 0-23,1 0 0,-1 1-3,0 3 1,0 0-1,0 1 0,0 1-14,0 1 0,-1 1 17,1 0 0,0 0-6,0 0 1,0 0 5,0 0 0,0 0 25,0 0 1,0 0-26,0 1 0,1 1 0,1-2 0,1 0-3,1 3 0,1-1-3,-44-2 6,8 2-39,5-1 39,7 2 34,1 2-34,2 5-6,-3 1-127,-1 5 128,-6 4 5,-2 3-17,22-5 0,-1 1 31,14-4 0,0 1-14,-13 5 0,1 0 0,-20 8-6,4 3-22,5-1 28,1 2-11,2 1 11,-1 1 39,2 0-44,-18 10 5,30-16-6,-5 2-44,38-17-1,7-5 51,6-1 0,-1 4 0,5-3 412,-4 7-412,4-5 116,-2 2-189,1-1 73,-1-3 34,1 1-34,-1-3 0,1 2-6,-2-2 6,-2 2-39,-10 8 39,2-1 39,-9 12-39,5 2-11,-3 10-28,-4 13 33,0 17 6,-7 19-569,15-28 1,-1 10 0,-1-1 579,-7 23 1,-1 4-12,10-28 0,-1 5 0,-1 0 0,2-3 0,-3 10 0,2-4 0,0 1-2,0 0 0,2 0 0,0-2 2,2-9 0,1-1 0,1-1-1415,-4 22 1,2-4 1411,4-17 0,0-2 3,4-8 0,0-2-17,1-4 0,0 4 14,-3 34 0,1 5 3,1-19 0,2 2-283,0-6 1,0 4-1,2-4 280,-2 11 1,1-4-18,1 1 0,-1 1 233,1-1 1,-1 0-189,1-3 1,1 1-26,0-3 0,0 1-26,1-3 1,2 0 22,-1-4 1,1 3 2,1 25 0,0 0-3,0-24 0,1 0 3,0 23 0,0-2 22,0-27 1,0-4-23,0 2 0,0-1 0,0-2 0,0-1-6,0-2 1,0-1 1312,0-3 0,0 2-1310,-2 24 1,1 1 2,-1-18 0,0 0-205,0 20 0,-1-1 208,1-23 0,-1-2-3,2-2 0,-1 0 14,0-2 0,1-1 1181,-1 43-1195,1-9-39,1-7 39,0-8 45,0 10-51,0-26 885,0 6-890,0-29-67,0-2-62,0-6 655,0-4-565,0-3-92,0-3 86,4-3 11,6 1 1,9-1-141,13 0 185,12 1 50,14-3 85,15 0-91,10-1-44,13-1-14,-22 1 0,3 0-8,-17-2 0,1 1-560,21 4 0,0 0 579,-22-2 0,-2 1 0,4 0 1,1 1 2,1-1 0,0 0 2,2 1 1,1-1-3,1-1 0,0-1-285,0 1 1,1 0 284,-1-1 0,3-1-25,26 3 0,1 1-54,-23-3 1,0 0 27,20 2 1,-2 0-3,-28-3 0,-4 0 16,0-1 1,0 0-174,0 1 0,1-1 190,-1 0 1,0-1 19,1 0 0,0 0 53,1-2 0,1 1 20,-1-1 0,3-1 65,-1 0 0,4-1 0,-2 0-65,11-1 0,1-2-17,-10 1 0,4 0 0,-4-1-569,7-3 0,-3-1 513,1 1 0,0-1 14,-1 0 0,0-1 114,-2 2 0,0-1-128,-2 1 0,3-1 48,-7 1 1,4 0-1,-3 0 14,10-1 0,-1-1-18,23-1 1,-2 0 11,-30 2 0,-3 1 28,-1-1 0,0 1 44,-2-1 0,1-1-69,-1 1 0,0 0 19,-3-2 1,1 1-43,1 1 0,0 0 45,-4-1 1,2 1 38,22-1 1,0 0-1,-20 2 0,-1 0-75,17 0 0,-1 0 5,-22 1 1,-3 0-7,50-5-44,-49 5 0,0-1-5,48-10 2,-49 8 0,2-2-14,19-9 1,0-2 13,-16 3 0,-1-1-25,17-10 0,-2-4-14,-20 5 0,-5-4-39,3-4 0,-1-4 81,0-5 0,-1-3-70,0-6 0,-2-3-109,1-6 0,-2-2 218,1-4 0,-3-2-17,0 0 1,0-4 55,-3 7 1,1-4-1,-2 2-75,5-8 0,0 0 64,-6 12 0,1-3 0,-2 6-33,1-3 0,-1 4-32,-1 1 1,-1 0 34,-1 1 0,0 1-37,-3 1 0,0 0 504,-2 3 0,0-3-504,4-19 0,0-1 11,-7 20 0,-2 0 88,6-16 1,-2 1-100,-7 22 0,-1 3-3,0-1 0,1 0-25,0-1 0,-1-1 22,1 0 1,0-2-18,-2 0 1,0-1 13,-1 0 1,0 0 2,-2 0 1,-1 0 5,0 2 0,-2 1 412,7-44-434,-11 38 0,0 1 16,3-19 6,-5-15 0,-2 39 908,-1-3-908,0-2 0,0-3-6,0-5 6,-3 14 0,-1 0 0,0-31 3,-2 26 0,-1 0 35,-2-23-38,-2 0 0,-1 2-5,0 3-29,1 1 28,-2 2 516,2 0-510,1 21 0,1 0 0,-4-25 0,-3-23 45,9 34-45,0 3-6,3 3 0,2 5 6,2 4-39,0-25-17,0 15 56,0-22-5,-2 19-1,-3-3 6,-1 0 0,-6-1-39,2 0 39,-1 3-6,0 4-72,-5-13 27,2 21-61,-3-9-89,4 25 201,-1 2-45,-3 6 39,-2 0-106,-4 3-196,-20-11 252,5 7 12,-17-10 38,10 9-33,-4-1-45,-3 0 28,-4-1-51,-6 3-27,-6-1 22,-9 1 59,14 5 0,-2-1 30,14 5 1,0 0-260,-17-8 1,0 1 281,-23-9-6,7 2-162,2 3 157,5 0 11,3 3-6,0-2 6,2 2-23,18 10 1,-1-1-51,-29-8 6,27 12 0,1 0-39,-25-5 5,1 7 95,1-4-33,4 5 33,2-1-145,-25-3 101,21 3 5,-20-4 45,26 3 28,0-1-28,-2 0 0,-3 1-6,-2-1 6,0 1-11,2 1-12,25 5 1,2 1 34,-23-4-12,-16 0 0,34 2 0,2 2 0,-3 0-6,-2 2-33,-4 1 56,-37 0-17,20 1 0,25 0 0,0-1 0,-22 2 0,0-3-12,4 1-21,3-1 33,2 1 45,1 1-45,1 1 0,3 0-12,1 0 7,-17 0 5,21 0 553,-6 0-463,30 0 88,9 0-167,5 0 62,7 0-73,2 0 11,4 0-5,0 0 106,3 0-101,1 0 28,-1 0 34,0 0-56,-2 0 33,-1 0-5,0 0 5,-1 0 118,1 0-117,1 0 5,0 0-45,3 0 2224,0 0-3742,-11 0-5016,-1 0 6523,-17 0 0,16 0 0,-2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09.78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0 211 11189,'67'-24'901,"5"-4"-794,2-5-536,8-1 54,3 3-314,-7 5-112,-10 7-476,-16 9-4674,-15 4 5951,-19 6 0,-9 0 0,-9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09.99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0 101 9531,'73'-17'-94,"0"0"1,-4 2 0,-7 2-944,12-3-368,-8 4 1405,-10 6 0,-26 3 0,-11 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10.36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11 205 7850,'-6'9'1390,"2"-2"-1194,4-7 280,0 0-420,105-46-56,-40 20-715,17-7 0,4 0-30,-36 17 0,-3 2 790,5-1 1,-3 2 0,4-1 0,-17 4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10.57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20 88 7251,'-11'12'1439,"3"-1"-878,8-11 262,0 0-862,52-22-174,-15 7-616,44-18-532,-23 16-352,-8 5 1713,-3 5 0,-24 4 0,-8 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10.77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1 127 8125,'67'-34'-299,"1"0"0,-14 6 0,-11 7 0,-23 12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11.01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0 137 7022,'4'0'1663,"-1"0"-1372,-3 0-291,86-39-454,-34 21-2271,8-7 1,0 1 2724,-2 8 0,-26 8 0,-11 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11.21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0 179 8174,'71'-40'-438,"0"1"0,-6 1 1,-11 7-1,-24 13 0,-9 5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11.40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1 105 0,'43'-29'0,"0"0"0,26-17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11.64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94 0,'56'-26'0,"-1"0"0,35-16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28.59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 11 12595,'0'-10'0,"0"20"202,0 47-130,0 29-652,0-34 1,0 3 579,0 8 0,0 1-3,0 3 0,0 1-36,0 0 0,-1-1-96,-1-3 1,1-2-37,-1-7 0,0-2-71,-1 33-704,1-21-79,2-25-40,13-19-1605,8-13 2670,13-23 0,-12 10 0,-5-10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11.82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0 117 0,'53'-32'0,"1"-1"0,31-19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16.52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33 389 8942,'-12'-82'712,"3"13"-560,6 55 38,1 1 12,1 2 38,-2 2-83,2 3-157,0 4-246,1 1 246,0 14 0,0 3-6,1 15-22,5 0 23,4 0-40,5-4 45,0-4 56,-1-8 17,-1-6 128,3-6 107,4-1-78,7-2-12,12-4-139,11-9-7,11-7-22,-13-1 1,2-2-40,21-11 25,-24 10 1,-2 1-37,5-10 0,-6 1-89,-10 0-371,2-12 40,-14 14-179,-1-4-527,-14 24 1126,-4 4 0,-3 6 0,0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16.79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10 250 8198,'-5'4'1636,"0"-2"-1009,5-2 185,0 0-683,43-33 139,-9 9-184,41-29-84,-19 18-151,-1 2-353,-4 4-151,-11 6-140,-8 8-393,-12 7-783,-7 5 1971,-9 3 0,-2 0 0,-2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26.92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7071 1151 6787,'-73'-18'117,"0"0"1,1-1-1,0 0-16,10 2 0,-1 0-673,-3-2 1,0-1 756,-2-1 0,1 0-12,-2-1 1,0 1-31,1-1 0,1-1-79,1 2 0,-1 0-25,2 0 1,-1 1 13,2 1 0,-1 1-53,-1 2 0,-1 1 0,0 2 0,0 1 3,-2 3 0,0 1-3,-1 1 0,0 3 0,0 0 0,1 2-3,1 1 0,1 0 3,0 0 0,0 2 11,3-1 1,1 0-12,0 0 0,0 0-3,1 0 0,0 1 0,-2 3 0,1 1-14,-1 1 1,-1 2 13,-2 2 0,1 2 3,-1 1 0,-2 2 9,3-1 1,-3 2-1,2-1-9,-11 4 0,0 1-564,10-2 1,-3 0 0,5 0 563,-7 2 0,3 0-6,-1 2 1,0 1-232,-1 1 1,1 1 236,0 1 0,1 2-278,0 0 1,1 1 288,0 0 0,2 0-11,1 0 0,-1 0-3,-24 11 1,-1 0-4,22-9 1,2-1 2,-19 8 0,2-1 3,26-12 0,3 0 0,2 0 0,1 0 219,1 0 0,-3 2-225,-17 13 1,-1 1 2,17-9 1,1 1 460,-16 10 1,3 0-459,20-12 0,3-1 0,2 2 0,0-1 0,2 1 0,0 1 11,2 1 0,0 0-11,0 2 0,1 1-3,-1 2 0,1 1 0,-1 3 1,-1 2-15,1 2 0,0 1 17,0 1 0,0 3 0,-10 20 0,1 0 0,13-19 0,1-1 5,-5 14 1,2-4 6,-3 11-7,11-10 1281,3-7-1286,8-1 797,4 2-794,9-8 0,2 3-3,-2 40-633,6-22 0,4 4 630,2-13 1,3 0-15,4 10 0,4 1 14,4 1 0,4-1 3,0-2 0,2-1 0,5 3 0,3-2 0,-1-5 0,2-2 163,1-1 1,4 1-168,-4-9 0,2 1 1,0-2 3,6 6 0,1-1-553,15 18 1,1-3 552,-15-21 0,-2-3 0,5 2 0,2 0 30,2 2 1,3 1-25,8 2 0,3-1-6,-18-16 0,2 0 0,6 0 30,12 3 1,9 2 0,2 0 0,-3-5 15,6 3 1,-3-4 0,6 0-616,-2-2 1,6 1-1,0-1 1,-6-6 594,-2-4 0,-5-4 0,0-2 15,2-2 0,-1-1 1,1-1-26,-2 0 1,0-2 0,0 0-15,0-1 0,0 0 0,0 0 35,-1-2 0,0-1 1,-1 0-22,0 0 1,0 1 0,-1-2 86,-2-1 0,1 0 0,4-1-47,4 1 0,6 1 0,1-1 0,-5 0 15,7-1 0,-3 0 0,4 1-373,-3-1 0,6 2 0,-1-1 0,-5 0 315,2-1 0,-4 0 0,0 1-13,3 0 0,0 1 0,0-1-100,0 0 1,0-1 0,0 0 131,0 0 0,0 1 0,0-1-8,1-1 0,0 0 0,0 0-11,-1 0 0,0 1 1,0-1 17,-2 0 1,-1 0 0,5 2-17,-5-1 0,4 1 1,0 1-1,-5-1 2,3 1 0,-6-1 0,3 1-17,-7-1 0,4 0 0,-2 0 0,-6-1 18,-6 0 1,-5-1 0,-1-1 0,33 2 1,-1-1-3,-3-1 0,-1 0 5,-3-3 0,0 1 582,-2-2 1,-1 0-603,0 0 1,-1-2 0,0 2 0,5-2 45,-3 0 1,5-1-1,-3 0-48,11-2 0,-2 1 0,-14-1 0,4 0 0,-9 0 0,-8-1 0,-6-1-8,-6 0 0,-3 1 164,-2-1 1,0 0-157,2-2 0,2-1 0,7 0 0,5-2 11,1-2 0,6-3 1,-2-1-12,-10 2 0,-1 0 0,4-2 92,20-7 0,6-2 0,-4 0-90,-18 3 0,-2-1 0,-1 0 12,-1-1 1,0 0 0,-2 0 165,22-9 0,-5 1-163,-15 6 0,-3-1 171,-5 2 1,-2 0-186,-3 0 0,2-1 0,4-3 0,4-2 0,-3-1 1,4-4 0,-3 1-7,12-7 0,0 0-397,-12 4 0,3-2 1,-5 2 399,4-6 0,-4 2 25,0-3 0,-2 0 494,-1 1 0,-2 0-519,-4 1 0,-2-1 8,-4 4 0,-1-1-2,-5 3 0,-2-1 494,-5 3 1,-2-3-501,9-19 0,-3-2 58,-10 12 1,-1-2-59,9-20 0,-1-1-270,-11 15 0,0 2 270,1-5 0,0 0 0,-2 2 0,0 0 832,-1 4 1,-1 1-833,-2 6 0,-1 0 2,1-7 1,-1 1-3,6-21 0,2-12 6,-14 30 0,-1 2-6,-2-2 538,-3-1-538,-2-4 79,-2-3-79,-1-5 0,-5 13 0,-3-2 0,-6-37 0,0 30 0,-3 0 146,2 14 0,-2 1-146,-1-1 0,-1-1 25,-3-2 1,-1 1-179,-2-2 0,-2 1 153,-2-1 0,-5-3-15,-3 2 0,-5-4 0,0 3 15,-9-11 0,-3 0-358,6 8 0,-3-2 0,1 3 383,-8-4 1,1 3 16,0-1 0,0 2-42,0 2 0,1 2 0,2 2 0,1 1-414,-1 2 0,1 2 417,2 2 0,0 2 332,1 2 0,-2-1-335,-21-14 0,-1 1 6,16 13 0,-2 1-240,-18-13 1,-2 1 233,18 16 0,1 3 0,-4-2 0,-3 1 0,-2 1 0,-1 0-3,-3 1 1,-1 2 128,-1-1 1,-1 1-127,1 2 0,-2 1 17,3 0 0,-5 0-17,9 6 0,-4-1 0,2 2-3,-12-4 0,0 2-12,13 4 0,-3 1 0,3 2 15,-11 1 0,1 1-3,-7 1 1,-4 1 2,25 4 0,-3 1 0,0-1-140,-6 0 0,-1 1 1,0-1 139,-2 0 0,-1-1 0,1 0 0,0 0 0,0 0 0,2-1-2,5 1 0,2 0 0,-3-1 2,-21-3 0,-4 0 0,5 1-13,23 5 0,4 1 0,-3 0 13,-15-2 0,-3 0 0,7 3-3,2 2 0,7 3-3,8 0 1,3 0-65,7 1 0,2 0 70,-46 0 0,49 0 0,-4 0-6,-31 2 1,-4 1 5,19-1 0,-2 1-257,-25 2 1,0 1 256,25-1 0,3 1 0,-2 0 0,0 0-68,1-1 0,1 0 65,4 0 1,0 0 502,6 0 0,1-1-505,-42 5-12,15 0 6,-3 7-34,30-5 39,-3 6-27,31-7 213,5 1-220,5-1 1715,2-2-1630,4 1 1098,1 0-1143,5-4 255,0 1-255,5-6-12,1 2 46,0-1-23,1-1 583,-2 2-1003,2 5 269,0 8 134,3 18 1,7 18 5,3 19 0,6 16-258,-7-38 0,0 3 258,1 2 0,1 1 0,1 1 0,2 1 0,-1-1 0,1 0 0,1-2 0,1-1 5,-1-1 1,1-1-6,0-3 0,1 1 8,8 15 1,2-1-9,13 27 0,-15-33 0,-1-5 6,7 6-6,-7-10 50,-4-13-50,-7-8 0,-4-11 162,-7-6-22,-1-6 808,-4-1 32,2-2-588,-1 0-358,-1-2-34,2-7-157,-5-6-28,-9-14-11,-11-10 73,-18-11 11,-14-14-247,21 26 1,-3-1 338,-4-4 1,-1 0 19,-5-4 0,0 0 0,-2-1 0,0 0 16,0 2 1,1 0-17,0 2 0,2 1 0,3 6 0,1 1 0,-34-29 0,11 15-11,12 10 11,9 9 0,12 10 28,8 5-33,7 6 5,9 5 672,4 2-712,4 3-5236,0 0 3579,5 6 1697,3 1 0,-1 1 0,-1-3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42.81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24 221 9324,'-13'0'370,"3"0"-415,10 0 442,0 0-201,58 7-67,-20 2-56,54 7-23,-32 0 85,5 1 27,4-3-33,7 1 89,7-2-162,9-2-1187,6 0 1134,-48-5 0,0-2-3,1 0 0,-1 0-108,44 4 108,-8-3 0,-14-1-6,-14-3-66,-17-1-80,-13 0-44,-13 0 1062,-6 0-1409,-7 0-501,-1 0 461,-6-11 169,-4-2-124,-7-14 102,-5-1 150,-2-5-28,-4-2 314,-1-1 208,-1-1 156,1 2 112,2 3 11,5 4-51,2 6-32,5 5 0,2 5 88,5 5-144,1 1-108,4 3-77,1 1-180,1 0 84,8 8 12,10 6 21,14 8-4,12 4-40,7 5 84,8-1-135,-1 3 6,1-1 17,-4 0-28,-8 0 0,-5 1-56,-11 0 56,-8 1 40,-10 2-40,-7 3 84,-9 4-12,-14 4-16,-14 2 17,-18 3-73,4-15 0,-4-2 0,-27 16-9,24-18 1,-1-3-64,-20 3-57,0-4-39,6-4 11,7-4-61,12-4-1133,12-4-1768,18-6 3119,9-5 0,9 0 0,2-3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00.51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487 749 7263,'-18'-12'800,"3"1"-363,15 11-28,-78-56-28,50 35-263,-17-12 0,3 1 61,26 18 78,3 2-167,3 5-90,4 2-95,3 4-135,1 1 157,2 4 68,2 12 5,11 13 78,15 17-67,22 9 70,-10-22 1,6-1-770,12 2 0,7-3 774,17 2 1,12-3-6,-17-13 0,8-1 1,3-2-1,-5-2-63,6-1 1,-3-2 0,3 0-617,-3-2 0,4 0 0,-2-1 0,-7-3 598,23-7 0,-8-2 0,-12 0 0,-5-2-128,-14-4 0,-4-2 105,-9-1 1,-3-1 22,36-23 34,-7-11-34,-37 22 0,-2-6 50,3-19 1,-4-5-71,-12 14 0,-3-2 17,-1-15 1,-6 0-256,-16-21 96,-23 2 78,-18 7 28,-33 10 28,26 33 0,-10 5-56,-21 5 0,-13 6 0,2 1-315,12 3 1,2 2 0,-6 1 358,-2 1 1,-6 0 0,-1 2 0,6 1 18,-6 4 1,5 1 0,1 1 3,4 1 0,1 1 0,2 1 99,6 0 0,2 0 1,3 2-78,-21 5 1,4 0-3,15-1 0,3 0 966,12-1 1,3 0-880,-36 9-9,36-7 0,3 0 93,-15 3 390,-3 1-234,49-12 1485,11-4-1596,4-1 989,2 0-1315,0 5 214,0 3-118,0 14 11,0 19 324,0 42-1382,0-14 1,0 9 1105,1-9 1,-1 6-1,-1 2-7,0 15 0,-1 5 1,0 1-13,0-20 0,0 3 1,0-1-1,-1 0 3,-1-1 0,0-1 1,0 0-1,0-1-32,-1 18 0,0-1 0,0-3 2,0-7 0,0-2 0,0-3-363,2-9 1,-1-2-1,1-2 361,1 22 0,-1-5-3,2-13 1,0-5-215,0-10 1,2-1-3,-1 39 135,0-4-311,-1-31 1,2-1-245,0 17-504,12-2-1942,4-54 3085,14-15 0,-15-3 0,-1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01.06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2203 0 2986,'12'78'86,"0"0"0,0-1 1,0 1-1,-2 1 1,1 1-1,-2 0 1,-2-1 120,-3 19 1,-4-1-1,0-1-207,1-1 0,0 0 0,-1-3 322,0-11 1,-1-3-1,0-2-442,0 21 0,-2-6-82,0-22 0,-1-4-2,-1-13 0,0-2-54,-6 38 40,-2-10 83,-3-1 1308,-15-4-854,4-33 2431,-14-9-2515,6-34 6,-10-12 67,-8-11-129,-8-11-61,-10-2-34,-9 1 782,34 20 1,-3 2-893,-9 1 1,-4 3-283,-13-1 1,-4 1 248,-14 2 1,-9 1 37,7 2 0,-7 1 1,7 0 20,24 1 0,5 1 0,-2 1 15,-11-1 0,-1 0 0,9 1-13,17 0 1,7 0 81,-39-1-78,1-1-12,10 2 124,13 0-118,19 1-56,19 1 287,10-1-880,9 1 1041,8-11-3305,9-4 2916,11-14 1,-7 14 0,0-1-1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01.31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295 7 9968,'0'-3'-235,"0"0"235,0 3 162,-18 92-134,7-43 0,0 4-832,-9 40 1,-1 6 725,2-13 0,1-1-163,1-6 0,0-2-79,2-13 1,0-4 30,3-6 1,-1-4-451,-10 30-6,2-14-133,3-17 972,4-22 0,7-17 0,2-7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01.59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0 526 8830,'2'-81'700,"-1"0"1,1 7-1,1 7-442,8-1-101,5 15-152,10 10 51,8 13-56,13 11 0,11 9 140,12 13-106,11 23-996,3 22 962,-41-12 0,-2 8-70,5 28 0,-7 7-59,-13-19 0,-5 1-73,4 17 1,-10-1-146,-28 12 347,-17-23 28,-23-18-28,-13-20-170,-6-14 41,0-9-17,9-20-403,11-9-309,19-20-49,16-14-101,38-34 452,-1 40 0,2 2 0,14-24 0,-2 19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02.34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148 264 8394,'53'44'188,"0"-1"1,-5 1-1,-10 4-182,-19 48-218,-11-44 1,-3 1 211,-1 0 0,-1-1 2,-1-1 1,-1-1 20,-3 36-23,-5-13-28,-2-18 28,-4-16 398,4-16 145,5-12-253,2-10-290,10-20 33,9-15-27,14-26-6,12-16 39,4-9 212,-1-3-127,-7 7-18,-11 11-3436,-12 15 3330,-10 12 11,-9 13-17,-14 8 6,-13 10 0,-19 6 45,-12 16-45,-12 19-45,-7 25-1089,38-18 0,3 5 1106,1 2 0,2 3 25,3 0 0,3 1 2216,-14 41-2230,27-37 0,5-3 17,-1 14 0,22 2-39,12-43 22,16-9 11,11-10-27,8-19 33,9-14 50,3-24-44,2-14 131,-25 9 0,-2-2-14,-12 17 1,-2-1 83,5-12 0,-5 3 135,-3 1-342,-15 20-84,-5 18 3033,-6 11-2949,-10 17 135,-20 44-91,2 3-44,-11 32 0,24-19 68,6-8-68,7-8 0,12-12 67,7-10-67,13-13 106,10-10 29,34-15 21,-9-21-153,-19 4 0,-1-4 8,24-48 39,-33 23 1,-2-4-34,0-3 0,0-5 40,-3-5 1,0-7 0,-3 5 76,1-2 1,-2 1-345,8-26 1,-4 6 545,-8 10-336,-10 24-711,-7 31 419,-6 28 281,-12 31 5,-4 33 6,2-13 0,-1 5-561,-1 17 0,0 6 434,4-16 0,0 1 0,0 2-243,-1 4 1,0 2-1,0-1-189,0 2 1,-1-1 0,0 0 558,0-3 0,-1 0 0,1-8 0,2-5 0,0-6 0,-8 32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29.25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659 172 10494,'-86'23'328,"0"0"1,6-2 0,7-2-43,-11 5-163,11-1-67,10-1-56,17 3 0,12 3 33,15 8-16,9 7 62,6 7-29,15 2 17,15 1 141,20-5-135,22-9-73,15-15-17,15-11-692,-45-10 0,2-5 476,2-5 1,-1-4 30,0-2 1,-2-4-125,-1-6 1,-4-4 280,-4-3 1,-3-2 44,27-38 5,-19-8 96,-17-3-6,-14-2 196,-10 5-10,-5 11 78,-3 14 45,-1 17-298,0 15 862,0 12-1113,0 6 498,-3 20-224,-6 17-48,-4 16 0,-1 8-45,2-11 1,-1 3-674,-6 21 1,2 1 636,4-21 0,1-2 0,-11 41 6,4-20 22,4-18-23,5-23 365,6-15-208,2-17-55,8-20 1278,7-17-1351,13-23 179,10-8-107,11-2-33,4 6 22,5 14-95,2 17-39,24 15 39,-19 19-6,12 20 6,-30 12-50,-5 14 44,-7 3-111,-7 0-135,-7-3-140,-7-5-336,-6-5-1490,-3 2 475,-3-15 895,0-2 0,0-16 0,0-3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02.85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40 511 10679,'-11'-53'568,"0"-1"1,-5-33-395,15 70-169,6 3 1,17 3 50,22-5-56,41-1 0,-34 8 0,4-1-366,12 1 1,3 0 365,1 0 0,0 0-45,-3 3 0,0-1-50,-1-1 0,-3 1 75,-9 1 1,-3 0 19,40-10 0,-25 0 5,-22-2 186,-20-2-68,-13 1 39,-8-1-82,-11 4-80,-12 3 39,-19 6-39,-19 6 0,-16 17 45,-7 12-45,-3 19-40,12 9-106,18 1-16,22 0 820,17-3-770,23-7-28,20-8 134,21-10-145,18-11 44,8-10 107,2-11 107,-3-17 201,-5-18-11,-11-19 39,-8-12 39,-26 25 1,-2-1-292,7-13-84,-7 3-269,-17 41 218,-6 18-10,-8 24 61,-8 22 0,-10 31-390,3-9 1,0 3-29,7-16 1,2 0-470,-4 19 0,4-1-4,6 21 891,10-45 0,0-5 0,0 4 0,5-4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03.80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4700 1359 10226,'-34'-59'496,"0"1"1,3 4-1,11 5-300,21-3-190,33 6-1,45 6-1413,-10 21 0,11 5 1409,-8 6 1,6 2 0,4 2-569,14-2 0,4 2 0,3 2 565,-19 3 1,2 2 0,1 1 0,-1 1-27,-1 0 0,1 0 0,-1 1 0,-2 1-9,-6 1 1,-2 1 0,-1 1-1,-2 0-79,12 4 1,-2 0-1,-5 0-313,16 4 1,-7 0 660,-21-3 1,-5-1-659,23 7 214,-29-6 212,-20-7 50,-11-2 1337,-12-4-1354,-17-1 2498,-22-14-2531,-25-10 0,-29-22-791,26 14 1,-4-3 793,-15-6 0,-7-3-1,16 10 0,-4-1 0,-3 1-1,-8-5 1,-4 1 0,-1 1-521,15 7 1,-1 2 0,-1 0 0,0 0 518,-3 1 0,0 0 0,-1 2 0,0 0 11,0 1 0,0 1 0,0 0 0,0 2-11,-2-1 0,0 1 0,0 0 0,-1 0 0,1 1 0,1 0 0,-2 0 0,1 0 1,-1 0 1,1 0-1,-3 1 1,-4-1-418,-6 0 0,-5 0 1,-3 1-1,1 0 0,4 2 420,-1 1 0,5 2 1,-1 1-1,-4 0-4,0 0 0,-4 1 0,-1 0 0,2 2 0,5 2-166,6 2 0,5 2 1,1 1-1,-6 3 166,-4 3 0,-6 3 0,-1 2 0,1 0 0,5 0-112,0 0 1,5 0 0,1 2 0,-5 2 127,4 2 1,-5 1 0,-1 2 0,4 1 0,7 2 33,-16 10 1,9 2-1,3 5 41,2 3 1,3 4 0,3 4-51,4 5 0,3 4 0,5 5 13,1 6 0,5 5 0,3 4-44,16-14 0,2 2 0,3 3 0,1 2-9,1 3 0,2 2 1,3 1-1,1 2 7,1 3 1,3 0-1,1 3 1,4 5-9,6-12 0,1 5 0,2 3 0,2 1 0,2-3 0,2-4-60,1 16 0,4-5 0,2 0 0,3 4 60,1-2 0,2 4 0,2 1 0,4-3 0,4-8 12,8-8 1,4-7-1,3-2 1,3-1-13,3 1 0,2-1 0,3-1 0,3-2 11,3 0 0,2-2 0,3-1 1,2-1 0,3 0 1,2-2 0,3-1-1,1-2-4,3 0 1,3-3-1,2-1 1,1-2-108,3-2 1,3-1 0,1-3 0,1-2 99,1-3 1,0-2-1,4-2 1,7-1-19,-10-8 1,6 0 0,4-2-1,1 0 1,-2-3 0,-3 0 28,-2-2 0,-3-2 1,-1-2-1,1 0 0,5 0 14,3 0 0,4 1 0,3-1 1,0-1-1,-3-2 0,-5-1 53,-4-4 1,-4-2-1,-2-1 1,0 0-1,1-1-36,3 0 1,0-1 0,0 0 0,0 0 0,1-1 55,1 0 0,0-1 0,1 0 0,-1 0 0,0-2-66,0 0 1,0-1 0,0 0 0,0-1-1,-1 0-13,-2 0 0,0-1 1,0 0-1,-1-1 0,-1-1-2,16-2 0,-2-2 1,0-1-1,-3-2 131,-7 1 1,-2-1 0,-1-2 0,2-5-68,9-7 1,1-4 0,-1-4-1,-7-1-15,1-5 1,-7-3-1,1-4 90,-11 2 0,1-4 0,-2-3 0,-8-2-86,-4-9 0,-7-3 0,-3-3-42,5-6 1,-2-3 0,-1-2 13,-4-1 0,-2-1 0,0-2-22,0-4 1,-1-1 0,-3 0-21,-4 5 1,-3-1 0,-3-4 1,-8 6 0,-2-6 0,-2 0 0,-2 5 38,-1 0 0,-3 3 0,-4-3-41,-7 8 0,-2-3 0,-4 0 0,-6 8-10,-6 3 1,-5 5 0,-6 2 9,-9-4 0,-5 1 0,-4 2-75,-5-3 0,-4 2 1,-4 2 21,-6-1 1,-4 3 0,-2 1 29,-6 1 1,-2 2 0,-2 3 3,-4 2 0,-1 4 1,-3 2 5,2 3 0,-2 3 0,-7 3-22,4 8 0,-8 2 0,0 3 0,6 3 3,-4 1 0,4 3 0,-2 3-72,9 1 1,-3 1-1,2 2 1,7 5-107,-19 7 0,10 5 672,15 0 1,5 3-819,14 5 1,4 4-406,-31 27-365,20 27 1126,33-15 0,4 0 0,-1 9 0,9 12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04.10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10885,'72'45'127,"-1"1"1,1-1 0,4 10-1,-1 5 1,-6 5-1250,-21-8 0,-4 3 0,-2 3 0,1 1 1171,4 6 0,1 3 0,-1 1 0,-1 1-48,-1 0 1,0 2-1,-1-1 1,-1-1-2,-5-5 0,0-1 0,-2-2 0,-1-1 0,6 13 0,-1-3 0,-2-3 245,6 11 1,-1-6-319,-8-18 0,-1-5-126,-4-9 1,1-5-474,26 28 499,8-7-1535,-6-15 1709,-1-21 1,-29-13 0,-10-13-1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04.40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2188 250 8175,'-18'-57'793,"-1"1"0,-16-37-592,9 64-195,-9 14 252,-13 18 122,-31 37-240,20-1 0,-7 9-1151,8-1 1,-4 6-1,-2 2 1051,6-5 1,-1 3 0,-2 1 0,0 0-4,-6 6 1,0 2 0,-1 1 0,0-1 16,1 1 1,0 0 0,0-1-1,3 0-21,5-7 1,3 0 0,0-2 0,3 0-133,-10 8 0,3-2 0,4-4 135,-8 8 1,5-5-122,14-13 1,4-3 196,-24 21-101,14-11 51,6-4 10,12-11 2023,9-11-2083,14-12 1430,6-9-1767,4-4-840,0-1-717,1-7 1882,7-9 0,-5 5 0,4-3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1.36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14 127 10416,'-8'-2'711,"3"1"-364,5 1-11,0 0-201,7-12-46,18 8 96,21-11 6,30 12-152,21-2-538,-41 3 0,1 1 499,4 0 0,0 0-14,-1 0 0,0 0-209,-2 1 1,-1-1 140,-3 0 1,-1 0-468,44-4-409,1-5-800,-15-4 1758,-5-8 0,-39 10 0,-15 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1.64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10623,'67'18'300,"-1"0"1,-1 1 0,-4 1-111,24 18-190,-3 7 51,-15 2-102,-17 7-5,-23 6-50,-13 5-23,-18 6-123,-20 2-22,-13 0-829,-19-4 252,-3-6-331,-6-5-3841,10-11 5023,7-6 0,24-21 0,10-9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2.63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566 22 10595,'-69'-9'15,"0"0"0,3 5 0,8 13-15,-2 58-391,29-27 1,2 3 373,-1 1 0,3 2-3,1 0 1,3 0-166,-14 43 79,12-9 305,13-10-199,9-15 214,22-10-214,11-11 135,28-8-130,11-8 1,14-10-49,3-4 49,5-9 33,-1-11-39,-2-12 0,-3-14 11,-8-7-193,-10-7 182,-9 0 5,-17-1 1,-10 2 56,-18-10-1,-12 22 79,-18-2-140,-10 27 524,-15 10-524,-2 4 131,-23 33-137,22 2-190,-6 30 190,35-5 6,9-1 0,7-6 0,10-7 34,5-11 78,13-9-34,1-12 79,24-4-118,-11-13 85,14-11 133,-15-16-38,-4-14 128,-3-10-62,-6-4-122,-6 3 263,-8 6-146,-5 13-112,-6 10-258,-1 16 1,-2 6-40,-2 9-17,-1 14 18,-2 15-281,0 22 5,2 16-198,1-13 0,2 1-64,4 27 206,0-30 1,2-2-1166,17 6 1625,17-5 0,-18-25 0,6-5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3.00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107 0 10735,'-4'82'199,"0"-1"1,-1-3 0,-1-4-155,0-22 0,-1-3-39,-9 43-6,-1-9 0,3-18-101,1-15-34,4-18 135,5-12 96,2-13 234,2-4-263,6-14-61,8-14 39,14-19-40,13-16 79,11-8-313,5-3 229,5 8 22,-4 12-22,-1 19-5,-5 16-1,-4 10-95,-1 23-55,-4 9-477,-5 23-370,-5 9-280,-12 12 1283,-7 21 0,-9-42 0,-3 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3.72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111 461 10483,'4'-5'426,"-1"0"-141,-3 5 158,0 0-85,-9 87-49,0-35-248,0 8 1,0 2-56,-6-3 61,-1-6-67,3-13-123,0-11-7,2-10 130,4-9 180,2-6 22,4-2-146,1-2 128,0-12-184,6-8 0,7-16 0,11-7-5,13 0-40,10 5 45,9 9-34,1 14-16,-2 8 33,-5 12 17,-6 11 51,-2 9-46,-2 11 62,1 0-67,0 0-95,-3-5 95,-5-7-179,-5-6 67,-8-8 39,0-6-73,12-2 0,-2-14 113,16-8 27,-7-16 12,3-9 33,-2-4 174,-6 0-33,-8 8 44,-12 10-224,-6 13-174,-6 10 12,-2 6 94,-6 20 68,-1 6 45,-6 19-39,2 0-6,5-5 0,3-8 50,3-8 17,4-11 96,6-4-34,7-7 128,7 0-83,2-10-40,3-8 118,-1-18-218,-3-11 5,-8-10-39,-5-6 0,-8-6-325,-3 19 0,-3-1-644,-7-28 319,5 20 1,0 0-2404,-6-21 2983,7-12 0,3 46 1,0 10-1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3.92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458 0 10528,'-14'90'552,"1"-1"1,-1-1 0,0-4-517,-2-20 0,0-1-836,-1 7 0,0 1 760,-3 2 1,-1 0-479,0 3 0,-2 1-667,-6 4 1,-3-1-692,2-6 0,-1-3 1876,-4-2 0,2-6 0,-4 6 0,13-29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10.1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42 10 8226,'-7'-5'790,"1"1"11,6 4 28,0 0-829,-13 0 11,10 0-11,-10 0 0,13 0 0,0 0 5,4 0 214,10 6-102,14 2-38,17 7 61,17 3-67,14-3 55,14-1-851,6-4 753,-45-7 1,0-1 47,-1 0 1,1-1-289,48-1 238,-5 0-84,-11 0 56,-9 0 0,-14 0-62,-11 0-223,-12 0 876,-10 0-1179,-9 0-268,-5-6 856,-7-13 0,-3 9 0,-1-7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29.57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140 1 12054,'-15'82'211,"0"0"0,3-5 0,2-5 18,5 17-122,4-6-35,8-16 234,8-13-183,9-15 2,10-14-125,5-13-117,5-7 67,3-21 81,-1-11-137,-5-25 67,-10-13-23,-10-11 62,-12-4-45,-4-1-16,-13 7-6,-11 9-639,-17 15-471,-19 11-391,-39 18 889,42 13 1,2 3 0,-26 3 0,22 2-1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4.07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0 247 10640,'56'-37'-630,"0"1"0,0-1 1,28-17-1,-8 11 0,-8 22 1,-13 2-1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4.46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597 644 7890,'-9'15'2274,"2"-4"-2179,7-11 107,0 0-23,75-26 62,-28 3-260,9-3 1,1-3 231,6-22 280,1-12 28,-10-7-6,-8-3 135,-11-2-23,-13 7-68,-11 9-262,-6 4-303,-5 27-291,-3 5 23,-11 35 274,-18 37 2,4 1 1,-4 9-689,4 1 1,-2 7 0,-1 3 685,-5 14 0,-1 4 0,0 3-5,7-15 1,1 2 0,-1 0 0,0 0 4,1-1 0,0 1 0,0-2 0,1-1-206,-6 13 1,0-2 0,1-3-124,3-11 1,1-3 0,-1-4-432,-6 7 0,-1-6 314,6-13 1,-1-5-445,-22 27-337,-1-20-2887,4-5 4114,5-22 0,19-10 0,13-16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5.15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5 796 11110,'-2'-62'110,"-1"0"0,6 4 1,9 11-111,34 19 5,40 4-5,-26 13 0,6 1-1988,18 1 0,6 0 1988,-23 3 0,2 0 0,1-1 1,0 1 1,1 0 0,-2-1 170,29-3 1,-4-1-173,-20 1 0,-2-2 166,5-5 0,-3-2-166,-23 4 0,-2-1 0,13-7 0,-3-3 67,16-15-62,-13-3 180,-20 4 1890,-20 3-1968,-11 7 910,-10 3-1017,-12 6 628,-11 1-639,-17 9-90,-10 3 101,-11 14-34,-5 19-61,0 16-118,6 21-83,15 5 251,18 0 39,14-7 12,9-11 39,12-9-45,7-14 5,14-7-44,7-10 28,7-5-51,1-7 62,4-13 0,-2-13 56,-1-18 28,-4-11-5,-3-6 189,-5-1-88,-4 6-180,-4 12-17,-3 16-140,9 16 79,-5 30-68,9 20 79,-6 30-135,-4 15-67,-8 11-482,-7 2 129,-9-3 135,-19-11 101,-8-11 352,-39-3 40,14-27 593,-11-8 258,35-24-213,12-16-12,9-11-144,13-17-219,11-14-28,15-10-236,18-9 29,-1 15 0,3-1-43,-10 13 1,2 0-702,16-13 1,1 4 689,-17 19 1,-1 3-395,38-21-316,-5 17-782,-3 15-740,-10 11 2252,-7 12 0,-28-2 0,-12 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5.59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7 477 8231,'-4'2'2095,"1"-1"-510,3-1-1579,48-4 50,-12-4 0,47-5-56,-23-5 129,5-2-124,-3-4 1,-2-5 151,-7-5-112,-4-6 45,-8-6 33,-9-1-17,-8-5 202,-11 8 34,-5 2-309,-7 12-33,-1 11-173,-8 9-29,-10 12 90,-15 19-33,-12 19 72,-6 23-213,-1 17-547,9 6 379,12 4-78,17-6-252,23-29 0,9-3-1389,21 19 2173,-3-29 0,1-7 0,2-10 0,-6-12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5.93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830 14 6915,'0'-7'247,"0"1"5,0 6 991,0 0-783,-48 20-57,26 2-173,-36 21-85,37 0-83,3 0-12,1 1 1,6-1-12,3-2 162,5 1-195,0 4-6,3 5 0,-6 5-112,-1 4-465,-10 1 96,-8-2-97,-12-8 180,-12-12-262,-11-17 55,-8-11 314,-7-12 291,3-13-6,3-17-207,12-6 213,13-8 0,21 22 0,11 5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6.30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0 727 10209,'67'-4'343,"-1"0"1,-2 0-1,-3-3-180,28-18-1319,0-6 1156,-4-8 5,-7-7 161,-10-9-166,-13-7 162,-11-9 382,-15-1-409,-11-3 21,-10 5-10,-5 10 306,-3 13-419,0 15-33,-5 17-156,-3 8 798,-10 25-642,-8 14 64,3 17 0,-1 6-232,-11 33 90,13-24 0,4-1-385,5 25-299,7-10-436,10-1 1198,23 5 0,-16-39 0,15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6.57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1 684 10035,'75'-63'149,"-1"-1"1,-5 5-1,-10 2-20,-7-9-95,-13-4 10,-13 0-32,-13 2 60,-10 7 74,-19 9-56,-10 18-90,-19 15 0,-8 20-6,-3 32-134,2 25-120,29-16 0,4 5 103,4 4 1,4 3-4,4 1 1,3 2-205,1-5 0,5 3 364,23 34 0,2-4 0,-13-12 0,12-17 0,-1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6.87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10229,'75'9'116,"1"1"1,0-1 0,0 1 0,4-1 0,1 0 0,0 0-1,0-1-76,-1-1 1,0 0 0,0-1 0,-1-1-897,0 0 1,1-1 0,-2 0 0,-2-1 941,13 0 0,-4 0 0,-3-1 113,21-1 0,-7-1-79,-25-2 1,-6 0 153,-11 0 0,-1-2-274,43-5 182,-3-1-775,3 0-320,-15 2-89,-33-4 1009,-43-6 0,-11 8 0,-17-3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7.10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9509,'64'28'128,"0"0"1,1 0 0,6-1 0,3-1 0,1-4-103,1-8 0,2-4 0,2-1-1283,4 0 0,1-1 0,-1-1 1257,-5-1 0,-1-1 0,-3-2 36,22 0 1,-7-1 142,-19-1 0,-4 0-176,-16-1 0,-2 0 25,40 0 614,-5-5-642,2-3-174,-12-8-375,-15-14-1327,-25-4 1876,-19-11 0,-11 21 0,-4 4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7.65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0 166 8937,'0'-9'583,"0"2"-202,0 7 184,0 0-217,79-49 16,-34 28-272,7-9 0,1 3 54,-9 14-90,-10 6-56,-12 4-39,-7 9 33,-7 14 6,-5 17 34,-2 20-34,-11 12-135,-6 8-188,-15 3 60,-5-7-28,1-11 56,6-14 39,8-17 196,11-12 17,4-11-90,12-12 73,8-12 244,11-14-104,11-7-61,6-4 94,22-8-173,-15 21-11,12-1 17,-24 25-6,-4 5 0,-1 13 0,-3 9 28,0 13-28,2 5-123,-2 1-331,16 9-459,-9-18 913,17-1 0,-32-24 0,1-6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30.1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1 247 10427,'0'-3'319,"0"0"90,0 3 252,4 79-190,1-13-632,0 2 0,1 4 270,1-19 1,-1-2-82,2-1 0,1-1 39,10 37-6,2-18 157,1-20-39,-3-20-179,0-15 0,2-9-213,3-18-168,6-13 587,-1-22-364,0-13 130,-4-6 28,-6 1 6,-6 6 190,-6 12-100,-4 13-96,-3 15-180,0 12 101,0 9 79,0 18 79,0 32 28,4 1 128,9 18 56,7-25 62,9-10-45,3-8-123,4-11 50,3-7-78,1-5-45,3-18-28,13-30-118,-16-9-167,7-28-264,-25 10-196,-8-5-538,-7-3-370,-6 25 1,-2 0-414,-2-24 1500,2 27 1,0 2 481,1-7 0,1 22 0,1 13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8.10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78 1 11138,'41'67'138,"0"1"0,-2-4 1,-3-4-33,5 16-106,-1-4-45,1-7 45,-5-12-280,0-9-11,-4-13-11,0-12-34,-2-9 33,1-7-5,3-9-5,0-13 134,1-14 173,-4-16 6,-4-6 426,-7-1 22,-7 6-12,-7 10-290,-5 13-146,-6 13 106,-17 7-33,-18 9 168,-24 17-23,-18 16-658,37-7 0,0 3 510,-2 4 0,0 2-70,4 1 0,1 2-33,3-1 0,1 0 33,-27 34-202,13-7-414,9-7-560,22-5-1092,6-9 2268,18-8 0,-2-19 0,2-7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9:58.65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1 260 9871,'0'91'248,"0"0"0,0-5 1,0-5-177,0-27 1,0-4 90,0 40-34,0-22 277,0-22 31,3-20-90,13-13-173,14-9-60,25-4-114,18-11 56,23-11-531,-41 3 1,2-4 474,7-4 0,2-2 8,3-5 1,1-3-9,3-3 0,1-2 0,0-5 0,-1-1 0,0-2 0,-1-1 2,-3 0 1,-1 0 28,-3 4 0,-3 1-31,-5 4 0,-3 1-6,-9 9 1,-1 3-8,32-21 13,-37 26 0,-8 6 0,-28 17-62,-1-1 600,-2 2 93,-3 0-1774,-5-1-1764,-4-4 2907,-4-12 0,7 9 0,2-6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35.24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134 133 8522,'-4'0'1961,"1"0"-303,3 0-1333,-43-43-50,28 27-147,-34-33-122,41 39 22,1 3-28,4 3-101,2 2-3994,1 0 2964,0 7-566,0 4 1697,0 4 0,0-3 0,0-4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36.15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97 7442,'0'6'257,"0"-2"-167,0-4 156,103 11 79,-32-6-607,10 1 1,4 0 477,-27-5 1,-1-1-35,4 0 0,2 0-61,1-2 0,1 0-23,2-1 1,-1-1-77,-1-2 1,0-1-6,0 0 1,-2-1-32,-4 2 1,-2-1-141,-4 0 0,-3 0 17,37-3-610,-17-6-549,-17 4 1353,-15-5 1,-19 9-1,-9 1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36.47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8595,'77'31'252,"0"-1"0,0 0 1,-2 0-155,-16-3 0,-1 0-713,3 1 1,0 1 597,-3 1 0,-2 3-53,-6-2 0,-4 3-227,24 37 44,-32 0 116,-22 5-484,-41 1 206,-20-1 133,8-39 1,-5-4 227,-4 0 1,-2-3 53,-2-4 0,0-3-36,3-3 0,0-3-155,-40 6-3530,18-10 3721,17-9 0,26-2 0,13-2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36.70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11 9330,'5'-6'145,"-1"2"169,-4 4 72,70 101-1952,-36-17 1586,-5-27 1,4 7 0,-6 0 15,-6 10 0,-7 0-36,-1-2 0,-1 1-118,-1 1 1,-1-1-67,-3-11 0,-1-1-169,1-3 0,-2 0-261,-1-4 1,-2-2-1627,1 35 2350,-8-11 0,3-37 0,-4-16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37.17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0 499 10198,'0'-54'-20,"0"0"0,6-31 211,14 95 520,18 16-112,25 22-428,-23-15 0,1 3-482,7 4 0,1 2 316,2 4 1,0 2 27,-1 0 1,0 0-34,-3-1 0,-2 0-48,-6-3 1,-1-2 42,26 34-278,-15-14-142,-14-12-213,-8-14-174,-10-12 336,-5-12 218,-5-7-68,-2-23 613,-4-17-567,1-35 247,-2-24-73,1 35 0,1-2 184,-1-6 0,1-1-235,2-5 1,0 1 316,0 0 0,0 2 72,1 6 1,-1 1 72,0 9 0,0 3 70,-1-27-61,2 25-157,-5 22-157,1 16 359,-1 8-532,5 6 939,3 17-268,11 18-179,13 41-224,-8-18 1,1 6-647,3 9 0,0 5 498,3 5 0,-2 5-330,-9-19 0,-1 3 1,-3-3-131,2 7 1,-3 0-37,-2 18 0,-3-4-821,-7-34 1,-2-4 1369,-1 46 0,0-49 0,0-20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37.55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678 254 8948,'-18'71'175,"0"-1"1,1 0 0,0-2-84,4-13 1,2-1-46,1-2 1,2 0 137,-2 41-140,6-19 11,4-19 89,10-18-33,5-14 140,15-14 45,4-6-101,5-20 11,0-16-117,-2-29-17,-4-22-518,-21 34 0,-3-3 599,-1-6 0,-3-2 14,-1-1 1,-4-2-404,-3 1 0,-4 0 257,-1 4 1,-4 2-36,-2 6 0,-5 3 13,-23-27-241,-6 22-935,-36 27 397,8 30 367,22 9 1,0 10-584,2 18 1,1 13 994,3 0 0,0 7 0,4-5 0,4-5 0,3-2 0,-6 11 0,1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37.88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0 749 8754,'75'-25'168,"1"0"0,-1 0 0,0 0 0,2-1 0,1 0 1,-1 0-1,-1 0-109,17-6 1,-3 0 0,0 0-628,2 0 1,0 0 0,-4 1 567,-9 4 0,-3 1 0,-3 1-42,22-8 0,-6 3 208,-23 8 1,-5 2-654,33-12 780,-23 5-780,-12 3 457,-6-1-597,-14 2 1024,-16 7-3169,-15 3 2978,-24 7 1,11 3 0,-11 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38.13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1 814 10041,'97'-11'163,"0"0"1,-22-1 0,3-2 0,2-3 4,7-4 0,3-4 0,1-1-1118,-17 4 0,0-1 0,0-1 0,0 0 1039,22-7 1,-1-1-1,-2 0 25,-9 2 0,-1-1 0,-3 1 28,-6 3 0,-1 0 0,-3 1 219,24-9 1,-4 3 47,-8 2 0,-3 2-409,-13 6 0,-5 3-168,31-13 521,-27 11-717,-23 5-281,-11 1-990,-29 0 2194,-63-9 1,32 11-1,-36-3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30.35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4 6994,'4'-2'2588,"-1"0"-780,-3 2-1432,5 81-197,0-22-457,-1 5 1,1 4 277,2 25-236,-2 4-587,-2 2-218,-2 0-338,-1-3-49,-4 3 280,3-12 1148,-3-8 0,4-39 0,0-15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38.93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121 1041 11928,'-34'-58'297,"1"-1"0,1 8 0,11 9-291,21 25 111,17 5-61,15 1 95,31 3 1,21 3-501,-31 2 1,1 3 406,7 7 1,2 5-59,4 2 0,1 5-34,3 12 1,-1 6-491,1 6 1,-1 5 526,0 7 0,-3 5 19,-1 4 0,-3 3-22,-3 2 0,-3 1 3,-3-2 0,-3 0-31,-4-5 0,-3-1 8,-5-8 1,-1-3-113,-6-6 1,-1-3-149,19 26-129,-13-16 145,-10-13 101,-10-16 163,-8-9 790,-6-9-570,-1-4 1058,-2-40-1272,0-8 39,0-52-498,0 41 1,0-3 468,0-15 1,0-5-795,0-15 1,0-3 806,0 28 1,0 0 0,0 0 22,0 2 1,-1 0-1,0 1-313,-1-3 0,-1-1 0,1 5 412,-1-5 1,0 3-310,-3-5 0,-1 4 203,-2-25 173,-1 6-128,0 5 5,2 19 642,1 13-664,-1 14 1438,5 18-1685,-2 8 1629,5 12-2407,0 0 1688,0 7-742,0 7 6,0 14 0,0 12-28,7 11 28,4 13 0,8 16-291,-7-29 1,-1 5 276,1 13 0,-1 6-1080,0 19 0,-2 6 1036,-4-26 0,-1 2 0,0 0-92,-2 3 1,0-1 0,0 0-160,-1-8 0,0-1 1,-2-3 187,0 11 0,-2-6 12,0-17 0,-1-6-25,-7 22 38,-2-10 91,0-1-90,0-8 297,1-11-208,1-12 2106,1-14-2044,-1-6 867,-2-7-1304,-4-6-1595,-32-43-887,6 2 2863,10 4 0,1 0 0,4 6 0,8 6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07.94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91 10746,'0'26'168,"0"15"-156,0 42 88,0 13-520,2-44 1,-1 0 419,0-1 0,0 0 0,4 41 0,-2-16 272,0-20-272,-1-18 139,1-18 29,-3-11-28,3-6 263,1-3 300,2-10-692,5-16 51,7-21-62,8-26 0,8-17-646,-14 39 1,1 0 645,1-3 0,1 0-3,0 2 1,0 2-52,-1 3 0,0 3-25,18-31 74,-9 21-85,-5 19-89,-10 19 101,-3 9-68,-4 13 90,8 45 56,-4 7 490,-4-7 0,-2 4-490,-2-5 0,-2 1-50,-1 2 0,-1 0 27,0-1 1,0 0-100,-1 7 0,0-2 61,0 13 61,0-3 78,0-48-22,0-13 325,0-3-58,7-26-318,6-9 116,13-32-116,7-9 46,7-9-51,4 2-6,2 10 0,-1 17-72,-2 16 44,-3 16-5,-3 11-34,-1 7 68,17 29 5,-13 4 39,14 27-39,-18 0-6,0 2-94,-8-2-136,-3-7 74,-5-9-112,-3-10 201,1-12 62,17-9 5,1-12-50,19-15 56,-3-14 0,5-15 0,0-8 0,-5-1 56,-6 3 129,-8-4-129,-18 24-56,-6 3-151,-14 23 145,-4 5 6,-9 3 157,-9 15-96,-9 11-61,-3 20-5,3 6 5,4 4 5,11-6-5,7 7 90,17-25-79,7-2 101,12-24-33,9-5 5,5-9 224,20-38-208,-20-3 1,7-37-95,-32 12 78,-8 2-28,-5 6-39,-6 13-17,-8 12-157,-5 13-431,-11 10-95,-4 10-34,-6 3-1367,-17 43-2596,21-3 4680,-1 35 0,27-38 0,7-10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08.87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311 893 8629,'-61'31'250,"0"0"0,5 0 1,8 5-245,9 36 117,12 6-123,14 1 0,7-4 0,12-7-28,11-12 28,13-13 0,17-15-34,10-14-207,8-8 197,8-17 44,0-15 72,-1-25-292,-38 16 0,-2-6 290,-1-9 0,-2-6-561,0-13 0,-3-6 622,2-13 1,-3-4 4,-8 26 0,-1-2 1,-1 1-28,6-30 0,-2 2 70,-3 12 0,-2 6 59,-5 19 0,-1 3 238,2-27-68,-6 25-189,-2 9-219,0 15-303,-2 13 148,0 13 21,-13 56 212,-4 21-904,3-1 0,-1 9 826,3 12 0,2 5 1,4-23 1,2 2 0,0 0-82,0-1 0,2 1 0,2-1 53,5 4 1,3-1 0,1-6-27,-2-2 0,3-6-20,7 1 0,6-9-89,12-11 0,11-4-23,8-11 112,6-12-123,6-9 6,2-28 117,4-19-249,-34 0 1,-2-8 321,2-12 0,-1-10 84,-4-1 0,1-8 0,-3 3 62,2-10 0,-2 1-3,-8 19 1,1-2 0,-5 9 315,3-27 2365,-10 27-2780,-6 20 244,-2 11-534,-4 18 246,-6 16-34,-5 22 34,-9 25 6,-5 31-6,13-34 0,1 3 0,2 6 0,2 2 140,1 1 0,2 0-140,2-3 0,2-1 8,5-5 1,2-2-3,13 32 50,43-10-56,-7-34-101,30-9-157,-11-30-295,5-27 455,-36 5 0,-1-6-318,3-17 1,-1-9 362,5-12 0,-2-6-365,2-10 1,-3-3 418,-16 27 1,0-1 0,-2-3 175,2-7 1,0-3-1,-4 5-12,2-8 1,-3 3 72,1-11 0,-4 5 97,-5-7 30,-8 18-365,-6 24 213,-4 22-628,0 12 872,-11 44-283,-5 15-130,0 2 1,-2 6-23,-1 12 1,0 4 103,-1 9 1,-1 1-127,1 7 0,1-1 22,3-7 1,0-2-23,2-13 0,1-1-65,0-3 1,1-1-67,0-9 1,0 3-873,-2 24 1,1 0-144,3-22 1,1-2 1145,0 13 0,2-7 0,3-17 0,4-20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09.49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0 409 10612,'73'20'197,"-1"0"0,0 0 0,-2-2 0,0 0 1,-2-2-120,23 4 0,-3-3-710,-7-3 0,-2-3 702,-13-3 0,-2-2-23,-8-2 1,-2-2 638,33-2-535,-13-7-78,-11-9 67,-19-11 121,-14-13-144,-10-5-44,-11-9 17,-4-4 55,-5-3-117,-9 3-22,-3 3-12,-11 7 689,-2 10-683,1 5 0,0 10-51,1 4 40,5 8-118,1 4-358,8 4 246,1 3-6,7 32 203,-1 1 44,5 36 67,9-1-67,8 13 0,11 4-6,-8-24 1,-1-1 5,7 24-3,-13-32 0,-3-2-87,-5 6-173,-17-5-118,-19-4-67,-25-7-44,-26-5 7,31-20 1,-2-3 277,-2-3 0,-4-1-583,-22-2 0,-2-3-123,25-3 0,0-2 913,-13-2 0,8-3 0,17 0 0,19-3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09.80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11250,'29'63'87,"0"0"1,-1 0-1,3 6 1,-2 1-1,0 0-35,-4-1 0,0 1 1,-1 0-641,-1 1 0,0 1 0,0-1 588,-3-6 0,0 0 0,-2-3 14,2 11 0,-1-5-14,-5-16 0,-2-4 546,9 24-658,-4-12-191,2-3-313,-4-10-209,4-11-1287,-6-14 2112,3-12 0,-9-6 0,-1-4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10.13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1511 0 9817,'-92'23'424,"0"0"0,28-1 0,-1 5 1,4 7-306,3 13 0,4 9 1,0 2-1653,-6 3 1,0 2 0,1 0 1558,1 1 0,0 0 1,3-2-3,6-7 0,2-1 1,3-2 390,-10 10 1,3-5-372,10-8 1,2-3 33,3-8 1,2-2 50,-33 36 605,9-12-600,12-12-128,18-17 78,11-14 2553,10-7-2520,4-6 659,3-2-5734,0-1 5032,0-8 1,0 6-1,0-7 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12.88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240 798 12309,'0'-61'73,"0"12"-292,0 49 107,0 13 112,-3 16 281,-9 28-102,-7 27-160,5-32 1,-2 2-183,0 6 1,0 1 162,0 2 0,0 0 0,1-2 0,1-1 14,1-5 0,1-1-14,-9 34 0,7-21-6,3-23 6,4-17 90,4-14 89,1-8-100,2-4 386,0-11-476,0-13-230,9-21 50,6-22 191,13-17-259,-12 35 0,2 0 236,2-3 1,0 1 19,0 3 1,1-1-100,8-7 1,0 3-16,11-13-1,4 1 84,-25 46-167,-9 10 94,-4 7 57,-3 8 50,2 14 418,4 41-418,-1-3 5,0 21 1,-4-30-6,-4-11 45,2-13-40,-1-11 29,0-9-34,0-5 0,0-1-101,1-9-156,3-11-40,0-21 78,1-19 214,2-15-29,-1-13-318,4-7 357,-6 45 1,2-3 140,5-26 0,3-2 27,-3 18 1,2 0-622,3-20 1,2 1 606,-6 27 1,0 3 368,11-39-254,-6 21-274,-6 25-90,-6 22-94,-5 17 184,-1 35 302,-6 37 0,-3 16-224,-2 0 1,-3 7-629,1 1 1,-2 7-1,-2-2 550,0-11 0,0-3 0,-1-1-10,0-3 1,0-2 0,0-3 31,-7 21 0,-1-6-199,5-17 1,0-7-200,3-15 1,0-2-689,-19 39 1042,12-34 1,2-3 0,-3 6-1,-3 5 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13.26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1106 9677,'4'-3'1159,"-1"0"-957,-3 3-202,77-71 0,-27 25-3,8-7 0,1-2-1481,10-15 1484,-34 33 0,-1-2 5,-1 0 1,-1-2 142,0-2 1,-2-1-3,-2 0 0,-1-1-46,-2 0 1,-1-1 190,19-44 41,-6 8 43,-6 9 84,-8 14 28,-8 17-487,-9 18-95,-3 13-252,-3 18 992,0 36-656,-10 51 16,0-17 1,-1 9-624,0-16 1,-1 3 0,0 1 561,-2 7 0,0 1 0,1 0-113,-1-4 1,1-1 0,1-3-205,-3 23 1,2-5-472,2-20 1,1-5 218,4-11 1,1-4-3801,-2 32 4425,4-8 0,2-36 0,1-14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13.68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273 49 8455,'0'18'403,"-14"32"1,-3 8-325,0 6-412,-3 5 0,0 2 333,7 8 269,7-15-269,3-16 117,3-17-44,9-16 5,7-8 84,15-19-162,13-15-134,7-25 117,5-25-67,-27 33 0,-2-3 151,0-1 1,-2 0 55,-2 1 0,-2 2 168,13-29-106,-10 18-185,-11 25-185,-7 16 185,-4 24 112,-5 26 219,-11 39-197,5-24 1,-1 4-182,-5 12 1,-2 2 107,-1 3 1,0 0-54,0-3 1,-2 0-6,-1 0 0,-1-1 33,0-8 1,-1-2-37,-2-3 0,-1-3 39,0-5 0,-1-4-28,-28 27-11,1-17 0,4-16-213,7-14-195,9-12-332,16-19-957,7-16 1885,10-22 0,1 18 1,0 0-1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14.76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486 0 10321,'-14'85'309,"0"-1"0,0 1 0,-1-1 0,0 0 0,-2-2-1041,-1-8 0,-2-3 0,0-1 833,-7 25 0,0-4-68,3-20 1,1-5-110,3-11 0,0-4 76,-17 31 382,-1-1-281,2-7-95,5-14 39,7-19 1204,9-19-1148,6-13 838,4-11-939,4-24-73,-1-24 0,4-47-451,7 29 0,4-5 493,1-12 0,4-3 28,10-7 1,4 1-40,1 5 0,4 4 22,0 13 1,4 5-111,1 6 1,3 4 42,1 10 1,2 5 83,-1 4 0,1 4-83,-2 5 1,-1 4 79,32-6-44,-18 16-185,-18 9-96,-17 5 74,-13 1 150,-8 4 1245,-6 3-1138,-6 7 123,-6 3-117,-8 2 190,-3 2 72,-16 13-77,8-6-146,-10 9-45,16-11 0,4-1-45,4-1 45,3 0-6,1 3 6,-2 6 51,-2 8-46,-1 10 34,-1 9-5,-7 35-34,12-23-6,1 15 6,13-42 112,8-10-28,13-9-39,39-2-56,1-13-62,27-1-33,-18-10 72,-1-13 34,-2-7 0,-6-19 34,-4-7 16,-9-4-11,-8-1 90,-6 3-90,-7 1 62,3-14-101,-8 14-5,3-12 5,-7 20-34,-1 0 28,-2 4-66,2 5-85,-5 4 67,0 6 34,-4 6 56,-2 2-33,-1 7 27,-2 1-296,0 3-12,-2 1 280,-8 0 34,-7 11 56,-11 8 107,-6 20-135,0 11-23,-2 13 46,7 12-51,6 6-6,11 3 6,7-6-5,7-10-1,14-16 6,7-14-185,18-15-117,7-12-135,8-6-106,7-15 207,0-15 263,1-22-309,-4-21 421,-8-15 42,-19 19 1,-1-1 4,-9 19 1,-2 2-56,5-11 0,-1 6-31,5 10-241,-3 20-50,0 19 33,-3 25 185,-2 17 0,-9 24 0,-5 15-848,-22-8 0,-7 2 921,4-23 0,-1-1 0,-3 7 0,0-7 0,-5-15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31.72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1269 9188,'61'-78'377,"0"-1"0,-4 6 0,-9 5-102,-7-5-1,-5 5 1,-7 6 114,-11 12-131,-8 11-224,-7 11-39,-8 14-56,-9 6-29,-9 7 137,-9 9-125,0 12 39,9 40 44,8-2 124,27 24-129,16-19-34,23-5 29,11-8-158,4-11-21,6-13-46,2-13 12,1-8 72,-2-20-39,-6-11 17,-10-21-33,-12-11 189,-15-8 52,-14-31-40,-16 28 5,-16-15 46,-12 45-12,-12 12 101,-5 14-62,-1 7-5,1 17 201,4 14-100,8 18 33,11 14-67,11 4-17,9 1 68,20-5-34,11-9-45,17-14-56,7-15-56,28-14-84,-17-22 11,15-16 67,-30-22-39,-8-15 45,-9-13 107,-9-12-292,-16 43 0,-1 0 308,-3-3 1,0 0-21,-1 2 1,-3-1 109,-4-10 1,-3 3 133,-1-17-168,-9 0-179,8 57-257,3 12 257,1 17 632,3 20-391,-2 23-51,3 31-171,1-31 1,1 2-181,-1 7 1,2 2 135,2 3 0,2 2-395,7 26 0,3-1 64,-1-25 1,3-1-71,4 14 0,3-5-358,14 1 0,2-21 128,1-23 79,2-16 286,1-14 246,23-52 202,-17-1-9,-17 5 1,-1-3 14,7-33 223,-5-1 157,-6 4 62,-9 6-11,-7 6-208,-6 9 456,-5 6-175,-4-5-499,-2 24-168,-4 1-67,-4 26 67,-7 8 112,-3 14-12,-6 14 29,1 19-39,1 37-57,13-20-33,4 17 62,10-41-62,7-11-22,3-14 5,10-9-34,2-5-44,4-10 6,2-11 66,7-32 29,-12 6 50,2-13 78,-14 28-134,-3 14-201,0 8 167,0 26 34,5 32 46,-6 9 1,1 15 0,-2 0-782,0 19 1,0 4 588,0-4 0,0 6 1,-4-8-382,-5-1 0,-5-9 57,-1-18 0,-4-6-137,-23 29 366,-8-29 202,1-7 34,7-18 5,9-14 5,8-18 214,4-21 800,-3-44-571,6 0 151,0-31-156,9 24-90,3 3 1369,12 7-1638,31-14-84,6 22-25,-10 20 0,4 1 42,31-7-230,13-3 112,-42 22 1,1-2-145,1-2 1,0-1 196,-1-2 0,-1-2 48,-1-4 0,-2-1 0,-3-2 0,-2-2 20,-4 0 0,-3-2 159,19-38 218,-15-12-285,-17 29-112,-9-2-33,-19 35-40,-8 12 39,-15 7 34,-8 9 107,-6 20 117,-16 55-213,20 2-283,19-18 0,6 3 323,7 32-51,9 2-96,16-5-340,8-13-345,15-8-104,6-20-263,2-13 1148,23-19 0,-37-9 0,12-9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14.89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5 600 11525,'-2'-63'184,"0"1"1,4 1 0,7 5-185,31-15-263,15 1-336,8 9-850,6 9 177,15 11-4745,-5 14 6017,6 6 0,-41 12 0,-12 4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15.44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652 107 12186,'74'-59'543,"-15"13"-543,-59 44-106,0 2-40,-1 5 130,-11 17 16,-16 33 75,4-6 1,-4 6-894,-6 12 1,-2 4 856,-5 10 0,0 1-39,-1-2 0,0-1-249,3-11 0,1-1 246,1-4 0,0-1-11,3-9 0,0-2 14,3-4 0,1-1-42,-23 37 42,11-22 95,13-14-84,5-16 73,11-11 1886,3-11-1623,7-5 445,2-10-792,1-17 6,11-22-45,11-32-313,-2 27 1,3-3 351,6-9 0,2 0-3,6-6 0,3 0-500,3 0 0,3 1 427,1 4 1,2 4-79,-1 8 0,2 4 11,-3 9 0,0 5 15,38-7-289,-14 21 125,-14 16 141,-20 23 22,-17 12 768,-12 23-678,-22 12 0,-13 5-6,-20 1-14,4-31 1,-3-3-32,-24 12 90,25-24 0,0-5-291,-6-4 428,12-9-1436,16-1-17,13-3-481,15 0 1797,13-3 0,-5-1 0,3-1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16.01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532 23 7794,'-3'-9'1586,"0"2"-1351,-39 14 0,-14 12 96,-5 17-657,-9-6 0,0 4 435,31 0 0,5 2-30,-25 33 213,13-1-236,18-11-50,13-6 144,10-10-145,6-9 62,10-7 62,5-9 361,15-8-384,5-4 129,6-14-145,6-14 78,5-20-50,4-19 16,1-11-780,-3-6 944,-3 5-29,-9 9 33,-9 12-5,-10 17 11,-11 13-95,-4 10-146,-7 9-67,-1 2 679,-1 3-679,-1 16 73,-8 11-28,-5 27 5,-7 20-50,-3 14-471,7-20 1,1 0-359,-8 28 103,10-37 1,2-5-160,3-4-84,5-16-476,7-15 649,12-10 281,12-6-285,18-14 800,10-14 246,-10-6 0,0-4 331,22-17-392,-26 18 0,-2 3-124,0 6 489,-14 13-449,-12 10-51,-7 16 11,-4 5-133,-24 28-275,-8-15 347,-35 12 0,31-31 0,-3-2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16.87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411 1560 6339,'10'-2'1086,"-1"1"-610,-9 1 330,0 0-424,-73 37-1,28-9-286,-7 3 0,-2 2-50,-1 13-6,5 2-39,7-3-140,14-7 28,10-8 112,11-11 56,6-8 84,19-6-101,11-4 73,23-9-73,9-10 157,7-17 73,1-9-140,-6-8 179,-6 0-118,-10 6 113,-13 8 10,-12 14-313,-12 12-39,-6 7 39,-9 20 118,-10 12 27,-8 22-100,-9 12-45,3 5 34,5-1-34,11-10 0,8-9 0,9-11 5,15-12 57,15-6-62,21-10-129,12-3 124,14-14 5,6-15 0,-40 5 0,2-8 0,2-11 0,4-9 0,-2-1-361,-5 3 1,-1-1-1,2-4 361,2-4 0,2-4 0,0-2 0,-2 1-642,10-16 1,-2 0 0,-1-2 657,-13 16 1,0 0 0,0-1 0,-2 0-4,12-18 0,-3 0 1,-1-2 213,0-6 1,-2-2 0,-5 6-387,0-1 0,-5 4 285,-3-2 0,-6 11-98,-9 15-28,-10 20 800,-1 10-1018,-5 10 1900,-1 9-1866,-3 10 946,-14 23-362,-23 40 1,-8 18-265,13-26 0,0 2 1,-4 6-867,-3 4 0,-3 7 0,-1 2 0,2-2 731,3-5 1,0-1-1,2 0 1,-1-1-4,-8 17 0,1-1 0,2-2 2,6-13 0,2-2 0,2-3-53,-3 9 0,4-6 47,-4 23-123,16-5 180,13-28-46,15 3 63,15-30-68,19-16 22,17-7-56,10-14-5,11-17 2634,7-17-2618,-43 12 1,2-4 11,16-15 0,-2-2-12,-18 16 1,-3 1-15,9-7 1,-6 4-65,-10 10-179,-17 13 163,-11 13 111,-16 21 6,-9 16 0,-16 23 353,-7 9-662,13-20 1,0 1-436,-10 18-298,-9 12-392,26-44 1434,4-10 0,8-14 0,6-6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17.04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8069,'77'31'-312,"0"0"1,-24-9 0,-7-3-1,-1-5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17.34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9604,'5'80'436,"0"0"1,0 2 0,-2-4-317,0-14 1,-1-2-425,0 2 0,-1-2 405,1-9 0,-1-2 173,4 38-167,2-25 130,1-16-438,3-17-440,2-8-160,2-12-442,10-5-1731,-1-13 3067,8-11 0,-16 6 0,-3-4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17.50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1715 1 10052,'-92'20'404,"0"1"1,26-2 0,-1 4-1,2 4-348,1 10 0,2 6 0,-2 1-1003,-8 5 0,-2 1 0,0 2 797,-3 2 1,0 0 0,-1-1-757,2-3 1,1-1-1,1-3-239,10-7 1,3-2 0,0-3 1144,-21 5 0,7-6 0,1-1 0,25-17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18.02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638 108 9837,'-89'-26'209,"1"1"0,13 8 0,4 2-181,9 3 0,5 3 162,-25 6-190,22 3 461,21 4-220,24 6-67,67 15-146,3-3 0,12 1-701,5 0 0,9 1 0,6 2 726,-7-2 0,4 0 1,3 2-1,3-1-547,-7-2 0,2 0 0,2 1 1,1-1-1,2 1 530,-11-4 1,2 1-1,0 0 1,1 0 0,0-1-1,1 0-304,1 0 1,1-1 0,0 1 0,0-2 0,0 1 0,1-1 284,1 1 1,0-1 0,0 0-1,0-1 1,0 1 0,1-1-207,-2-1 1,1 0 0,-1-1 0,1 0 0,-1 0 0,1 0 217,-2 0 1,1-1 0,0 1 0,0-1 0,0 0 0,-1 0-37,-1-1 0,0 0 0,0 0 0,0 0 0,0-1 1,-1 0 92,13 2 0,1 0 0,-1-1 1,-1 0-1,-1 0-39,-3-1 0,-1-1 0,-1 1 0,-1-1 0,-1-1-7,15 2 1,-2 0 0,-1-1-1,-3 0 126,-11-2 0,-1 0 0,-3-1 0,-3 0-73,11 1 0,-5-1 1,-4-1 74,10 1 0,-9-2 590,-24-2 1,-6-1-344,16 0 2133,-25-3-2066,-12 0 2665,-13 0-2788,-8 0 1552,-8 0-2381,-1 0-90,-2 0-712,-2 0-100,-4 0-527,-3-2-162,-14-2 2061,-21-9 0,18 6 0,-6-3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46.38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294 2 10584,'-10'-1'-157,"-4"18"157,-5 25 62,-10 31-62,10-25 0,-1 2-341,-2 7 1,-1 3 337,-1 4 0,1 0-39,2 2 0,3-1 39,1-4 0,3 0-11,5-7 0,3-1 14,0 34 228,27-19-167,14-18-10,29-13-51,15-11 0,11-8-612,-37-12 0,1-2-335,-3-2 0,-2 0 947,48-2 0,-45 0 0,-21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46.60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 53 9122,'-5'-9'258,"1"2"-224,4 7-34,83-16-51,-17 12-828,8-5 0,5 2-487,-24 7 0,-3 1 1407,5 2 1,-5-1 0,5 1-1,-20 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32.74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104 20 10265,'-5'-11'1254,"1"2"-1198,4 9 1597,0 0-1474,-22 118-1028,12-38 849,-3 8 0,-1 4 19,9-37 1,1-4-20,-6 42-236,2-19 236,3-21-129,2-22 129,3-15 67,0-12-67,0-15 595,7-17-656,6-22 44,9-25-34,5-15-131,-13 40 1,0 0 181,0-1 0,0 0 106,13-42 163,-5 20-73,-3 22-196,-8 22-213,0 16 180,-3 12 33,6 19 157,14 49-157,-3 2-28,-10-17 0,-1 1-45,1 25 764,-9-7-691,-3-13-11,-3-10 241,0-25 251,5-6-167,4-20-219,12-13-89,10-10 55,8-15-61,7-1-39,-2 3 39,-2 8-151,10 8 95,-13 13-17,12 6 39,-10 16-184,4 5 72,4 12 34,1 1-67,1-4-50,16-2 223,-17-13-39,9-3-28,-20-16-61,-5-9 16,-3-11-100,-6-9 89,-8-2 17,-8-6 39,-5 2 34,-8-2 28,-11 9-79,-27-1 17,2 21 73,-19 1 40,16 27 72,1 9 50,6 17-72,7 9 39,11 2 44,8 16-94,8-22 5,4 7 5,8-29 113,6-8-124,12-7-27,4-5-51,9-11-112,1-8 78,1-18-22,6-32 56,-20 11 50,1-15 74,-22 30 21,-1 11-22,-6 10-123,1 11-341,-2 6 290,0 31 51,-2 6 28,2 33-28,-1 2-5,1 4-214,0-1-184,1-9-67,5-13-270,3-13 191,7-18 6,2-9-655,7-21-455,8-32-262,0-17 1845,2-28 0,-17 40 1,-5 10-1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47.18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1 240 8186,'94'14'-79,"1"-1"0,-5-2 1,-3-6 78,-23-8 0,-3-5-524,-2-2 0,-2-3 703,-6-1 1,-2-3 223,34-19 543,-17-4-621,-14 1-106,-12 1 372,-11 9-591,-8 8 151,-8 11-274,-4 6 831,-3 17-708,-3 17 28,-2 30 28,-4 40-469,-3-42 0,-3 3 335,-2 12 0,-3 1 19,-4 0 0,-3-1-120,-1-4 0,0-1 41,0 0 1,0-3 8,1-11 1,0-1-182,2-4 1,2-3 17,-12 27 1,8-20-90,8-19 381,6-14 157,4-13 769,3-13-702,16-49 28,3-4-122,-2 5 0,2-3 49,0 7 0,0-1-33,2-4 0,0-2-18,-1 0 1,2-1-9,9-18 1,1 1-121,-9 21 0,0 2-190,8-9 1,1 6 167,10 7 6,5 20-62,-3 16 428,3 22-411,-3 22 55,-2 26 1,-8 25-96,-18-10 0,-4 5-165,-4-19 0,-3 1-784,-4 21 1,-8-3 900,-3-27 0,-7-4-397,-15-1 0,-7-4-1659,-2-4 0,-3-4 2205,-11-3 0,1-5 0,-4 4 0,13-14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47.63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263 1 7615,'1'76'459,"0"1"0,-4-1 1,-2-3-320,-2-14 1,-2-3-981,-5 3 1,-2 0 976,-1-3 0,-2 0-78,0-5 0,-1-2 616,-17 34-625,4-18-50,7-17 384,7-17-379,8-10 85,4-13 285,4-4 721,3-6-1090,4-18 5,12-15-5,9-25 123,16-16-315,-18 32 0,2 0 222,2-4 1,2 0 19,1 0 0,3 0-56,-1 0 0,2 2-42,0 3 0,1 3 36,33-29 6,-5 19-5,-6 23-12,-7 13 17,-6 15 39,-7 18-39,-3 14 6,-6 19-6,-6 11 0,-5 6 8,-12-20 0,-2 2-299,-3 26-79,-10-23 1,-4-1-1390,-18 20 1759,-19-1 0,23-33 0,5-15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47.80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9 9638,'0'-4'-1076,"0"1"751,75 2-420,10 0-2964,-13 1 0,5 0 3709,-9 0 0,-5 1 0,7 0 0,-20-1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48.01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17 42 8595,'-9'0'241,"1"0"-95,82 0-50,-18 0-96,4 0 0,3 0-113,23-1-498,-1-3-738,-5-5 962,-12-3 0,-29 3 0,-14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48.21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7542,'64'51'353,"4"2"-353,1-1-117,-6 3-432,-19-1 185,-28 5-5924,-32-7 6288,-27-2 0,12-25 0,1-9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48.52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9924,'79'0'69,"-1"0"1,1 0-1,-1 0 1,3 0 0,2 0-1,-1 0 1,-1 0-69,-2 1 0,-1-1 1,0 1-1,0 0-863,2 1 1,-1 0 0,0 0 0,-1 0 861,19 1 0,-2 0 0,-3 0-19,-9 1 1,-3 0-1,-3-1-191,16 0 0,-5-1 94,-12 0 1,-5-1-740,-18-1 1,-4 0 1032,35 0 0,-45 0 0,-13 0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48.81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9880,'82'9'108,"0"1"1,0-1 0,5 1-1,2-2 1,0-1 8,1-2 1,-1-2 0,2-1-1731,0 1 1,2-1 0,-3-1 1688,-9 0 1,-1 0 0,-3-1 4,25 0 0,-6 0 506,-22 0 0,-5 0-520,-13 0 1,-3 0 106,36 0-56,-12-2 788,-3-1-917,-14-2-27,-15 0-343,-21 2 2642,-13 1-3896,-8 2 1635,-3 0 0,0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52.40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 40 6899,'-5'-4'1898,"1"1"-1859,4 3 275,0 0-151,70-14-107,-23 10 33,7-3 1,3 0-45,14 7-34,7 0 123,0 1-83,-3 4-1,-5 0 62,-10 2-106,-10-2 5,-10-2-11,-10-1 0,-11 0 0,-6-1-274,-8 0-163,-2-1-359,-3 0 157,-9 0-447,-23 0 1086,-12 0 0,7 0 0,9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53.12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515 16 7251,'-10'-9'952,"1"2"-952,9 7-101,0 0 241,-12 10-50,4 6-34,-14 16 34,6 7 16,-4 10 6,-1 6-56,1 5 0,0 3 17,0 5-73,2-1 0,1 4 0,2-3 0,0 0 22,2-4-22,-1-5 39,-7 15-39,4-22 6,-4 9 0,7-29-1,4-6 86,-1-6-86,1 3 51,2-9-56,0 7 0,2-8-5,1 0 5,-2-1 44,-1 1-44,1 2 0,-1 0-11,0 2 22,-4 13-11,0-5 0,-3 8 45,4-9-45,1-4 0,3-1 0,1-6 0,5 0-5,-1 0 5,2-4 0,0 3 0,0-5 0,2 2 84,8-1-17,8 4 67,15-1-5,10 2-39,9 2 78,12-2-163,4 3 29,5-4 27,3 2-61,-1-4 6,1 1-6,-6-3 0,-4 0 50,-9-3-50,-10-2-5,-11 0-382,-12-1-526,-12 0 913,-17 1 0,3-3 0,-8 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54.58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872 0 7408,'15'4'1754,"-4"-1"-1374,-11-3 119,0 0-499,-8-2-179,6 2 179,13-2-56,14 9 100,26 4-44,8 10 0,11 2 12,6 3-12,4 0-530,-1-3 530,-3-2 0,-2-4 0,-6-2-11,-5 1-40,-8-4-5,-3 2 51,-9-6-102,-7 3 102,-7-5 372,-8 3-541,-10-5-50,-4 3 100,-7-2 119,0 5-40,0 4 45,-3 7 34,-5 11-23,-5 9 102,-7 11-43,5-5 0,-1 3 42,-11 34-642,9-26 1,0 1 602,-9 31 27,-5-1-296,-1 0 252,-1-3-56,1-2 44,14-28 1,0-1-39,-7 26-6,11-31 0,2-2 11,-3 9-11,4-8 0,2-12-11,3-8-23,0-11 1064,1-5-1030,-1-7 590,1-1-534,1-3 78,-2-1 45,1-1-89,-2 0 22,-5 0-112,0 0 0,-5-3 0,0 0 0,-3-4-6,-1-1-33,-4 1 56,-27-5-17,7 3 0,-27-5-6,5 1-33,-10-3 39,-14 0-3,16 2 1,-3 0-258,17 5 1,0 1 259,-21-5 0,2 1-3,27 6 1,4 2 2,-40-3-56,19 5-90,18 2 0,15 0-150,14 0-214,10 4-605,8 3 1253,3 6 0,3-6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33.08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163 1 11687,'-10'90'91,"0"0"1,-1-6 0,-2-7-59,-19 14 74,2-15 105,2-17 783,12-24-211,7-17-404,6-13-224,10-20-120,8-10-30,8-20 44,6-7 58,0-4-108,-2 3-33,-2 7-113,-4 10 40,0 11-85,-1 11 7,2 7-18,3 5-140,5 14 62,4 8-134,5 15-208,1 7-117,-3 0-101,-3 0-73,-3-6 151,-2-5-191,10-8-766,-2-7 1719,8-8 0,-22-3 0,-5-5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0:56.49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 1199 7251,'-5'18'527,"1"-3"-488,4-15 504,0 0-369,4 1-85,3 0 51,6 2-134,1-3 44,4 3-5,0-1-39,0 1 89,0-1-27,-1 1-7,1-3 96,3 1-101,2 1-17,3-2 12,2 2-51,2-1 112,1 1-79,3 0 12,2-1 45,1-1-85,3 0 57,0 0-6,2 0-50,0 0 139,3 0-134,5 0-5,2 0 56,5 0-62,0 0 0,0-1 0,-4-1 0,-1 0 56,-7-1-56,2 1 5,-3-2 23,1-1-28,3-2-5,23-4 5,-14 2 11,17-2-11,-24 3 0,0 2 5,-1-1-5,-3 1 0,-4 1-5,12-3 44,-14 3-39,13-5 0,-14 4-6,3-4 6,3 2 0,4-2-5,1-1 5,0 0 33,2-2-33,16-6-5,-16 4-6,11-5 11,-21 7-6,1-2 6,-1 4-11,-2-2 11,2 3 0,-1-1 0,-1 1-6,18-2-5,-16 1 11,12-3 22,-18 3-22,2-4 0,2-1 45,2-2-45,1-1-56,17-8 56,-12 7 51,11-5-51,-15 9 0,0-1 0,1-1 0,2 0 0,2-3-68,1 3 68,3-5 90,26-11-90,-20 8 34,19-12-29,-26 13 90,-2-4-95,0 1 12,-2 1 66,-2-1-78,19-8 34,-15 8-34,14-7-6,-18 10 6,0 2 0,1-3 56,-2 3-56,-2 0 0,0 2-6,-5 2-27,16-9 27,-17 8 6,10-5 90,-24 12-90,-6 3-6,-7 2-386,-7 2-813,-16 1 1205,-14-3 0,7 6 0,-1-3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00.23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0 126 10696,'2'-68'364,"-2"13"-364,3 54 0,-3-1-386,2 2 386,-2 3-6,0 3 6,3 6 0,2 4-6,3 5 6,3 2 0,1 7 23,1 2-23,1 5-6,1 0 6,-1 2 0,1-1 17,-2-1-17,-2-2 0,1 0-6,-3-3 6,2-2 0,0 0 0,0-1 0,-2 0 23,3-1-23,-2 1 0,2-3 0,-2 1-28,2-2 28,-3-1 0,1-1 5,0-1 12,4 12-17,-2-5 0,5 7 0,-2-6 0,1 0-5,0 2 5,1 1 16,0-1-16,7 12-5,-4-13-18,1 8 23,-6-20-5,-4-1 5,1-4 17,-3-1-17,1-2 0,1-2-6,-1-3 0,9 1 1,-5-4 5,8 0 73,-1-3-73,5 0 0,6 0 22,6-3-22,4-3-6,5-6-61,2-1 129,25-7-62,-16 6 0,16-7-6,-27 8 6,-2-3 0,-6 3-11,-2-3 11,-3 3 39,8-9-39,-8 7-5,5-5-1,-10 7 0,-3 0-27,2 0 33,-4 2 28,-1 1-28,-4 2-39,-3 3-17,2 0-17,-7 4-50,2-1 27,-6 2 96,1 0-89,-2 0 33,2 0 45,1 2-163,3 15 118,-3 2 56,2 16 22,-6-1-22,0 2 0,-3 6 0,0 0-5,0 3-1,2-1-61,-1 0 39,1-3 22,2-2 6,4 11 0,-2-14 0,4 9-11,-5-16-50,2-2 21,0-1-4,5 6 10,-2-12 23,4 4-28,-2-12 39,2-2 0,5-4 0,5-3 123,7-1-118,5-2 1,6-6 67,5-5-68,0-9 23,21-18-28,-19 6 79,14-10-79,-21 9 0,-2 2 5,2 2-10,15-8-1,-14 10 6,13-6 6,-21 13-6,0 3 0,-3 4 0,2 0-45,-3 6 45,-1 1-17,-1 4 12,-4 1 5,-1 1-124,1 11 124,-8 5-56,2 18 56,-10 5-39,-1 12 39,-2 8 28,-3 39-28,-2-23 0,0 20-39,0-38 33,2-10-55,2-7 61,2-7-11,1-7 11,4-4 0,3-4-6,4-2 12,4-3-1,27-3-5,-5-5 107,22-2-107,-8-3 0,4 0 0,6-2-6,5 1 6,1-3-17,4 1 17,-2 1 25,-20 1 1,1 1 52,33 0 20,-31 0 0,-1 1-378,32 8 319,2 5-39,-44-4 0,0 3 0,1 0 0,-1 1 72,0 1 1,3 1-67,19 9 0,0 2 16,-18-7 0,-1 1-19,16 6 0,-1 1-655,23 8 658,-3-1-6,2-4-254,0-2 254,1-3 5,4-2 34,1-3-36,-25-6 0,2-2-3,-17-2 0,0-2 3,19 4 0,-2-1 39,-21-4 0,-2 0-42,-1 0 0,0 1 5,49 7 1,-6 0-6,-10-1-109,13 5 109,-37-9 304,6 4-304,-38-11 693,-6 0-688,-5-3 371,0 0-371,2-1 120,4 2-125,9 1-34,7 3 34,7 4 6,34 12 0,-14-4 16,29 10-22,-24-5-203,8 0 187,1 2 16,4 0 0,3 2 2,-24-6 1,1 0-6,-15-3 1,-1 0-1,16 6 0,-1-1 3,22 13 28,-1 0-28,-2-2-34,-3 0 34,-4-3 0,-2-2 28,-4-2-28,25 8 107,-21-9-96,20 7 45,-27-12-50,-2 0-6,-2-4 61,-5-1-61,-5-5 34,8 2-34,-21-6 202,5-1-151,-26-4 55,-6-2 141,-5 0-147,-3 0-100,1 0-5,0-6-158,0-6-184,2-22 174,-4 2 161,1-13-122,-3 10 0,0-1 61,-6-1-11,-5-5 45,-9 0 33,-25-24 40,4 14-34,-19-12 11,10 17 28,-5 6-39,2 1 0,-1 6 0,5 3 0,3 5 17,8 5-17,-4 1-6,17 7 6,-1 1-5,17 7 5,2 2-6,4 1-268,1 2 268,2 5 6,2 6 62,1 7-57,5 8 51,4 5 51,4 1-68,5 8 50,3 1-49,8 9-7,4 1 46,9 4-79,6 0 0,5-3 72,5-2-66,0-6-6,-1-5 0,-4-5 6,-8-5 61,6 4-67,-19-10 22,6 4-22,-19-11 0,-2-1-17,-4-2 17,-4-4 23,-3-2-18,-5-2-5,-2-4 17,-2 2-22,0-2-63,0 3 68,0-1 79,0 5-79,0 1 0,0 3 17,0 2-17,-4 3 0,-3 3-34,-13 10 90,4-7-50,-8 5-1,8-12 124,-2-3-56,0-3 89,-3-1-39,-1-2 85,-24 3-63,4-5-33,-18 1 11,11-4-117,-1-1 33,1-1-5,-2 0 16,2 0 298,-23 0-90,21 0-12,-14 0-134,27-1 45,3-1-79,6-1-22,3 0 67,3-1-123,8 3-100,3-2-1150,5 2-452,3 0 1702,0 1 0,3 0 0,-1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21.00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78 11379,'0'-43'448,"0"10"-453,0 31-326,0 2 281,6 12-23,2 11 67,10 22-78,2 17-201,4 13-113,-1 8-230,1 3 152,-1-3-343,-1 5-743,0-12 1562,-4-3 0,-8-35 0,-4-14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21.26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10763,'51'12'515,"-2"17"-475,-15 41-40,2 14-837,-3 7 440,-6 5-231,-9 0 127,-12-43 0,-2 1-5328,0 44 5829,-7-1 0,3-45 0,-3-19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21.56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10 201 7957,'-5'-2'17,"0"1"1602,5 1-1272,85-10-106,-29-3-313,8 1 0,3-2 251,12-12-95,-6-3 28,-10 3-13,-14 3-99,-14 5 0,-11 5-330,-9 5-494,-9 3-2027,-1 4 2926,-5 1 1,1 0 0,-1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22.26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1602 27 9492,'0'-13'1002,"0"3"-778,0 10-61,0 0-46,-55-3 12,17 21-50,-55 8-12,22 32-218,27-22 1,-1 1 150,-8 7 0,-1 2-830,-8 4 0,-1 1 833,-5 1 0,-2 0-1,-3 0 1,-1 0-401,3-4 0,-1-2 398,4-2 0,1-2 25,8-6 0,1-1-25,7-4 0,2-2-162,-30 21-236,16-11-335,14-4-154,20-5-934,11-6 1821,13-7 0,5-8 0,0-6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22.81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30 9638,'4'-6'330,"-1"2"-218,-3 4 862,0 0-839,10-9-85,-8 7-50,11-7-50,-8 9 50,9 0 5,9 0 29,14 3 39,15 10-73,12 8 0,13 13 78,8 9-582,-38-20 1,1 2 718,3 2 1,2 0-149,2 1 0,2 1-430,2 1 1,2-1 412,1 1 1,2 1-48,1 0 0,1 1-3,3-1 0,0 0 19,0 0 1,0-1-18,0-1 1,0-1-3,-2-2 0,-1-2 0,-4 0 0,-2-3-124,-5-2 1,-2-2 78,33 13-291,-15-4 291,-34-11 931,-10-2-981,-25-9 435,-2-2-1376,-21 5 1110,-29 3 1,17-3-1,-12 0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23.64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11631,'45'62'259,"0"1"1,-1 1 0,-3 0-260,-11-7 0,-2 0-992,-1 3 0,-2 1 821,0-2 0,-1 0-22,-5-4 0,-1-1-199,-2-4 0,-1-1-1042,13 36 1434,-6-14 0,-7-32 0,-6-15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24.09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0 552 11133,'43'-22'84,"3"-1"-84,-2 2 0,5-8 0,-2-4 0,-5-7 50,-3-4-50,-8-3 0,-4-4 56,-7 3 11,-4-1 157,-9 6 101,-3 8-123,-4 7 6,0 10-108,0 6-100,0 7-61,-1 2-102,-4 3 90,-2 14 34,-6 14 39,2 26 39,-4 16-39,7 15-73,1 3-674,6 2 495,2-2-151,10-8-254,4-7-205,11-12-231,9-7-3945,2-13 5038,4-12 0,-19-15 0,-6-8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24.46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16 8270,'0'-9'953,"0"2"-667,0 7 811,0 0-805,0 84-96,0-30-132,1 7 0,0 1 93,2 7-62,2-8-22,2-12 39,-1-9-45,2-14-5,2-5 22,4-8-45,6-5 28,7-3-55,10-4 21,12-1 23,8-8-56,8-4-5,0-10-35,-2 1-94,-7 2-96,-9 1-150,-12 5-169,-9 0-28,-8 5-319,-6-3-634,-5 2 1530,1-3 0,-6 6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34.18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312 107 10377,'-65'-6'199,"1"-1"1,5 4 0,10 12-144,16 51 34,10 7-85,10-5 1,9-4-6,2-13-146,4-10 12,5-14 83,5-8 1,11-8-6,4-4-73,8-11 129,1-8 0,1-15 6,-6-8 33,-2-2 39,-4-9-5,-9 20-73,-2 1-201,-11 23-40,-1 7 151,-2 8 90,1 12 0,1 13 0,4 13 0,4 3-95,6-1-67,5-5 33,5-8-28,5-9 23,1-12-152,4-7 118,-2-6 162,-1-12 6,-4-5 84,-5-16 45,-1-4 34,-7-5 89,-1-5-56,-7-2-23,-2-4 79,-4 0-106,-1 5 39,-1 4-29,0 11-100,0 9-78,-4 10-56,-2 7 78,-5 4 39,-3 3 123,-4 6-22,-2 4 112,-8 21 11,10-2 57,-4 16-7,12-4-116,4 8 72,3 9-141,1 5-94,2 10 28,5 2-62,4 4 0,6-1-6,3-1-162,0 18-168,-9-28-51,-2 9 157,-14-37-27,-8-13 257,-11-11 0,-10-10 11,-1-22 269,-18-35-274,20-6-6,-6-28-56,29 16-68,5-5 119,10-1-180,16 1-78,14 8-34,18 12 39,12 15-33,-15 22 0,2 4 22,27-5 219,21 1-6,-40 5 56,-4-5-6,-8-3 6,-2-3 185,-3-4 28,-4 1 78,-6 2 437,-5-2-577,-14 14-151,-4 1 0,-8 11 51,-2 17 279,-9 13-95,-6 30-112,-8 16-115,10-14 1,2 2-9,-3 25 0,8-33 0,2-4 0,6-7 56,7-17 34,9-16-51,15-7-33,10-14 73,5-8 156,-3-12 409,1-23-370,-19 16-44,1-10-96,-19 25-134,-3 5-325,-2 8-487,-2 4-773,-9 4 1585,-25 14 0,18-10 0,-16 10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24.80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10455,'6'55'347,"0"-1"0,-1 1 1,-1-1-264,-3 36 33,-1 0 29,0-12-40,0-13-50,0-15-22,3-13 168,7-11-84,9-7 11,14-8-12,15-4-66,15-5-1,17-3-50,8-9-318,7-6 279,-2-8 22,-2-2-123,-10 1-152,-11 1-161,-13 4-40,-15 4-106,-14 5-314,-14 6-840,-8 2 1753,-16 3 0,7 0 0,-7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25.19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0 468 9918,'76'-13'509,"0"0"1,4 0-1,0-3-403,-4-4 1,0-2-1349,17-3 0,3 0 1296,-28 6 0,1 1 1,-1-1-35,-1 1 1,0-1-1,-3 2-192,20-6 0,-4 0 172,-17 6 0,-4 1 186,-8 1 1,-3 1-511,34-9-231,1-2-100,-10 4-101,-16 2-555,-28 11 1311,-15 2 0,-14 6 0,0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25.50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7 321 7486,'-3'6'1547,"0"-2"-1032,3-4 84,112-9-1371,-38-1 1027,12 0 0,4-1-29,-30 0 1,-3-1-20,5-1 1,1 0-6,4-1 0,0 0-76,1 1 0,1-1-28,-1 0 0,0 0-3,-2 2 0,0 0-28,-5 0 0,-1 0-8,-4 1 0,-3 2-120,40-7 61,-19 3 369,-17 5-369,-17 1-145,-16 4-230,-9 2 369,-11 1-940,-2 0-75,-1-5-2911,4-1 3932,6-9 0,-5 7 0,3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26.67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189 0 11066,'-11'27'151,"-4"16"-78,-14 40-68,-4 12-800,16-47 1,1 0 844,-13 43-50,8-11 500,9-14-500,7-14 222,5-12-272,10-9 10,5-10 40,16-8 857,8-7-857,8-4-67,8-4 61,5-10-50,5-8 56,-1-14-39,0-7-1,-22 8 1,-2-2-28,16-15 67,8-16 62,-38 32 16,-13 8-78,-8 10-39,-7 8 39,-12 5 22,-5 5-10,-12 10 27,-4 25-39,13 2 0,2 16 0,18-16 5,12-5 74,7-5-68,9-8 28,5-5 40,-5-9-29,-2-3 168,-6-4 1,-3-7-146,-7-9 145,-3-12 12,-4-13-51,-1-1-27,0-5-113,-6 6-39,-1 5-213,-7 4-152,2 18-284,-1 1-163,1 13-34,-2 1-286,-6 17 1132,-6 18 0,10-11 0,0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27.32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62 11581,'7'-4'442,"-1"11"-156,-6 20-45,0 17-123,-1 12-62,-1 7-56,0 4 0,1-2-6,1-5 6,0-8-112,8-10-11,4-11-11,13-12 122,5-9-61,8-7-78,8-12-28,4-10-68,4-16 79,-3-12 120,-18 8 1,-3-2 47,12-16-6,1-15 6,-27 40 90,-8 11-90,-5 11-90,-3 6 90,0 4-5,-4 11-1,-3 7-33,-8 29 257,12 10-50,4-14-22,17-8-6,9-32-84,6-3 56,7-10-101,1-6 40,3-13 22,-3-7-67,-4-4-1,-6-4 1,-7-1 33,-8 1 67,-6 3-106,-5 5-56,-4 0-129,-5 14-84,-4 1-201,-6 15-79,-3 2-28,-1 3-1255,-8 4 248,11 3 1584,0 3 0,12-2 0,3-3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28.13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 1 11782,'50'65'1233,"-19"10"-1121,-44 23-109,1-48 0,0-1-799,-10 47 796,1-11 0,7-14 306,5-15-306,5-13 139,4-11-139,11-11 11,10-5 34,17-9-45,14-3 0,12-4 0,9-13-118,6-6-273,3-17 195,-3-6 28,-6-4-8,-8-1 64,-13 0 67,-10 2 6,-14 3 78,-10 1-5,-10 7 22,-6 2-56,-4 6 45,-8 3 630,-4 7-720,-6 6 114,-2 5-175,0 8 33,-1 14 67,0 14 0,2 16-117,4 8-235,6 2 83,7-3 130,2-4-275,14 0 240,1-19 46,12-2 28,1-23-34,2-3-45,1-4 22,2-14-5,1-9 84,17-45 84,-11 9 34,8-25 5,-15 26-5,-5 7 111,-3 11-33,-5 11-44,-5 10-68,-5 9-73,-2 6 73,-1 4 218,-2 14 101,2 38-156,-3 4 44,-1 30-22,-1-17 11,-3-4-73,1-9 23,-1-10 223,1-12 657,24-9-786,1-12-4,26-5-29,0-20 45,7-9-73,6-17-117,1-11 38,1-4-100,-5-2-5,-5 5-824,-1-1-67,-19 21-611,-8 6-1383,-21 20 2890,-5 5 0,0 0 0,0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28.68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1122 9300,'69'-49'0,"1"0"0,-5 4 0,-10 2 12,-10-8 267,-5 1-77,-9 3 155,-7 4-105,-9 9 158,-7 10 22,-5 8-213,-3 9-213,-5 4 117,-7 5-28,-10 14 28,-9 13-39,-3 21-84,3 10 34,6 9-34,12-4 0,7-3 123,12-10 152,11-12-62,16-9-179,15-12-34,11-9-157,10-6-62,5-12-33,7-15-312,2-16 466,-40 10 0,-1-4 45,0-3 0,0-4 25,0-5 0,-1-2 25,1-6 0,-2-1-332,0-5 1,-2-1 465,-1-2 1,-2-1 81,-2 0 0,-2-1-28,-5 4 0,-2 1 11,-3 7 0,-2 2-62,5-33 130,-9 25-259,-9 28-5,-15 34 73,-17 47 25,-5 18 0,-4 8-98,5-8 0,-1 3-320,4-10 0,-1 3 0,3-3 118,-4 12 1,1-3-68,2-5 0,0 0-286,0-1 1,-2 0-200,-3-2 1,-1-1-930,3-8 0,0-2 1683,-3-2 0,2-5 0,-1 3 0,9-18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29.05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1 267 13530,'87'-1'114,"-1"0"0,1 0 1,10-3-1,2-1 0,4-2-1399,-16 0 0,3-1 1,1-2-1,-1 0 1231,3 0 1,-1-2 0,1 1 0,-2-1 6,-6 1 1,0 0 0,-2 1 0,-2-1-29,15-2 0,-3 1 0,-5 0 75,-16 1 0,-4 2 0,-3 0 473,13-1 1,-5 2-387,-15 1 0,-3 1 41,41 0-88,-3 0-35,1 2-5,-7-1 0,-17 2-129,-20 1-408,-24 1 2066,-14 1-2784,-48 0-3210,-15 0 4465,-48 0 0,45 0 0,5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30.56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4731 324 9526,'-77'-30'242,"0"0"1,4 0 0,6 6-42,-10 4-38,-4-3-777,-6 2 687,-9-2-248,44 11 1,-1 0 232,-5 1 1,-1-1 45,-2 1 0,-2 0-60,0 0 1,-2 2-26,1 1 1,0 1 0,0 1 0,0 1-20,0 2 0,-1 1-3,-1 0 0,-1 1-3,-2 1 1,0 0 5,-2 0 0,0 0 25,-2 1 0,1 1-22,0 1 0,0 2 168,4 1 0,-1 3-152,-18 5 1,1 3-20,27-3 0,1 1-531,-12 3 1,4 1 530,-10 11-5,8 0 250,2 3-245,-3 4 11,-3 3-11,-7 6 0,36-21 0,-3 1-42,-26 15 0,-4 3 39,14-8 1,-1 1-425,-21 11 1,0 1 423,21-11 0,2-1-3,2-1 1,1 1-232,2-1 0,1 1 237,3-3 0,1 1-25,4-1 0,-1 2 5,-11 13 1,2 2 5,15-12 0,1 1-6,-8 12 1,4 2 13,-7 27-33,10 6 665,9 6-631,11 4 5,15-47 0,2 1 11,1-1 0,2 0-8,1 0 0,2 1-1,9 18 1,3-1-3,-3-17 0,2 0 36,10 13 1,3-2 30,19 17 12,11-5 83,10-2-120,-27-38 0,3 0-11,3-1 0,7 0-9,13 1 1,8 1-1,1-2-6,-10-5 1,-1-2 0,5 0-568,2 1 1,4 1 0,2 0 0,-4-3 550,9 1 0,-3-3 0,-1-2 26,1 1 0,-2-2 0,1-1 27,-5-3 0,0 0 1,-1-2-54,-3-1 0,0-1 0,0-1 16,32 2 1,0-2-14,-1-2 0,0-2 0,0-1 0,3-4-2,-7-1 1,4-3 0,-3-1-4,-18-2 0,-4-2 1,3-2-9,22-1 1,4-3 0,-6-3-5,-21-1 1,-5-4 0,0-1-183,2-2 0,-1-1 0,1-2 186,0-2 1,0-1 0,-1-2 7,-1-1 0,-1-1 0,-2-1 2,-3 1 0,-3 1 0,2-4-196,8-7 1,1-3-1,-5 2 196,3-4 0,-4 0 0,-11 9 0,0-3 0,-5 2 0,1-5 0,-4 0 5,7-6 1,-1-2 33,-2-2 1,-2-3-12,-2-1 0,-3-2 28,-7 0 0,-4-1 143,-6 1 0,-4-2 740,-7-1 0,-5-1-794,-2 0 1,-4-1 28,-5-1 0,-6-3-44,-8 1 1,-5-5 0,-2 4-84,-4-13 1,-4 0-292,-1 9 1,-4-3 0,0 7 279,-5-2 0,-2 6-36,-2-1 0,-3 2 258,2 9 0,-3 4-261,1 3 0,-2 3-61,3 7 0,-4 5-116,-15 2 1,-2 6 0,18 11 0,-1 3-48,-13 0 0,1 5-422,-20 18-198,5 13-49,6 18 395,35-6 0,2 5-2282,-21 40 2783,28-30 0,3-2 0,0 4 0,8-13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31.85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2334 1073 11054,'-41'-59'164,"0"-1"1,2 6-1,0 8-108,-11 14 34,-10 3-62,-7 0-28,-10 3 0,-8 4 0,-9 3 0,44 12 0,0 1 0,-3-1 0,0 1-126,-1 2 0,-1 2 129,2-1 0,-1 1 19,1 1 1,1 0-18,-46 1 23,6 5-28,5 6 0,3 10 17,0 12-17,-4 9-3,44-18 0,1 4 0,-2 3 1,0 2-1,0 3 0,1 2-272,1 3 0,0 3 272,3 1 1,0 1-1,2 2 0,2 2 0,4-1 1,4 1-21,2-1 1,3 2 22,4-2 0,3 4 0,4 22 0,4 1 19,1-17 1,3 0-20,8 19 0,5-1 25,1-22 0,7-2 45,26 26 0,8 1-39,-10-21 0,3 0-326,-2-8 1,4 1 0,0-4 300,10 1 0,1-6 61,9 2 0,3-4-5,11-1 0,5-2-490,-20-12 0,2-2 1,2 0 483,6 0 0,3-1 0,-1-1-42,4-1 1,0-1 0,0-1 0,-2-2 0,-1 0 0,-2-1-4,-8-3 0,-2-2 1,-1 1-16,18 2 1,2 0 199,-7-4 0,5-1 0,-3 0 48,-14-1 1,-2 0-1,5-1-701,3 0 0,5-1 1,1 0-1,-3 0 459,8 1 0,-2 0 0,0-1 11,3-1 0,0-1 0,0 0-109,-1 0 0,-1 0 0,0-1 96,0 0 0,-1 0 0,1-1 16,-1 0 1,1 0 0,5-1-17,-1 0 0,7 0 0,0 0 0,-6-1 0,3 1 0,-5-1 0,2-1-97,-7 0 0,3-1 0,-1-1 0,-9-1 97,16-3 0,-10-2-3,-12-2 0,-5-4 62,-10 1 1,-3-4-4,41-22-56,-47 14 0,0-3 894,5-5 1,-1-3-895,-1-3 0,-1-6-28,14-31 0,-4-6 22,-15 19 1,-4-4 32,-6 4 0,0-4 0,-5 0-10,-1-16 0,-5 0 8,-2-6 0,-2-1-22,-2-1 0,-2 2 688,-5 8 0,-2 3-616,0 12 1,-3 1-32,-5 4 1,-3 2-20,-1 3 1,-4-1-24,-17-22 1,-6 0-3,6 19 0,-4 1-8,-13-14 0,-6 5-9,2 21 0,-5 6-81,-15-4 0,-8 4-392,14 11 1,-4 1 0,-3 2 466,-9-2 1,-4 1 0,-2 1 22,-3 1 0,-3 2 0,-4 1-3,6 3 0,-5 1 1,0 1-1,5 1-40,-2 1 0,5 2 0,-2 0 30,9 2 1,-3 0-1,2 1 1,7 1-28,-25-2 1,8 1 11,3 1 0,2 0-8,9 0 0,2 1-132,1 0 1,1 0 164,-2 1 0,-3-1-42,-11-1 1,-3-1 21,22 4 1,-1 0-1,-6 0 14,-2-1 1,-6 0 0,-1-1 0,4 2 8,-6-2 0,4 1 0,-4 1-127,8 0 1,-4-1-1,1 1 1,7 2 126,-25-2 0,8 1 25,8 1 0,3 1-22,14 1 0,4 1 2,9 1 1,2 1 556,-41 0-562,24 3 0,0 1-3,18 1 1,0 1 2,-15 1 0,2 3 67,-5 8-67,17 0 1270,13-1-1276,12 0 812,6-3-812,4 3 2215,2 0-2567,-4 11-275,5-4-292,1 10-301,9-4-197,27 12-4176,16 3 5599,33 2 0,-29-21 0,-2-9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38.40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110 166 10461,'-51'-85'1181,"10"17"-1181,33 60-22,3 5 5,2 2-134,1 1 145,8 0 6,16 4 146,19 4-107,27 4 0,24 1-122,-38-8 0,3-2 147,5 1 1,1-2-294,3 0 0,0 0 262,-1-1 1,0-1-34,-2 2 0,0-1 56,-3 0 0,0-1-39,-3 0 0,-1 1-152,-2-1 1,-1 0 173,45 0-33,-9 0-6,-14-1 0,-14-3-471,-15-1-307,-16-1-17,-15-2-1300,-8 0 2095,-16-3 0,7 5 0,-6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33.99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1132 49 10058,'23'-26'817,"-4"5"-520,-18 20 319,-1 1-706,3 0-16,1 0 84,4 11 22,6 12 0,7 21 5,7 19 135,6 15-371,-16-32 0,1 2 233,2 2 1,0 1 19,1 4 1,0-1-23,1-2 0,0 0 17,-1 0 0,1 0-17,0-5 0,-1-2 0,22 40 39,-3-14-39,-5-14 0,-7-13 6,-8-15-1,-5-10 46,-8-8 61,-2-6 128,-4-2 1181,0-3-1415,-2-7 89,0 2-95,0-4 0,0 2-6,-2 4-16,-1-3 16,-4 1-22,-2-3 28,-4-1-50,-6 0 50,-7-1 0,-10 0-6,-11 5-39,-13 1 40,-11 4-29,-16 14-281,37-3 1,-1 3 308,-6 8 1,-1 3 5,-6 5 0,0 2 0,-3 2 0,-3 4 0,7-2 0,-4 3 0,3-2 0,-8 6 0,2 0-372,13-8 1,-3 2 0,7-3 371,3-2 0,4-3-394,-33 23 394,12-8-5,17-10 5,11-8 50,13-9 675,10-7-322,8-5 1007,6-4-6620,2-1 5333,0-3 1,0 3 0,0-3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34.48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474 17 8494,'0'-9'712,"0"2"-723,0 7 862,0 0-615,-52 81-80,15-24-488,-4 5 0,-2 4 352,14-23 0,2-2-20,-28 39 5,6-4 134,6-11-139,8-8 11,9-12 34,9-8-45,7-6 0,4-8 6,4-4 682,1-5-436,1 1 16,5-2-44,8 4-22,13 0-135,12 2-6,10 1-16,9-1-34,5-1 79,3 0-79,-3-3 68,-4-1 44,-4-3-67,-6 1 0,-4-3-51,-5 1-5,-7-2 0,-7-1-50,-9-4-835,-8 0-140,-5-1-325,-16 2 1350,-5 1 0,2-1 0,1-1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36.08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65 43 7570,'2'-4'661,"-1"1"2510,-1 3-2903,2-1-88,-1-1-147,4-3-27,2 0 123,-1-1-73,1-1 16,-2 2 18,-2 2-84,-1 2-449,-1 1 359,-1 5 39,0 10 45,0 13 28,0 12-28,0 11-39,0 7 34,0 4-326,0 3 208,-6-2 89,-1-4 23,-4-6-39,-2-8-23,3-6-5,-1-5-34,1-8-28,0-3 61,1-7-50,0-4 129,3-6 6,3-3-6,1-3-22,2 0-46,0-3-10,0-9 78,6-10 45,5-12-6,8-7 140,21-26-100,-9 15 5,14-14-51,-12 24 40,-2 8 39,-2 5 162,1 3-274,-12 12-5,-1 4-68,-13 8-22,-2 2 95,1 10 5,-2 10 57,0 17 44,-1 14-106,0 8 6,0 3-6,0-4-118,0 8-38,0-24 4,0-2 147,0-26 5,0-9 129,0-2 195,0-3-284,4-10-40,7-6 0,9-11 33,9-4-33,9-2-33,3 5 21,4 5-21,-1 10 27,-3 7-39,-6 5 45,-4 1 28,3 17-28,-10-2 0,5 14 0,-11-4 12,1-4-12,2 1 5,-1-5 79,2-3-73,5-5-11,-4-5-5,4-2-34,-5-5-12,0-9 51,3-8 28,1-11-28,-1-4 0,-1 0 0,-4 2-106,-6-5 11,-5 16-29,-5 2 68,-4 16-89,-9 4 106,-6 6 27,-11 8-21,-5 11-46,3 8-66,5 1 94,12 11 57,6-14 0,17 5 50,7-20-51,9-6 57,4-5 27,-4-4-38,1-1 50,3-22-107,-12 0-28,0-24-16,-16 2 44,-2-2-100,-14-1-241,-5 5-129,-15 4-1367,-15 5 124,16 17 1719,1 3 0,22 13 0,7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37.02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55 765 8528,'-15'60'121,"0"0"1,0-5-1,5-8 98,16-4-73,7-11 16,10-9 57,11-10-163,8-7-56,8-5-56,9-15 56,1-10 0,0-21 95,-3-14 179,-8-12-285,-4-12 266,-25 36 0,-3-1-48,1-3 0,-2-1-62,-1-2 1,-2-1 16,0 2 1,-2 1 151,7-46-174,-4 17-5,-5 19-1,-3 22-134,-4 17-140,-1 14 56,-4 10 84,-9 22 34,-30 55-29,2 3-325,11-20 0,1 1 320,8-11 0,3-3 62,-8 49-185,7-7 229,12-7 73,3-12 57,23 10-91,-2-31-61,22 1 17,-8-32-101,4-9-17,1-6 997,-1-5-1070,3-14-274,17-42 247,-13-2 91,-14 14 1,-2-3-64,9-27-91,-6 1 141,-6 5-34,-9 11 17,-8 14 23,-4 13-63,-3 15 23,-5 9 6,-11 11 382,-27 43-309,6 1 67,-7 37 34,27-15-40,9-4 51,7-7-12,9-11-16,6-13-18,31-5-184,-3-17-44,23-1-35,-5-17 124,5-12-1,6-14-253,1-19 327,1-15-4,-38 26 1,-2-1 45,0-3 0,-1-4 97,8-27 1,-3-3-28,-11 20 0,-1 0-57,6-18 1,-4 2 72,-2-10 169,-4 18-287,-11 23-172,-4 20 156,-5 26 380,-1 28-105,0 32-169,-1 30-103,-1-36 1,-1 2 12,1 6 1,-1 1-583,-2 1 1,0 0 565,1 0 0,-1-1-14,-2-6 0,-2 0-232,-1-4 1,-3-1-147,-1-6 0,-9-1-2780,-34 18 0,-11-3 3172,19-21 0,-2-4 0,-10 6 0,5-8 0,5-12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37.54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10484,'76'15'139,"0"-1"0,0 0 0,0 0 0,3 1 1,2 0-1,0 1 0,0 1-1031,0 0 1,0 0-1,1 1 1,0 0 937,4 0 0,1 0 0,0-1 0,0 0-419,-1 1 0,-1-2 0,1 1 0,-1-1 430,-2-2 0,-1 0 1,1 0-1,-2-1-48,-5-1 1,-1 0 0,-1-1 0,0-1 65,19 2 0,-2 0 1,-2-2-60,-9 0 1,-3-2 0,-2 0-14,20 0 0,-7-1 97,-17-3 1,-5 0 1,-14-3 0,-3 1-18,31-2 45,-8 0 1219,-9 0-1196,-12 0 2903,-17 0-2770,-18 0 1801,-10 0-2086,-6 0 0,0-2-50,-5 0-264,-1-1-397,-7 0-543,-7 1-612,-14 1 1866,-30 1 0,28 0 0,-10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38.62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344 11 9307,'0'-6'448,"0"2"790,0 4-874,-22 60-101,3-10-230,-2 2 1,-2 4-288,-15 32 386,16-42 0,0 2-82,1 2 0,0 0 90,0 0 1,1 0-82,2-1 0,2-1 42,-11 40-12,9-9 1,8-11 204,5-11 25,7-9-151,11-9 6,9-5-68,19-8-33,8-5 33,12-9-100,6-6-1,7-5 35,4-6-40,-1-7-6,-1-8-50,-8-6-56,11-14-50,-29 7 33,1-9-6,-32 11 381,-9 2-319,-5-2-280,-10-14 230,-9 9-40,-11-12 74,-11 13 50,-3 3-17,-3 3 50,3 4-33,3 7 33,8 6 1,9 5-107,5 4 106,9 2-22,0 1 28,10 7 123,10 11 0,15 13 23,17 11-112,13 5 10,8 1-4,7-4-38,-24-17 1,0 0 8,28 11-8,-32-15 0,-2-1 31,13 5-34,-9-1 0,-7-3 22,-10 0 51,-9-4 246,-10 12-207,-7-6 90,-6 14-113,-13-7-22,-8 5 29,-14 0-85,-5-1 50,-2-2-55,1-5 0,3-3 38,2-5-44,2 0-375,-11 0 123,12-7-185,-6 0-156,20-11-242,6-1-476,6-8 1311,4-23 0,3 16 0,0-14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39.09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7542,'0'11'1748,"0"-2"-1288,0-9 716,0 0-863,0 8 18,0 2-79,0 11-51,0 2-128,0 7-6,0-1-28,0 2 12,2-5 95,2-2-84,6-3 10,5-3 52,6-2-35,5-3-5,6-4-50,7-5-29,6-2-156,29-15-101,-15-5-73,19-16-297,-24-3-296,1-7-3913,-6 3 4831,-7 2 0,-18 18 0,-11 8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39.31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17 12040,'71'7'67,"1"0"0,-6 0 1,-6-3-74,2-4-336,-2-1-436,-3-5-213,-7-3-4913,-9-1 5904,-14 1 0,-12 5 0,-9 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39.49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62 12124,'18'34'617,"6"-7"-617,15-27-264,8 0-431,4-5-453,14-14-5125,-5-7 6273,8-11 0,-34 17 0,-9 4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40.30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7514,'0'4'1490,"0"-1"-644,0-3-381,83 7-101,-39-2-221,12-1 0,0 1 42,-4 1-118,2-2-67,-1 2-146,1-1-464,-2 0-415,-8 1-1815,-8-2 2840,-15 0 0,-10-2 0,-9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38.71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7425,'4'0'1484,"-1"0"-1024,89 7-51,-36-1-868,11 0 1,1 1 772,7 4-64,0 1-82,-3 1 11,-3 1 138,-6 2-317,-9 5 34,-12 2-29,-14 5 650,-14 2-655,-8 4 361,-15 5-350,-10 3-11,-17 1-179,-12-1-258,-5 0-481,-8 3-4127,6-1 5045,0 2 0,27-22 0,9-6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40.7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10511,'73'30'-4,"0"0"0,-4 0 1,-6 1-3,16 23-491,-3-1 419,-9-1 38,-8-6-88,-10-6 131,-12-6-76,-9-6 25,-14-4-53,-6-3 101,-6 0 146,-7 4 301,-9 9-369,-9 11-39,-14 14 45,-6 9-84,-4 7 0,-2 1-89,4-4-85,4-9 29,9-11-236,7-11-544,12-12-1343,6-8 2268,5-8 0,2-7 0,0-3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41.21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259 0 12326,'-33'60'137,"0"0"0,0 0 1,-12 24-1,7-4-101,16-28 1,5-2-588,3-1 0,3 0 551,-1 40 256,12-13-468,18-11 10,12-15-101,19-10 198,5-12 32,6-12-27,-2-8 49,1-11 51,-6-14-50,-3-11 50,-4-18 33,-4-3 592,-5-3-390,-4 6 35,-9 10-237,-8 11-33,-6 13-173,-7 6 173,-1 8 117,-8 14-111,-6 10-6,-8 21-146,-6 7-262,0 6-421,-3 4-924,3-7 1753,3-6 0,10-25 0,5-10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41.40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 0 5745,'-5'4'0,"0"-1"0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41.78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600 0 11558,'-58'16'43,"-1"0"0,5 2 0,11 6-43,22 41 62,7 9-62,7 0 0,4 1-6,3-5 12,-1-5-12,-4-8-22,-5-7-201,-6-8 83,-9-8-44,-8-8 33,-11-10 151,-2-8-33,-4-5-34,7-3-128,6-9-595,19-9-890,6-7 1686,12-9 0,0 18 0,0 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42.01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312 1 10909,'-13'75'309,"1"1"1,-2-2 0,-2-3-293,-2-18 0,-3-2-402,1 2 0,-1 1 385,-1-2 0,1-1-174,1-4 1,2 0-376,-15 34-251,8-13-635,8-13 1435,5-15 0,7-18 0,2-10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42.20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10 9828,'0'-5'364,"0"1"-291,88 4-73,-30 0-296,7 1 1,3 2-125,13 1-364,8 1-734,-8-2 1564,-1-3 0,-40 0 0,-13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42.48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12909,'94'11'80,"0"1"0,0 0 0,-4-1 18,-17-3 0,-1 0-790,5 0 1,0-1 719,-7 1 0,-1-1-20,0-1 0,0 1-8,-8 0 0,-2 1-84,-6-2 0,-2 1 64,33 5-995,-21 1-402,-24-1-1450,-18-1 2867,-16-4 0,-5-2 0,0-4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42.75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12315,'74'22'444,"0"-1"0,-1-1 1,2-1-311,19-5 1,-1-2-952,-21-2 1,1-1 816,22 1 0,-4-2 0,-34-4 0,-4-2 596,37 2-557,-20-3 90,-23-1 380,-17 0-402,-17 0-107,-7-3-773,-6-8 264,-10-11-1474,-7-7 1983,-13-8 0,12 19 0,2 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47.93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140 555 8158,'9'-94'241,"-2"11"-157,-7 54-84,0-2 0,0 2 6,0 0-6,0 2-39,0 0 39,-2 4 0,-1-1 106,-2 3 23,0-1 145,0 3 57,2-1-95,1 3-18,1 1-22,1 2 0,0 3 118,0 2-118,0 4-112,0 2-297,0 1 196,0 18 17,0 13 179,0 27-72,0 35-520,0-28 1,0 4 454,-3 10 0,-1 4-559,-2 7 1,0 0 516,-3-4 0,-1-3-31,1-9 0,-1-3-50,0-4 0,1-1-1,0-6 1,1-1-246,1-3 0,0-1-43,0-2 0,1-1-246,1 37-3950,0-16 4566,5-16 0,0-27 0,0-14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49.38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 31 7044,'-4'-16'890,"1"3"-324,3 13 23,0 0-130,107-1-22,-37 12-2385,12-5 1,5 4 2011,-29 5 1,-2 2 16,7 1 1,3 0 19,8 3 0,2 0 44,10 2 1,4 1-92,-21-7 0,3 1 0,1 0-424,6 3 0,2-1 0,2 1 394,5 1 0,1 0 0,0 1-549,3 0 0,0 1 0,0 0 525,-1 0 0,1 1 0,-1 0 44,3 2 1,-1 1 0,1 0 99,0 0 1,0 1 0,0 0-145,1 1 0,-1 1 0,0 1 0,-1-1 0,0 0 0,-1-1 0,-4-1 0,-1-1 0,-1 0-62,-4-1 1,-2-1-1,-1-1 62,-9-4 0,-1-2 0,0 1 18,4 0 1,0 0 0,-5-2 34,2 0 1,-4-2 38,8 2 1,-4-1 125,16-1 638,5 3-688,-1-2-126,-29-5 1,1 1-38,28 5-5,-32-6 0,-1 1 0,19 5-5,5 3 5,-4 1 33,-3 1-33,-6 3 0,-6-3 2026,-4 1-2020,-4 0 1980,0 2-1991,26 15 44,-19-9-39,19 7 0,-32-13 1501,-10-8-1529,-10-2 387,-12-7-460,-7-3-140,-5 3 162,-3 4 35,-11 10 44,-5 10 0,-16 8 5,-8 11-5,-7 5 0,-8 5 56,-7 1-56,-4 0-3,16-21 1,-2-1-26,-23 16 28,26-22 0,1-4-6,-12 0 6,6-5 6,6-10-6,2-3 0,3-8 50,-25-2-50,10-3 0,-23-6 0,11-7 62,-8-10-62,-7-8-1025,-5-6 1019,41 18 0,0-1-33,0-1 0,-1 1-12,-1-1 1,-2 0-79,-22-7 1,-2 0 72,18 6 0,0 1-425,-18-7 0,1 1 461,22 9 0,2 1 20,-1-1 0,-1 1-228,1 0 0,-1-1 177,-1 2 1,-1-1 2,2 0 1,-4-1 13,-22-6 0,-1-1-14,18 6 1,1-1 12,-18-4 0,2 1 35,25 6 0,4 0-36,-1 3 0,1 0-54,-42-13 45,5 4 45,4 4 5,1 3-5,3 0 0,21 5 0,-1 0 0,-29-10 0,30 9 0,1-2 0,-18-9 0,6 1 800,9-2-800,9 3 397,6 0-397,7 1 1038,-1 1-1055,-14-9 117,7 6-100,-19-9 0,11 8 0,-8-3 0,-1-1 0,0 1 0,3 0-5,4 4 5,4 3 22,-11 2-61,16 6 28,-9 1-79,16 8 12,1 0 5,-5 2 17,0 0 50,-5-1 6,-26-2-5,15-4 5,-19-1 0,25-5 0,4 0 5,1-5 124,3-3-67,0-2 111,5-4 7,3 1 290,-3-13-414,14 11-39,-3-6 162,15 15-33,2 2-74,3 3-72,-1 1-5,-1 0-124,-10-4-39,0 3 28,-8-2-134,3 6-130,1 4-307,1 3-706,9 1 1417,5 2 0,8 0 0,1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39.08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10427,'11'73'-109,"-1"-1"1,0-5 0,-4-7-541,-4 6-6586,-2-10 7235,-2-2 0,2-27 0,-1-10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49.66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153 0 8052,'3'6'1143,"0"-2"-885,-3-4 111,0 0-313,-44 75 34,25-39-90,-7 12 0,0 1-78,12-12-488,4 6-4148,0-5 4714,5 3 0,2-20 0,1-7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49.87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30 9083,'0'-11'17,"0"3"-348,0 8-1685,0 0 2016,38-5 0,-29 4 0,29-3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50.08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506 0 10606,'-52'79'448,"-1"5"-448,29-40 0,1 1 0,-2 4 0,1 0-118,0 0 1,0 1-188,-1 0 0,0 1-601,-3 0 1,-1-1-246,3-4 0,-1-1 1207,-25 36 0,25-39 0,10-16 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50.24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0 279 10830,'39'-68'-23,"1"0"1,-4 6 0,4 14-913,36 27-6731,2 9 7666,9 16 0,-40-2 0,-13 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51.31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0 185 11390,'84'2'381,"-10"-1"-190,-35-7 27,-4-4 1,-7-8 22,-5-3 5,-6-3-117,-4-1-34,-4 1-22,-5 1-73,-2 7-73,-2 3-33,-4 8 39,-10 2 61,-10 5-44,-12 9-29,-4 11-184,-3 13-34,4 5-23,8 1-88,9-4 32,12-3 29,4-6 151,13-5 67,15-9-179,18-4-156,20-7 161,10-1 113,6-7 190,-1-6 101,-5-7 27,-7-5 80,-11 1-85,3 8-151,-24 6 28,1 13 56,-25 15 5,-3 12-61,-4 11-257,-24 25-46,5-20-33,-19 12 128,15-32 208,7-9 438,8-9-68,3-6-225,8-4-78,12 0-61,9-6 39,50-5 0,-7-2-29,-16 5 1,3 1-565,37-3 550,-41 5 1,1 0 70,-1-1 0,-1 0 46,49-8 206,-14-2 296,-4-3-133,-34 6-264,-12 0-224,-28 9 511,-10 1-573,-13 3 132,-13 0-76,-16 9-33,-4 3 39,-1 12-151,10 1-157,12 4-202,15 10 292,15-8-29,18 8-44,14-15 56,11-4 67,4-4 123,6-8 95,-20-3 62,-2-4 28,-24-1-140,-5 0-39,-3 0 11,0 5 28,-7 6 90,-4 9-85,-5 9 51,2 4-22,6 2 296,13 11-218,14-17-28,18 3-39,20-22-45,18-5-33,13-4-963,10-12 996,-46 3 0,1-4-287,19-17 1,-1-6 356,-19 6 0,-2-4 67,14-12 0,-7-5-45,-21 8 1,-7-2 63,-1-2 1,-2-1 22,-5-1 1,-3 1 313,11-40-95,-13 12-381,-8 23-17,-5 20-347,-26 22 1165,-9 29-1098,-31 22-292,-8 27 32,29-26 1,-1 2-38,-8 11 1,-3 4 576,7-8 0,-2 2 0,5-4 0,4-5 0,2-2 0,-4 4 0,0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51.82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1353 8892,'87'-33'-30,"-1"1"0,-3-1 0,-5 0-37,-23 6 0,-2-1-668,3-3 1,1-3 731,1-3 0,0-3-381,1-3 1,-1-3 386,4-10 0,0-2 310,-2-2 1,-2-2-233,4-8 1,-3-2-12,-4 2 0,-4 0 53,-5 5 0,-4 2 148,-3 3 1,-4 3 459,16-27-720,-16 25-11,-16 31-90,-11 26 90,-12 45 129,-24 43-423,4-15 0,-6 6 312,3-14 1,-4 1 0,-2 2-6,-3 5 0,-3 0 0,0 0-13,-1-3 0,0-2 0,-2 1 0,-3 3 0,-2 0 0,4-7 246,0-1 0,2-4-246,-1 3 0,5-7 0,11-8 307,7-7-145,11-16 141,2-9-102,17-14 1318,14-22-1334,19-15 208,15-33-290,-26 29 1,1-4-24,1-7 0,1-3-61,1-4 1,-1-2-457,2-4 0,0-2 457,0-2 0,0-1-20,1 0 0,2-3 39,-7 10 0,3-4 0,-3 5 8,4-5 1,-1 3-6,5-13 0,-2 7-42,-5 13-56,-14 26-156,-11 18 32,-6 23 359,-4 24-252,-12 25-107,-9 29 147,1-39 1,-4 2-268,-2 1 0,-6 1-660,-27 15 0,-6-3-194,18-19 0,-1-3 1154,-18 7 0,5-8 0,13-14 0,19-13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52.07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240 269 8450,'56'-70'670,"0"1"0,-8 10 1,-9 12-621,-17 23 96,-14 24 195,-7 30 191,-8 23-316,0-6 0,-2 5-548,-4 5 0,-2 3 383,-5 13 0,-1 1-579,-2 2 0,-2 0 528,-2-5 0,0 0-118,-3 3 0,-2-2-473,2-10 1,-2-1 170,3-1 0,-1-2-98,4-8 0,2-1-995,-3 39-228,11-19 1741,32-12 0,-12-29 0,12-12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52.44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338 351 8942,'28'-67'491,"1"0"0,-5 7 1,-6 8-268,-11 7-168,-22 14 56,-14 13 157,-23 10-90,-12 6-89,-6 16-85,3 8-5,9 19 90,14 6-90,16 1 11,16-2 101,8-8-39,9-6 56,10-9-90,11-8 34,8-7 67,7-5-135,-2-3 46,0-6 5,-5-4 72,-5-5 103,-9 0-231,-6 4-68,-9 6-66,-2 2 21,-6 9 113,-9 12 84,-10 17-84,-10 18 0,-4 13-112,0 5-252,5 4-274,5-5-140,8-5 50,8-11-354,10-17-945,20-11 2027,11-17 0,-7-4 0,-3-5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52.7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297 1 10119,'-54'64'259,"0"1"1,5-6 0,5-7-154,1-6-33,12-12 716,15-12 18,10-12-314,26-6-330,12-4-91,22-4 52,9-4-119,-1-7 6,-2-2-5,-12 3-6,-10 3-56,-13 6-213,-11 2-56,-8 4 253,-4 15-68,-2 11 28,0 20-157,-5 9-230,0 3-1103,-11 12 347,8-23 1255,-2 3 0,8-36 0,2-5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52.99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305 13 9374,'4'-7'213,"-2"1"-207,-2 6-1,-36 107-1161,12-37 1206,-4 8 1,0 3-51,-7 11-84,3-4-504,-3-4-1020,3-10 1701,0-12 0,15-29 0,5-14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10.53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17 0 10405,'-9'0'-79,"1"0"79,8 0 118,0 0-101,71 20 16,-20-5-33,3 2 0,2 1 0,15 7 0,-4 5-33,-8 1 38,-8 3-5,-10 1 0,-7 1 34,-11 1-6,-9-1-28,-8-2 39,-4 1 146,-9 0-101,-8 0 62,-30 18-146,4-11-107,-18 14-688,12-3 795,-10 26 0,26-34 0,-1 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39.27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10 6697,'0'-5'-241,"0"0"0,0 5 1,0 0-1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53.29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587 111 8142,'71'-28'-4,"-1"-1"0,-6 4 0,-9 6 44,-18 13 27,-8 4-67,-11 1-34,-8 1 34,-7 3 151,-12 10 135,-13 12-28,-21 17-123,-22 11-381,25-23 1,-2 1 292,-8 2 1,-1 1-48,-3 1 0,-1 1-84,-4 0 0,1 0-144,2-1 1,1 1-221,3-1 0,2 1-174,7-5 1,4 1 621,-19 23 0,29-27 0,16-10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53.61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 39 8522,'-2'9'2555,"1"-1"-2253,1-8-117,0 0 22,75-5-123,-25 0-81,8 0 0,2-1-3,15-4-291,2-2-359,0 6-352,-4 1 1002,-1 3 0,-34 2 0,-6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53.79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10595,'0'4'465,"86"8"-571,-25-6 47,5 0 0,3 1 9,15-1-320,6-3-683,-12-1 572,-4-2 0,-36 0 0,-13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1:54.07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11922,'87'13'3,"1"0"1,-1 0-1,7 1 1,0 1-1,1 1-1338,3 3 0,1 1 1,-3-1 1216,-8-2 1,-2 0-1,-2-2 118,-12-2 0,-3-1 0,-4-2 230,5 1 1,-6-2 77,32 0 553,-24-3-861,-15-4 0,-4 1-6,-14-3 1648,-17 0-2095,-12-7 508,-13-9-699,-20-14-4037,-8-5 4681,-16-2 0,21 18 0,7 4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32.84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59 6075,'0'-5'684,"0"1"-511,0 4-307,0-22-342,0 17 476,0-17 0,0 22 0,0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33.96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1 266 8242,'14'37'953,"-1"7"-858,0 14 6,-3 10-95,0 7-6,-4 2 95,-1-3-95,-3-5 0,-1-9 0,-1-10 0,0-13 50,0-9-44,0-12 39,0-8 112,0-5-163,0-23 6,0-10 0,0-27 123,0-9 17,5-11-67,3-5-661,8-6 588,5 0 0,5-2-283,2 3 294,1 6 252,-3 11-173,-3 15-84,-7 16-6,-4 15-34,-7 13 595,-1 7-656,-4 4 422,3 11-333,0 12 0,12 50-5,0-7-157,9 27 39,-3-31 17,0-10 79,0-14 27,2-10 12,-3-13-1,0-8 107,1-5 28,13-31-39,-6 1 22,8-27 113,-13 8-231,-4 0 29,-1 1 5,-4 6-33,1 4-6,-4 8 0,-1 9-62,-1 5 23,-3 8-45,3 2 84,0 8-28,6 12 28,6 13 0,5 17-6,4 12-137,-6-12 1,1 1-222,12 24-314,10 16-504,-20-36 1182,-4-4 0,-11-22 0,-3-4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34.43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9038,'20'35'689,"2"10"-627,-2 19-51,5 6 73,3 3-78,5-5-6,2-5 28,1-10-28,3-8-34,-3-11-151,1-7-106,-3-9-6,-2-7-140,-1-6-67,-2-4-101,0-3 23,0-11 436,-1-10 12,0-11-12,-4-13 146,-1-4 258,-2-10 89,-2-3 112,-1-4-84,-3 5 101,-3 4-22,-5 14-134,-2 9-175,-4 15-145,-1 10-78,0 7 78,-5 6 5,-10 16 46,-13 14-144,1 8 1,-1 5-144,-14 27-148,15-23 1,4 1-474,5 19 857,9 5 0,8-35 0,1-1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34.99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13 470 9752,'-1'82'82,"-1"1"0,2-4 0,-2-6-82,-2 20-421,2 0 320,0-7-28,2-10-5,0-11-129,0-15 188,2-13-54,-2-12 222,3-11-76,-3-8 232,2-3-187,-2-17 313,1-13-100,1-25-57,1-15 73,1-15-61,-1-9 16,0-8-112,0 25 1,0-2-9,0 20 0,1-1-704,2-17 0,1 2 578,7-18 112,6 7-161,5 8 49,8 10-50,9 8-57,37 0 102,-12 25-63,26 3 63,-28 23-46,-4 12-10,-7 13 61,-11 14-17,-14 17 11,-15 10 1235,-8 8-1319,-20-18 0,-7-1-201,-12 27 89,1-29 1,-5-4-219,-28 9-221,21-26 0,-3-2-79,2-4 0,-2-2 720,-9 2 0,4-2 0,-5 0 0,14-5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35.34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9793,'84'10'90,"0"0"1,0 0 0,6 0 0,1 0 0,1-2-91,2-2 0,0-2 0,2-1-1475,1 2 1,2-1-1,-2 0 1475,-5-1 0,-2 0 0,0 1-38,-6-1 1,-1 1 0,-2 0 99,-11-1 1,-2 0 0,-2-1-122,22 3 1,-5 0-21,-16-2 1,-4-1 965,33 1-994,-19-1-22,-14-2 124,-6 0-65,-15 0-378,-18-8 2084,-23-2-3143,-23-7 1507,-19 0 0,14 8 0,-1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35.62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13 9750,'99'10'-9,"1"0"1,-1-1 0,-23-2 0,0 0-1,0-1 1,-2-1-1016,16-1 0,-1-1 0,-2 0 1040,-3 0 1,-2 0 0,-2-1-17,22-1 0,-6-1-21,-20 1 0,-7 0 66,-16-1 0,-3 0 703,35 0-715,-7 0 18,-5 0 52,-12 0 37,-17 0 1477,-20-3-1908,-15-3 642,-22-9-1992,-13-3 1641,-19-5 0,17 10 0,3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39.59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10332,'16'79'338,"1"0"0,-1-2 0,-4-3-274,-8-21 0,-3-2-47,2 3 0,-1 1 22,0-3 0,-1 0-1039,2 45 1005,1-14-5,-1-15 309,-1-15-342,1-12-157,-2-13-253,4-11-33,4-9-504,16-5-1333,8-13 2313,11-8 0,-20 3 0,-5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42.80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4684 892 7895,'-10'-50'327,"-1"-1"1,-7-34-143,7 68-179,-1 0 61,-1 1-11,-1-1-22,-1 3 44,-3-2-67,-3 1-5,-2-1 34,-4 1-35,-1-1 124,-1 3-95,-3-2-29,-1 2 57,-5 1-56,-3 0-6,-4 1 5,-2 2-5,-3 2 51,1 2-51,-3 1 0,3 3-6,-1 1 6,3 0-6,-20 0 12,16 0 16,-16 0-22,19 4 0,-3 2 0,-3 5 0,-29 7 0,15-3 6,-21 5 44,24-7-50,0-1 0,3-1 90,1-1-90,4 0 56,2-2 6,3 1-1,-20 1-61,18-1 0,-17 1 11,19-3-11,-3 4 0,-2-1 6,-33 13 5,19-4-11,-24 9 0,27-6 6,0 3-6,-2 2-6,0 1 1,-1 2 5,0 3-17,-2 3 17,0 2 0,-3 6-9,20-10 1,0 2 8,11-7 0,0 0 0,-14 10 0,1 0-174,14-10 0,3-1 191,-2 2 0,1 0-17,-2 0 0,0 1 0,0 1 0,0 1-3,-1 1 0,1 1 3,1 1 0,0 0-6,1 2 1,0 3-18,-15 17 1,1 1 8,14-11 0,1-1 14,-10 15 0,1-1-11,18-18 0,3-1 0,-28 40-62,7-2-208,4-3 236,6-3-11,17-23 0,2 0 51,-11 26-12,14-27 0,2 0 17,-2 21-78,2 2-1,4 3 35,4 2-24,2 0 63,4 1-29,1-3 34,2-24 0,1 0 0,4 25 0,6 19 0,4-32 0,3-1 62,3-2-57,3-1 1,1 0 179,22 19-174,-8-17 84,16 13-56,-7-19 62,3-1-101,8 5 0,2 0-244,2 1 244,1-2 0,-1-2 2,-20-18 1,2 0 48,22 19-49,-22-22 1,-1 0 37,18 10 83,3-2-90,1 0 23,3-2 17,2 0-9,-17-12 1,1 0-32,-11-7 1,1 0-84,15 7 1,0-1 110,30 12-61,-44-21 0,0-1 0,46 18 0,-2-3 6,-4-1 16,-3-3-22,-1-2 0,-1-2 118,1-3-96,-19-8 1,1-1-23,-14-3 0,-1 0 2,18 2 1,0 1 16,-17-5 1,-3-1-20,2 0 0,-1 0 0,1 0 0,1 0-14,0 1 0,-1-1 20,0 0 0,1 0 10,23 2 1,0 0-17,-16-1 0,1-2 56,17 2 0,0 0-56,-18-3 0,-2-1 0,2-1 0,0 0-9,2 1 1,1-1 28,1 1 0,-1 0-15,2 0 1,-1 0-4,1 1 1,-1-1-3,-1 0 0,3 0 25,22 0 1,1 0-26,-21-2 0,-2-1 22,18 1 1,-2-2-369,-26 0 0,-4-2 346,47-4 11,-5-5 230,0-8-168,-4-5-73,-26 5 0,1-1 90,31-14-90,-35 12 0,-1 0 56,18-11 0,-6-2 39,-6 0 95,-5-2-89,-7 0-11,-3-2 67,-3-2-107,21-29 23,-17 11-71,-17 18 1,0-1 24,14-26-16,0-3 73,1-4 112,1-2-190,-2-4 16,-15 25 1,-1-2-18,14-31 12,-17 31 0,-2 1-17,8-21-22,-3-1-23,0-3 50,-4-2-5,1-4 0,-4-5 12,-2-3-4,-11 26 0,-1-2-8,-3 19 0,-1 0-3,1-16 1,-2 1 2,-1-17 0,-2 1 5,-1 2 555,0 2-488,-1-1-60,0 0-12,0 0 20,0 23 0,0-1-20,0-31 0,0 33 0,0 1 373,-3-19-384,-2 3 11,-4 2 0,-3 3 50,-2 5 442,-2 2-492,-1 4 0,-12-18 22,8 17-22,-10-15 0,12 22 190,-4-4-179,3 2-5,-1-4 33,2 0 118,-10-25-157,5 18 0,-7-17-6,8 26 6,0 3 0,-1 1 0,1 4 0,1 1 17,-1 2-17,1 0-50,-19-28-17,7 16 67,-15-23-6,11 20-33,-5 2 0,-3 0 39,-2 2-40,-3 4 40,0 2-5,-1 6-29,-20-12-39,18 17 34,-14-11-6,22 20 6,2-1 33,0 4-33,1-2 39,-2 3-129,-21-8 90,13 9 22,-16-3-17,17 11 29,2 1-74,-1 1 40,1 3-22,0 1 16,1 1 6,-1 2 33,-17-1 6,15 4 0,-12-1 0,20 3 0,2-1 0,0 0 11,1 0-11,0 1-33,-19 0 38,12 0 18,-18 0-23,17 0 0,-2 0 39,-1 0-39,0 3 5,3 2 102,1 3-102,4 0 102,4 0-74,5-1 74,-1 1-107,11-3 0,-3 3 0,13-3 11,0 0-11,0 1 0,-1-1 0,-2 1 17,-7 4-17,4-2 22,-5 2-16,10-2 61,3-1-61,5-2-6,2-2 129,3 0-123,1-3-1021,0 2 75,4 2-164,17 6-2424,4 3 3528,18 2 0,-20-7 0,-3-3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27.57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147 285 9106,'78'-40'162,"-17"9"-162,-56 28 67,-4 3-61,-1 0 5,-5 0-11,-7 0 0,-11 0 22,-8 3-22,-5-1 84,-2 4 6,0-3-51,4 1 124,6-1-35,7-3-49,8 1-6,5-1-73,5 0-17,2 0 11,18 0-5,12 0 11,29-1 0,21-7-424,-24 2 0,4-1 424,14-3 0,5-1-885,-14 2 0,4 1 1,2-1 908,7 0 0,2-1 0,2 1-4,5 0 1,2 0 0,0 1-372,1 0 1,0-1-1,-1 2 360,-3 0 1,0 2-1,0-1-7,-2 0 0,-1 0 0,6 1 23,-3 0 0,7 1 0,0 0 0,-5 0-25,6 0 0,-5-1 0,5 1-365,-6 0 0,4 2 1,0-1-1,-7 0 367,-3 1 0,-5 0 0,0 0 24,-1 1 0,-1 1 0,-1 0-140,28-1 0,-4 0 114,-11 1 0,-4 0 677,-15 0 0,-6 0-677,34 0 1128,-22 0-1190,5 3 68,-32-1 2477,1 3-2304,-38-3 1363,-6-1-1542,-3-1 110,-4 0-709,-6 0-1905,-25 0 2504,5 2 0,-3-2 0,19 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28.19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127 11 8875,'-3'-9'45,"10"8"96,23 12-136,12 8 7,7 3 38,5 0-44,1-1 61,-2-2-67,-2-1 5,-6-2-5,-6-1 0,-8-4-16,-8-1 16,-9-2 5,-8-3 107,-3 0 17,-3-2 106,-4 13-162,-10 5 11,-12 20-22,-15 10-62,-10 11 33,-5 8-319,-3 0 286,-1-1 20,21-24 0,0-2-26,-19 20 6,23-25 0,2-1-56,-6 3-28,9-6-224,8-8-354,9-6-178,6-6-224,7-1-144,14-5 1208,10-1 0,-7-5 0,0-2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29.28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62 7598,'81'1'60,"-1"0"0,-2 1 0,-5-1-41,-22-1 1,-1 0-301,5 2 0,1-1 491,5 1 0,0-1-79,4 2 1,1 1-572,4 0 0,1 0 493,2 2 0,0-1-6,3 1 1,1 0-31,0 0 0,0 1 44,1 0 1,-1 0-40,2 0 1,1 0-23,4 0 0,0 0 28,-2-1 0,0 0-28,3-1 0,1 1 0,-5-2 0,-2 0 3,-4-1 0,0 0-3,2 1 0,-2 0 47,-4-2 1,-1 1-48,1 3 0,-1-1-12,-3-1 1,-1 1-1,-5 1 1,-1 0 11,-4 0 0,-1-1 0,42 4 0,-14-1 40,3-1-40,-32-4 434,0 0-412,-33-3 977,-8 0-960,-3 0 549,-4 0-583,1 0 46,0 0-85,-2 0 23,1 0-56,-4 0-331,0 0 44,-2-7-178,-8-2 135,-6-10 397,-13-2-34,-10-5 34,-4-1 95,-6 0 6,0 3 17,0-1-73,0 6-45,6-1 162,3 6-50,7 1 11,6 2-50,6 2-34,8 3 107,1 1-56,7 2-56,0 1 72,3 1-106,6 1 11,8 2 124,11 9-130,13 6 29,10 9-34,7 2 11,5 1-28,3 0 17,-1-1 0,-2-1-5,-5-4 5,-6 0-6,-7-7 1,-9 0-63,-8-4 68,-8-1 6,-8-3-6,-4 1 185,-4 3-6,-6 7 146,-31 30-320,-2-3 85,-25 20-90,11-17 0,3-5 0,5-7 0,6-5-106,7-6-242,3-3-476,6 0 824,-4 6 0,14-13 0,-1 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47.79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4 460 10074,'-2'-52'-33,"1"10"33,10 42 5,10 2 107,20 7-112,18 3 62,17 9 44,14-1-286,-38-11 0,1 0 227,2-2 1,2-1-6,3-2 0,1-2-20,0 0 1,1-1 24,-1-2 1,0-2-48,-1-2 0,-2-1 0,-4-3 0,-1-2-73,38-16 6,-17-3 67,-19 0-62,-21-2-95,-16 0-16,-18-5-102,-21-5-94,-20-3 50,-27 0 399,-19 6-212,13 18 0,-4 4 132,19 6 0,0 2-445,-19-1 1,2 4 444,-17 4-6,18 4-61,16 7-112,19 6 61,14 12 90,12 13 28,10 14 62,3 4 0,3 5-29,4-10 1,1 2-473,0 23 1,2 2 438,3-15 0,1-3-73,1 3 0,0 0-82,-1-1 0,0 3-416,2 28 0,-1 0-78,-4-27 0,-2-1 649,2 19 0,-2-9 0,-3-21 0,-1-21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48.27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873 0 8847,'3'83'258,"0"0"0,-1-1 0,2-2-211,1-7 1,2 1-698,-1 1 1,1 0 671,2-3 1,2-1-21,0 3 1,2-1-6,0-7 1,1-2-46,1-2 1,0-1-43,-1-6 0,0-3-16,8 34 334,-5-21-373,-8-22 365,-4-16-220,-6-14 0,-17-6-230,-17-6 828,-25-1-598,-17 0 67,-12-7 197,-6-4-34,-2-5-93,31 6 0,-1 1-98,-31-1-39,37 5 0,3 2-5,-12 3-102,10 5-61,10 4-28,12 7-152,11 1-72,11 0-145,8 1-1009,31 3 1574,4-8 0,4-1 0,-11-11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48.84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23 629 10013,'-12'-2'-331,"1"1"225,11 1 106,0 0 274,83-23 96,-1 3-1043,5-3 1,10-3 806,-2 4 1,2 0-442,-24 5 0,1-1 1,1 1 311,1 0 1,0 0 0,-1 2-6,-8 0 0,0 2 0,-4 0-206,11-2 0,-5 2 12,-17 4 1,-5 1-393,19-2 110,-16 3 1171,-8 2-864,-18-2 1438,-9 1-2125,-31-5 694,-16-7 61,-25-5 101,-15-6 146,-6-2 162,-1-1-107,5 1 1,9 3 4,15 4-94,13 7-84,14 5-28,12 5 0,7 4-56,5 1 56,13 2 123,10 2-27,19 5 72,13 5 95,11 6 12,8 2 38,-17-5 1,1 1-101,29 9-168,-31-8 0,-3 2-45,10 10 0,-10 2-51,-18 1-61,-17 2 101,-10 2-135,-50 27 46,0-12-60,2-14 0,-2-2-204,-31 16-303,1 5-581,10-6 1248,9-2 0,27-22 0,11-10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1.53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221 1655 7867,'-53'16'75,"-1"0"1,-32 18 87,69 3-40,10 5-84,4 4 40,11 6-79,9-2 0,14 1 0,11-6 0,8-6 0,7-9-12,5-10 12,4-10 0,3-6 0,3-4-106,1-7-56,0-6-258,-1-13-90,-6-7 157,-5-7 269,-8-2 84,-11-5 174,-9 1 50,-14 1 252,-10-15-275,-6 20-133,-11-8-7,-3 24 23,-10 4-78,1 6 128,-8 4-134,8 5 51,-4 8 21,7 14 1,3 11 45,1 19-68,4 9 17,5 3-16,2 1-51,12-8-11,17 2 11,1-22 61,11-6-27,-16-21 95,1-5-34,-5-13-55,1-7 61,-1-19 162,3-35-151,-4 10-112,1-25 0,-7 21 84,1-1 61,1 1 51,1 9-89,-1 8-62,-3 15 39,-1 10-45,-2 9-17,-4 10-22,1 1-5,-3 6-35,4 0 40,1 4 146,6 10-17,3 14-28,4 13 100,2 14-106,10 37-89,-9-17-6,-8-26 0,0-2 45,3 12-45,-4-10-73,-1-14 67,-5-9-55,-1-13 61,-4-5 39,0-7-39,-3-16-50,5-10 5,0-20 39,3-10-72,5-6 72,1-1 1,1 8-7,3 11-100,-2 14 62,-1 14 50,4 8 0,-1 11 0,6 9 6,2 7-6,5 9 78,-2 2-78,2 0-6,-2-3-61,9 0 11,-11-12-17,4-1 1,-15-11 72,-1-3 50,-3-1-16,0-7 5,2-6 0,4-22-33,-3 7-6,3-6 89,-10 19-89,0 6-17,-6 6-22,4 1-11,-3 4 50,6 10 0,3 9-6,14 38 1,-4-6-180,8 18-84,-8-23-151,0-5-39,-1-8 4,1-9 52,-2-8-123,14-10 526,-8-18 5,11-13 102,-8-20 33,4-11 28,-2-7-39,2-1 184,-4 0-5,-2 10-38,-6 11-197,-2 15-73,-7 16 184,0 27 40,-3 21 28,0 29-140,2 19-307,-4-37 0,-1 1 239,3 5 1,0 0 3,1 2 0,0 0-18,1 0 1,2 1-31,5 18 0,1-2 25,-5-22 1,0-1-26,4 10 0,-2-4-163,2-4 29,-6-14 50,-5-17 78,-3-10-139,-3-9-460,-33-53 476,3-4 129,-1 2 0,-2-5-270,7 2 1,1-1 291,-2-11 1,2-3-18,3 0 1,2-2-3,3-5 0,3-2-372,5 5 0,2 2 478,1 5 1,4 3-110,7 2 0,5 4-114,15-34 52,24 17 17,-8 43 1,4 7 116,26-1-66,22 7 100,-34 36-106,-8 13 0,-14 26-134,-15 15-129,-13 9 16,-23-20 0,-9 1 242,-14 25 5,3-32 0,-5-6 631,-26 1-581,4-14-11,3-12 1216,11-7-1261,9-7 81,13-2-115,9-4 40,11-1 6,17-2 78,14 0-39,21-9 50,14-6-95,14-13 62,9-11-3,-40 17 0,2-4-65,26-22 1,1-6-572,-18 9 0,0-3 515,-6 4 1,2-4-1,-5 1-8,2-10 0,-4-2 6,-1-1 0,-4-3 16,-4 2 0,-3 0 48,-6 3 0,-3-1 11,-5 4 1,-4 0 323,2-41-116,-10 12 168,-19-3-387,-1 33-67,-9 4 67,1 32-73,1 12 0,1 3 1060,-2 23-987,-2 17 89,6 23 1,3 9-51,2-11 1,2 3-670,-2 28 0,3 1 658,5-19 0,3-3 0,1-1 0,2-1-136,4-6 1,2-1 160,2-7 0,2-2 59,22 31-78,5-21 16,0-18 23,22-21-146,-13-19-16,18-26-51,-15-22 1191,-1-24-1202,-1-15 142,-27 38 1,0-1 172,-4-1 0,0-2-64,-1-10 1,-1 2-28,0-19-67,-3 1-12,-11 56-72,-2 12 33,0 12 318,0 19-239,0 17 22,0 26-51,4 17-5,11 7 56,14 3-20,4-37 1,6-3 154,26 17-166,-19-32 0,1-7-25,26-12 0,-1-11-95,-1-23 89,-4-15-376,-6-28 242,-7-23 100,-30 35 1,-3-7-53,-4-13 1,-3-11 0,-2 2 91,2-21 0,-3-3-887,-2 7 0,-1-5 0,-2 5 944,-4 23 1,0 3 0,-1 3 15,0-21 0,1 6 35,-2 20 1,0 5 355,0-23-195,0 27-118,0 9-119,0 20-100,-3 24 63,-10 48 5,3-2 0,-1 8 744,-4 22 0,1 7-742,5-21 0,0 2 0,1 0-1,2 0 1,1 1 0,1-3 20,-1 21 1,3-4 87,4-19 1,5-1-39,10 9 1,7-2-68,-3-20 1,4-2 42,10 15 0,4-3-564,26 11 522,4-19-6,4-23-130,5-12 130,2-22-36,-20-21 0,0-9 16,-15 6 0,-1-5 102,14-20 0,-4-5-26,-19 14 0,-5 1-493,19-40 644,-12 14 478,-17 19-685,-8 14 62,-9 16-62,-1 8 958,-2 9-1070,0 2 782,-3 47-698,-1 4 28,-2 48-28,2-5-262,1 5 189,5-6-93,8-37 1,5-1-126,6 17-526,29 6-909,-13-42 1754,2-12 0,-18-10 0,-8-8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1.75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84 10590,'63'-16'-1294,"0"0"0,-4 0 0,0 3 1294,-3 6 0,-4 2 0,5-2 0,-12 3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2.0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10046,'68'6'22,"-1"-1"1,1 1-1,6-1 1,2 1-1,0 0-22,1 3 0,0 0 0,1-1-841,0-1 1,1 0 0,-2-1 791,-5 0 1,-2-1 0,-4 0 11,13-1 1,-5 0 8,-15-1 0,-4 0 467,29 1-1700,-11-1-610,-11-1 1974,-19-1 0,-20-1 1,-16 0-1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39.84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1 224 10293,'77'-9'115,"0"0"1,-1 0 0,-4-2-113,-17 1 0,-3-1-378,4-1 1,0 1 312,0-2 0,-1 0-294,5-1 1,0-1-2929,-6 1 0,-1 0 3284,0-2 0,-5 1 0,5-1 0,-20 5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2.34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218 65 8158,'-58'-17'210,"0"-1"0,-31-9-277,77 25 67,18 2 28,20 5-28,24 11 28,26 14-28,-31-10 0,1 2-185,5 4 1,-1 1 209,-1 3 1,-1 2-24,-3 2 1,-3 2 36,-6 2 1,-5 2 83,16 41-11,-23 3 1,-13-1-1,-19-5-56,-15-5 39,-16-8-95,-14-10-331,-3-5-420,4-6-3924,8-7 4675,13-6 0,15-14 0,9-8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2.59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98 1 9873,'-1'68'91,"0"0"1,1-3-1,-1-4-85,-1 22-6,0-5-247,2-5-717,-13-7-6495,-1-10 7459,-18-12 0,16-21 0,1-11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2.76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5734,'0'0'0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3.04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24 1 9892,'0'94'199,"0"0"1,0-3 0,0-4-83,0-21 1,0-2-448,0 1 1,0 0 331,0-2 1,0 0 14,-1-4 0,2-1-17,-1-4 0,1-1-196,1 43-190,2-17 101,-1-9-297,-1-18-323,-2-8-1016,-5-12 1921,-7-10 0,4-10 0,-2-8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3.20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0 364 9514,'58'-64'-1128,"-1"0"1,-2 5-1,1 5 1034,1 19 1,-2 7 0,5-7 0,-14 11-1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3.58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1 797 10814,'63'-54'-202,"1"0"0,-4 1 1,-7 1 173,9-26-1231,-13-2 1304,-14 4-39,-15 3 389,-11 8-428,-6 7 33,-4 9 246,-10 9-246,-6 10 0,-11 9-50,-5 11 700,-5 6-527,-1 19-112,-16 40-11,21 7-25,14-15 0,4 2-37,6 32-95,12-1-229,19-2-180,13-9-582,32-13 1148,-14-29 0,-1-6 0,6 2 0,11-5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5.01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1163 10136,'38'84'207,"-5"-6"-196,-20-27-11,0-6-84,-6-10 79,-3-11-29,-2-11-16,-2-7 50,0-5 0,0-1 73,-4 0-68,0-3 1,-3-6-12,4-9-156,1-10-17,5-6 128,8-3 1,9-1 44,9 4-128,7 6-17,3 7-180,26 4 78,-11 7-32,20 0-107,-17 4 134,-1 1 96,3-4 134,-2-1 28,-2-5 448,7-4 33,-23 5 7,-1-2-90,-28 10-224,-6 3-68,-4 1 0,-2 2 23,-11 10 291,-27 32-364,1 0 28,-16 26-84,21-19 0,8-2-33,8-8-1,9-6-39,4-9-162,3-7 145,10-8-5,5-3-11,11-6 106,6-10 0,2-4 0,-2-11 145,-3 1 1,-7 2 151,-5 6-79,-9 7-207,-3 4-11,-3 3-22,0 2 22,0 13 6,0 9 33,0 20-78,3 8 39,5 5-112,8-3 56,7-6-275,28-6 169,-6-21-107,24-4 135,-10-31 22,8-13 112,3-26-262,-32 20 1,-1-3 261,2-6 0,-1-4 0,1-5 0,-1-3 3,4-8 0,3-10 65,-11 11 1,3-9 0,0-2-1,-3 4-564,4-6 0,-3 2 0,2-3 578,-2 2 1,2-6 0,0 2-1,-6 8 162,7-16 0,-6 11 75,-9 19 0,-2 7 157,5-12-454,-14 29-22,-4 13-117,-5 9 508,-3 20-369,-20 41 1,-9 17-23,7-11 0,0 4 52,-5 5 1,-2 7 0,2-3-31,-2 14 1,4-4-20,6-7 0,3-1-255,5 0 1,4-1 349,4-5 1,6-1 102,5 1 1,10 2-222,22 19 1,9-2-152,-7-24 0,5-3-517,19 10 1,2-7 323,-19-27 0,-1-8-454,43 8-33,-8-17 66,-13-26 472,-14-22 313,-15-29 274,-15-19 157,-18 17 1,-3-1-12,-2-27-266,-6 35 0,-2 5 25,-4-1 1428,-4 18-1478,2 10 655,4 13-784,-1 5 1194,2 7-1021,-5 18-77,-4 15 27,-4 21-123,-3 11 0,3 1 0,2-7 5,8-10-10,4-14 5,4-14-56,3-10 50,12-8-167,38-21 100,4-9 39,32-21 34,-18-7 0,-4 3 0,-9 4 112,-11 16-112,-12 10-5,-5 13-7,-9 12-32,0 8 16,-7 11-118,-2 3 73,0 1-168,0-3 57,0-6 111,1-4 73,4-4 95,18-4-5,0-1 128,12 0-123,-10 1-33,-7 4-40,-3 1 12,-5 4-68,-5 1-548,4 8-197,-8-5 779,3 3 0,-11-13 0,0-3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5.13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7626,'0'0'0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5.42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98 10662,'82'-20'-194,"0"0"0,2 2 0,-1 3 157,-11 7 1,0 3-959,0 1 1,0 1 848,3 0 1,-1 2-74,-7 1 1,-1 0 69,-4 0 0,-1 0 367,-9 0 1,-3 0-219,27 3 343,-29-3-405,-23 3-1467,-27-3 1529,-16 0 0,4 0 0,-1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5.82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9115,'77'5'116,"0"0"0,-1 0 0,1-1 0,8 1 0,1-2 0,1 1 0,2-2-1124,6 0 1,2-2-1,1 1 1,1-1 1065,-14 0 0,1 0 1,1 0-1,0 0 0,0 0-18,0 0 0,1 0 1,-1 0-1,0 0 1,0 0-40,0 0 0,-1 0 0,-1 0 0,1 0 1,-2 0 34,17 0 1,-2 1-1,0 0 1,-1 1-188,-5 1 0,0 0 0,-1 0 0,-3 1 169,-8 0 0,-2 0 0,-1 1 0,-3 0 166,12 3 0,-4 0 0,-4 1-327,13 2 1,-9-1-145,-22-1 0,-6 0-828,23 1-425,-26-2 2048,-17-7 1,-16 1-1,-14-2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40.36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20 550 9554,'-11'12'403,"3"-2"-106,8-10 1388,0 0-1394,98 5-167,-44-14-68,14 5 0,2-4-587,1-19 525,-2-7-50,-2-2-50,-9-4-146,-10-1 62,-11-3-29,-12 2 135,-11-2 23,-8 1 49,-4 2 7,-7-1 5,-4 6 395,-9 5-395,-4 7 12,-3 8 145,0 6-157,-8 5 78,7 18-22,-6 12 17,12 24 0,3 13-73,8 10 33,7-19 1,4 2-34,18 23 56,14 15-56,18-46-56,6-16-162,7-13-359,2-11-336,-1-7-577,8-26-638,-9-5 2017,-2-27 0,-30 29 0,-13 3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6.05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1 435 10927,'76'-1'96,"0"-1"0,-1 1 0,1-1 0,3 1 0,1-1 0,-1 0 0,0-1-917,-3-1 0,-1 0 0,0 0 0,0 0 955,0-1 0,1 0 1,-1 0-1,-1 0 38,17-1 0,-1-1 0,-2-1-128,-5 0 1,-1-1 0,-1 0-45,-7 1 0,0-2 0,-2 1-97,0-1 0,-2-1 0,-1 1 78,28-6 0,-5 1-483,-8 1 1,-4-3-185,-5-4 0,-3-3-1641,-13 2 1,-4-2 2326,3-8 0,-6 0 0,0-1 0,-13 4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6.78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464 246 10203,'7'0'135,"-48"75"-96,16-33 0,-3 4-1024,-19 33 0,-2 6 1007,6-7 1,3-1-4,3-2 1,4-2-17,6-8 0,5-1-3,3-4 0,3-2-28,6-5 0,1-2 116,-4 44-306,5-17 577,5-23-359,3-26 40,0-15-40,0-17 992,0-20-992,4-16 72,3-24 40,4-11 45,4-11-157,1-7-307,4-4 309,-10 47 1,1-1 28,1-1 0,1 0-48,0 1 0,1 1 106,0 0 1,2 0 101,17-39 44,-1 11-117,2 10-74,-4 14 85,0 6-45,-4 10 196,2 3-106,1 3-84,1 2-45,39-11-45,-7 9 0,-15 12 0,2 2-73,32-4 56,1 6 17,-6 4 645,-14 6-724,-15 2 42,-16 3-187,-16 2 151,-17 37 73,-22 4 0,-20 45 0,14-43 0,-2 0-303,-3 6 1,-1 1 302,2 1 0,2 4-6,-3 21 1,4 2-54,10-21 0,3 1 59,1 16 0,4-2-106,7 18-40,5-6 40,1-11-40,0-12 12,0-11 10,0-16 52,0-11 72,0-12 128,-6-7 489,-30-4-707,-4-7-22,-27-1-67,10-6-112,6 0-11,9 1-398,15 5-690,16-2 1390,25 4 0,-7 1 0,11 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8.40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467 911 10046,'-70'-8'183,"0"0"0,4 6 0,8 10-76,-1 40 66,7 20-162,13 9-11,10 4-5,14-1-90,8-10 95,5-10-79,11-16-22,6-15 101,13-13-106,8-10 50,7-8 56,5-14 0,5-14 39,-2-18-39,-1-10 0,-5-2 101,-6-2 78,-5 9 112,-9 10-50,-9 15-381,-7 11 67,-4 10 68,7 29 5,0 0 0,14 24-39,3-13-213,39 3-56,-7-19 140,32-1-62,-18-19 157,1-11 73,-3-8 0,-6-10 224,-7-2 308,0-5-190,-24 16-325,-3 2-17,-25 16-6,-4 5 6,-2 15 34,0 10-34,1 20 0,-1 8-45,0 2-269,-2 7 129,0-24 1,0-4 139,0-27-157,0-5-279,0-10 279,0-8 84,0-12 118,0-11 0,0-3-50,0-4 50,-2 4 67,-4 2 23,-3 7 61,-5 5-28,1 10-123,-3 9 0,1 4 79,-3 15 139,-5 35-212,9 3 139,-1 26-72,18-14 0,16-5-6,11-6-67,20-8 50,7-14-50,8-9-50,0-10-28,27-12 44,-26-13-16,16-14-152,-36-12 124,-5-14-62,-5-7 78,-5-7 62,-5 1 90,-4-14-46,-11 31-44,-2 3-11,-9 37-140,-2 9 151,-7 18 6,-4 14-6,-7 23-34,3 16-11,8 6-89,11 27 67,16-33 67,15 4-34,13-47-212,13-13-282,8-15 215,9-17 313,5-18 103,-25-5 1,-2-7-71,-11 10 1,-3-3-350,11-18 0,-3-3 380,-15 13 1,-4 0-29,1-5 1,0-2-18,-1-4 1,-1-1 0,-1-2 0,1-1 33,-2-1 0,0 1 146,-4 1 0,0 2-6,-3 6 0,-1 3 188,8-37-319,-11 30-180,-8 28 118,-16 44 62,-10 35 33,0 2 0,-1 7-521,-5 16 0,0 6 535,-1 8 1,0 6-71,7-7 0,1 5 0,2-5-20,1 1 1,3-2-17,-1 20 0,4-6 548,9 1-484,3-13 151,8-13-16,9-24-202,12-16-90,10-18 1,12-9 78,8-26-73,10-18 19,-12-15 1,-1-8 16,-12 12 1,0-3-482,16-21 0,-2 0 529,-19 20 0,-3 3 78,-4 4 1,-2 1 247,24-29-91,-20 21-235,-14 24-229,-14 16 229,-6 21 67,-13 19 11,-6 21-44,-11 22 162,0 14-140,3 7 1911,9 2-1894,7-4-67,5-13 53,8 4-59,3-33 112,5-3-62,5-31 57,3-6 17,5-3 138,8-15-262,6-11-37,-3-9 1,1-5-14,18-23 47,-19 19 0,-1 1 23,3-8-26,-12 12-146,-8 14 7,-10 12 16,-5 10 129,-4 22 0,0 12 0,-7 59-6,-2-17-103,1-23 0,0-2-182,-7 13-180,2-11-173,3-12-285,5-13-797,2-10 1726,3-10 0,0-5 0,0-2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8.86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98 146 7789,'13'0'1233,"-3"0"-987,-10 0-22,-31 84-151,15-43-17,-4 11 0,1-1-17,4-19 224,4-12 163,6-11-45,2-6-141,6-5 40,12-12 73,11-7 118,20-16-275,9-1-162,9 2-12,2 5-22,-1 11-39,-2 8-6,-6 7-51,-6 4-21,5 1-23,-20 1 50,4 0-128,-22 0 83,-2-1 124,-3 0 11,0 0 11,0-6 29,0-5-1,-1-11 179,-1-4-39,-4-3 17,-1 0-44,-5 3-141,1 1 51,-2 6-62,0 4-84,0 5-85,0 6 24,0 2 72,-10 2-17,-13 12-150,-27 10-85,-2 4 0,-8 5-2102,-4 2 0,-5 1 2427,8-5 0,-3 2 0,7-4 0,5-2 0,6-3 0,-33 14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9.40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519 493 9962,'18'-62'341,"-1"-1"1,-2 4 0,-3 5 95,-7-3-95,-4 2-191,-8 8-151,-12 7-23,-17 11-10,-19 10 33,-12 11 0,-11 8 0,0 18 5,3 11-5,10 21 0,17 8 6,15 6-40,17-1-27,8-5-6,7-9 61,9-10-50,7-13 56,13-9 28,6-10-28,7-5 129,1-10-79,1-9 320,7-18-263,-19 9-18,-2-1-89,-20 20-185,-7 4 56,-1 3 56,-1 15 40,0 11-348,5 64-39,3-8 137,-1-23 0,2 2-428,14 28-179,6-9-181,17-15 1071,26-15 0,-31-26 0,8-10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2:59.83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341 208 9873,'-6'56'188,"1"0"1,-2 3-1,-2 0-42,-7-2 0,-2 0-493,1 3 1,-1 0 399,0-2 0,-1-1-11,2-1 0,0-2-42,0-4 0,0-2 307,-11 33-307,2-18 0,8-22 207,4-17-207,1-15-17,3-12 17,-2-17 487,3-16-481,3-23 16,3-14-22,6-16-115,15 7 1,6-4 27,-5 17 0,3-1-222,1 6 1,4-4 0,0 5 308,4-1 0,0 4 25,0 1 1,0 4-230,-3 12 1,1 4 175,21-24-39,-5 30-12,-8 18 79,-4 20 45,-7 19 845,-11 21-850,-6 26 66,-8 17-106,-6-38 0,-3 1 68,1 2 0,-3-1-68,-5-2 0,-3-1-101,-14 38-156,-1-18-309,5-16-296,3-19-500,5-16 1362,2-12 0,10-7 0,2-2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00.26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506 105 8444,'-34'92'427,"1"-1"1,0-3 0,-1-6-193,4-21 0,1-5-722,0 1 0,1-2 717,2-3 0,0-1-129,3-5 1,-1-2 89,-16 36 78,4-17-263,7-11 179,8-19-123,5-13 1092,8-12-1154,3-9 586,4-21-659,1-17-11,10-31 78,14-22-310,0 31 0,5-2 251,4-4 1,3-2 61,8-7 1,3 0-26,0 4 0,0 1 19,-2 9 0,1 2 9,-2 6 0,0 5-503,28-19 447,-12 25 51,-15 23 5,-16 23 28,-13 25-28,-8 23 5,-7 28 35,-15 17 19,4-43 0,-2 0-82,-7 0 1,-3-1-115,-1-3 0,-1-1-383,-27 35-96,0-17-101,0-16-426,0-17-666,5-14 1809,6-11 0,19-5 0,9-3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01.46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270 439 9923,'-17'75'274,"0"1"1,0-4-1,-3-5-117,-21 21 34,0-12-158,2-14 34,8-18 23,7-17-34,11-11 73,5-10-129,7-3-112,1-3 39,11-8-173,12-10 44,20-18 12,17-15-208,11-12-128,-32 28 0,1 0 495,0-1 1,1 2-38,34-28 51,-33 31 1,0 3 16,10-4 67,0 4 17,-36 23 50,-8 2-61,-5 1 325,-3 2-129,0-3 749,0 3-973,-2-2-45,-7 6 173,-9 18-38,-11 17 49,-10 25-184,-4 16-11,4 2 11,5-3-5,11-14 5,9-16 0,7-18 0,5-14 168,2-10-168,1-5-56,9-6 56,9-10 0,10-11 72,21-28-66,-13 12 218,5-10 6,-23 28-84,-9 7-146,-5 10-113,-4 3 113,-1 6-89,-3 28-102,1-2-190,-1 24 101,1-15 84,2-4-61,12-11 134,7-10-152,16-7 74,9-8 195,8-11-78,4-6 84,0-13 6,-3-1 33,-7-1 196,-10 3-61,-10 5-18,-10 5 136,-9 6-203,-4 9 1,-24 1-29,-2 17 130,-22 9-191,-1 20 5,3 11-38,5 7-46,10-2 12,12-5 62,8-11-102,7-12 40,8-13-191,9-8-290,38-17 391,-1-12 157,27-20 0,-14-17-257,-29 22 1,-1-3 261,3-4 1,3-6-27,3-5 1,3-6 0,0 2 20,12-13 0,1 0-492,-7 6 0,4-4 1,-2 5 516,7-4 0,-2 4 196,-2 5 0,-1 3-87,-8 9 1,-1 6-210,26-14 81,-25 28 28,-28 27 178,-12 28 377,-22 25-292,-15 30-95,-10-7 0,-5 3 415,8-16 1,0 0-618,-14 22 0,0-4 0,17-29 0,2-4 33,-21 31 368,11-21-401,10-17-123,15-21 123,6-8 0,8-12 0,5 0 516,11-5-511,11-7 96,9-5 5,3-1-27,-5 8 117,-3 5-146,-5 7-44,1 18-1,-7-5-5,2 12 0,-7-13-128,-2-3 60,-2-2-189,0-3-141,-2 1-1176,-4-2 269,-30 2-846,-13-1 2151,-35 1 0,32-4 0,4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01.77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0 150 13065,'84'-21'14,"0"0"1,-1 0 0,11 1-1,2 2 1,2 5-1226,-17 8 0,2 3 0,0 2 1,1-1 1074,4 0 0,1 0 0,0 0 1,-2 0-13,-3-1 1,-1 0 0,-1 0 0,-1 0-186,19 0 0,-3 0 0,-2 0 150,-12 0 0,-3 0 0,-2 0 183,23 0 0,-4 1 75,-14 1 1,-4 0 167,-16 1 1,-5 1-446,32 3-134,-22 3-190,-22 2 1591,-17-2-1950,-41-3-1578,-31-1 2463,-42-3 0,34 0 0,2-1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02.01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10298,'61'66'189,"0"-1"0,-11-22 0,3-1 0,6-7-85,9-6 1,6-8 0,3-1-915,12 3 1,4-1-1,3-3 864,-19-5 1,1 0 0,1-2 0,-1-1-575,-2-2 0,-1 0 0,0-2 0,-1 0 550,16 0 0,-2-2 0,-3-1 97,-12-1 0,-2-1 0,-3-1 274,16-4 1,-5-2-335,-17 1 0,-6-2-56,26-13-11,-23-6-173,-22-2-741,-15-22-844,-9 0 2014,-30-19 1,13 34 0,-13 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40.6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82 10511,'29'54'471,"-3"0"-303,-8-3-112,-7-2 89,-4-4-78,-4-9-61,-3-7 151,0-11 11,0-7 235,0-6 102,0-4 469,0-1-649,-2-3-168,2-9 67,-2-8-180,7-13 18,9-7-62,9-4-34,16-6-5,5 2-118,9 0-419,1 7-544,3 4-438,-4 9-245,3 10-4754,-4 9 6557,-5 6 0,-22 3 0,-9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06.98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7930,'21'88'-24,"0"0"0,-2-5 0,1-7-38,13 12-358,-1 5-1114,-2-12 1534,-4-2 0,-13-37 0,-4-15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07.16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10 9699,'2'-5'-1317,"-1"0"1317,-1 5 0,0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07.69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0 279 11956,'63'-63'153,"-1"1"0,-3 5 1,0 10-154,24 15-73,2 15-163,-10 18-49,-10 30-40,-21 22 67,-20 30-852,-14 13 1110,-17-44 0,-5-1 14,0 0 0,-3-1-9,-8-3 1,-2-2 33,-22 35 345,4-15-384,14-17 171,11-12 37,17-14-7,24-10-201,23-6-45,31-9-362,-27-3 0,3-3-176,18-7 1,7-5 582,-4-3 0,4-5 0,-7 4 0,-7 2 0,-3 1 0,11-6 0,0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08.06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20 302 8388,'-11'3'1563,"2"0"-885,9-3 106,0 0-728,54-39-11,-5 11 11,1-3 0,5 0-220,-8 9 0,-1 2 169,5-1 1,1 1 11,-2 1 0,-1 2-17,45-12-62,-16 11-285,-17 8-162,-20 7 290,-16 16 74,-14 12 83,-7 20 56,-4 14-55,-7 10-57,-1 6 45,-3 4 23,1 0 44,5 4-150,-4 0 156,-35 4 0,-5-2 0,20-16 0,-16-7 0,0 1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08.59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1 937 10315,'43'71'99,"1"-1"0,-3-5 0,-2-10 181,5-14 302,5-18-5,8-11-235,14-39-629,-27 5 0,1-5 295,9-15 1,0-6-798,8-8 1,0-4 718,5-6 0,0-2-188,0-4 0,-1-2-812,-2 0 0,0-2 732,-17 22 0,1 0 1,0 0-1137,17-20 1,0 2 1473,6 0 0,-4 7 0,-30 26 0,-3 6 0,17-12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08.97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0 393 8282,'13'85'257,"0"-1"1,0-2 0,0-4-230,-1-19 0,2-3-305,-1-1 0,1-2 568,19 41 179,5-22 135,8-24 322,11-23-473,15-18-191,18-32-409,-37 5 0,0-4 176,8-12 1,1-7-651,6-10 1,0-4 686,0-3 0,-1-4-31,1-7 1,-2-3-337,-5 3 1,-4 0 217,-6 5 1,-3 1-281,-3 3 1,0 3-272,-6 9 0,1 3 615,9-1 1,-2 5-1,3-2 1,2 9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09.3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1 376 9139,'1'75'166,"-1"1"0,1 0 1,0-3-114,-1-14 0,0-3 11,0 0 1,1-3 338,7 35 510,10-28 67,17-29-291,33-28-594,-15-21 1,7-9-1469,20-10 1,6-8 1398,-21 7 0,1-3 0,0-1-24,2-2 0,0-1 0,-2 0-2,-7 5 0,-2-1 0,-3 2 28,14-13 0,-4 1-25,-8 4 0,-1 0 19,-3 1 0,0 1-22,2-3 0,3 0-611,12-8 1,-2 4-1316,10-4 1926,-7 24 0,-64 37 0,-10 16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09.95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1106 11228,'77'-2'306,"1"0"0,15-3 0,6-2-295,-22 0 0,4-2 1,3 0-1322,-7 0 0,3 1 1,3-2-1,1 1 1310,-7-1 0,1 0 0,2-1 0,1 1 0,0-1 1,6 0 0,0 0 0,1 0 0,0 0 0,0-1-253,1 0 0,0 0 1,1 0-1,-1-1 1,1 1 251,2-1 0,0 1 0,0-1 0,0 0 0,0 1-88,-1-1 1,-1 0 0,1-1 0,0 1 0,0-1 87,2 0 0,0 0 0,0 0 0,1 0 0,-1-1-198,0 0 1,-1 0 0,1 0 0,0-1 0,-1 1 197,0-1 0,0-1 0,0 1 0,-1-1 0,0 0 1,-2 1 0,0-1 0,0 0 0,-1 1 1,0-1 3,-3 1 1,1-1-1,-2 1 1,0 0 0,0 0-6,15-3 0,-1 0 0,-1 0 0,-1 1 1,-6 2 0,-1 0 1,-1 0-1,-2 1 17,-8 1 0,-1 1 1,-1 0-1,-3 1 182,12-3 0,-3 1 1,-4 1-162,19-2 0,-8 1 6,-22 1 0,-5 2 1321,21-4-1545,-10-2-712,-37 9 1463,-17-1-3647,-48 8 3075,-35 5 0,24-3 0,0 4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1.07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 1653 9100,'-5'-12'566,"1"2"-566,4 10 884,0 0-788,54-22-63,-33 17-33,44-17 0,-44 39 303,7 18-23,7 43-194,-12-20 1,0 7-1153,4 21 0,-1 7 1067,-6-21 1,-1 2 0,0 1 30,-1 6 0,0 1 0,0-1-32,-3-4 0,0-2 0,-1-1 0,1 21 0,-1-5 2,-5-19 1,-1-4-3,-3-14 0,-1-3-192,3 45 187,-1 2 7,-2-42 1,0 3-48,3 23 1,2 1-18,-2-21 1,0-1 58,2 14 0,1-5-75,5 1-135,-2-19 95,-2-21 118,5-16 90,4-10 2118,19-8-2085,19-12-78,25-6 0,12-4-45,-7 2 0,5-1-1027,-2 1 0,8-1 1,-1 2 1069,-12 4 0,-1 1 0,1 1 67,3-1 0,0 0 0,0 0-509,0 1 0,0 0 0,-1 0 490,3 0 1,0 0 0,0 0-23,0 1 0,-1-1 0,8-1-51,-17 2 0,5-1 0,3 0 0,0-1 0,-5 2-18,2-1 0,-4 2 0,0-1 0,5-2 7,-1 1 1,5-2 0,0 1 0,-1-1 0,-6 2-3,-3 0 1,-5 2 0,-2 0-1,1 0-5,0 0 0,0 0 0,0 1 0,-1-1 0,22-3 0,0 1 0,-1 1 0,-3 1 0,-1 1 0,-2 0 0,-3 1 0,-2 1 0,-1 0 0,-4 2 0,-2 1 0,-1-1-78,-5 1 0,0 1 1,1-1 105,9-1 0,2 0 0,-5 0-28,3 0 0,-3-1 0,13-1 0,-7-1-34,9-7-55,0-5-12,-44 9 0,1-3 8,-2-2 1,-1-2-32,-2-2 1,-1-6 14,7-23 0,-5-5 75,-13 9 1,-3-2 30,7-23 0,-5-3 3,-14 14 0,-5-1 0,0-3 0,-3-2 0,-2 1 0,-3-1-267,-1 0 0,-2 0 267,-1 2 0,0-1 0,-1 0 0,0 0 1034,-2 0 1,1-4-1018,0 3 0,0-5 0,1 3-17,-2-13 0,0 0 162,2 11 0,-1-3 1,1 5-130,0-6 1,0 5 84,0 1 0,0 1-10,-2 5-1,-1 1 64,1 6 0,-2 2 271,-9-40 720,-5 7-1162,5 38 230,3 7-241,7 37 1630,3 3-3446,0 5 1164,-5 6-1068,1 10 1735,-9 12 1,8-9 0,-4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1.88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1657 9016,'58'39'369,"-1"1"1,9-5 0,4-9-169,7-19 1,6-9-1397,-10-1 0,5-4 1,3-1 1272,-9 1 0,2 0 1,2-1-1,2-1-382,9-3 0,2-2 0,2-1 1,0 1 349,6-2 0,0 0 0,1 0 0,0 0-133,-18 3 0,0 0 0,-1 0 0,1 1 0,1-1 167,0 1 1,1-1 0,-1 1 0,1 0 0,0 0-313,1 0 1,0 1-1,0-1 1,0 1-1,0-1 247,2 0 1,0 1 0,0-1 0,0 0 0,1 1-94,0-1 1,0 0-1,0 0 1,0 0-1,1 0 78,0-1 0,-1 0 0,1-1 0,0 1 0,0 0 2,0-1 0,1 1 1,-1-1-1,0 0 0,1 0-32,0 0 1,0-1 0,-1-1-1,1 1 1,1-1 29,0 1 0,1-1 0,0 0 0,0 0 0,0 0-19,1-1 1,-1 0-1,0 0 1,0-1 0,1 1-12,-1 0 1,0-1 0,1 1 0,-1-1 0,0 0 6,-1 0 0,1 0 1,-1 0-1,0 0 1,-1-1-2,-1 1 1,-1 0-1,0 0 1,-1 0-1,0 0 6,-3 0 0,0 0 0,0 0 0,-1 0 0,-1 0 16,16-4 1,0 0 0,-2 0-1,-1-1-7,-5 2 1,-2 0 0,-1-1 0,-1 0 8,-7 1 0,0 0 0,-2 0 0,-3 0 196,14-4 0,-3 0 0,-4 0-196,-12 3 0,-2 1 0,-5 0 534,10-4 1,-6 1-535,24-12 1810,-28 7-1652,-19 7 2580,-4-4-3142,-19 12 451,-27-2-2231,-27 12 2377,-33 2 1,29 1-1,1 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41.66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334 874 9839,'11'-57'630,"0"-1"0,6-36-316,-17 68-174,-2 8-62,-8 4-22,-7 7 123,-12 3-128,-8 14 38,-6 17 63,-5 22-80,-3 23 19,4 10-295,6 2 204,13-6 106,14-13-106,8-12 11,9-17 113,11-10-113,12-14-11,16-7-84,14-9-175,8-14 159,5-13-1,2-19 81,-27 7 1,-2-3 19,15-25 16,-25 24 1,-3 2 174,-4-9 293,-10 13-237,-7 16-343,-5 12 96,-6 17 45,-8 20 129,-5 19-107,-6 17-61,3 12 94,8-2-100,5-2 12,6-9 49,12-12 96,21 0-79,6-23-72,21-2 128,-7-20-128,9-21 5,3-16 45,3-30-538,-34 24 1,-3-3 509,1-6 0,-2-3-28,-2-4 0,-2-5 11,5-31 1,-3-3-7,-6 23 1,-3 1-6,3-21 0,-2 3 47,-8 35 1,-1 5 53,3-33 78,-2 23-179,-7 22-73,-2 20-268,-3 16 341,-3 33 39,-13 36-3,5-8 1,-1 5-1209,-6 11 0,0 3 1174,-1 8 1,2 0 0,0-7 0,3-4 103,4-13 0,1-2-106,-1 38-56,8-20 118,2-13-62,13-9 179,28-11-179,4-25-34,26-2-296,-12-30-185,6-12 22,0-23 305,-19-2 1,-2-5 184,-11 12 0,-2-2 1106,10-16 1,-4 1-1070,2-16 27,-7 10 219,-11 16 773,-6 17-930,-7 13-44,-5 11-118,-2 5 39,-1 16 224,0 13-140,-6 62-84,-1-9-126,1-22 0,-1 0-557,-4 21-273,0-7-1026,2-14 1982,1-10 0,5-24 0,0-10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2.96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0 282 11670,'12'80'196,"1"0"0,0-4 0,4-4-196,4-20 0,2-4-208,-1 0 1,1-1 224,20 38 124,-9-17-187,-10-21 117,-9-17 14,-9-17 99,-3-7-55,-3-10 87,-3-18-155,-6-16-55,-6-29-6,-5-20-165,9 35 0,2-1 221,3-5 0,2-1-23,-1-2 1,3-1-34,3 2 0,5 0-37,3 5 1,4 1 25,22-38-51,16 22-263,1 23-286,-3 24 119,-7 13 178,-8 23 84,-13 9 12,-8 19 156,-9 5 29,-17 24 156,-3-19 34,-13 13-23,3-26 398,4 0-532,10-3 0,5-1 107,12 2 296,41 15-218,5-12-118,-6-13 0,4-3-67,42 2-389,-43-13 1,3-3-111,7-4 1,3-2 498,15 1 0,-3-2 0,9-2 0,4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3.31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1 315 11217,'57'-8'41,"0"-1"0,-4 1 0,-8-6-254,-5-21 51,-6-6 106,-13-3 56,-8 2 11,-9 3 163,-4 8-169,-9 8-5,-1 10-50,-11 7 44,-1 5-78,0 13-22,2 11 100,7 19-39,5 8-78,8 7 28,19 2-28,13-5 28,28-7-421,14-11-50,5-25 1,0-4 0,-12 3 0,-10-10 0,0 0-1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3.65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337 62 9447,'0'-5'275,"0"1"-130,0 4 74,0 73-113,0-24-84,0 4 1,0 2 66,0 5-89,0-9 0,5-14 0,-1-11 101,3-15 101,0-5-146,1-18-51,-1-11 63,-1-21-63,-3-14 208,-1-9 168,-8-3-45,-5 5-28,-9 11-107,-18 9-206,6 24-74,-14 7 79,6 30-33,-5 8-57,1 21-39,-6 38-240,23-18-23,3 26-191,21-33-117,19-4-118,25-7 818,5-25 0,3-4 0,6 4 0,14-7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4.46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1519 8338,'9'-5'678,"-2"0"-678,-7 5 73,0 0 106,54-84-50,-34 41-1,11-12 1,-2-1 51,-20 11-63,-4 7 258,-4 6-100,-1 12-130,0 9-145,-1 7-72,-4 5 66,-1 15 6,-4 10 0,2 19 17,3 7-17,2 4 5,11-4 35,7-8-40,16-10 0,8-14-196,11-10-381,9-10-78,3-18 172,1-12 483,-6-20 62,-11-8 157,-14-2 162,-11 5-23,-11 6 68,-6 13 139,-2 11-363,-2 13-208,-2 9 6,-1 20 112,-2 10-112,1 18 6,2 5 100,2 1-55,14-5 38,8-7-10,20-10-79,10-11-269,37-13 45,-19-22 123,20-16-11,-38-24 84,-10-11 23,-14-10 10,-12-7 124,-10 5 285,-10-16-139,-5 38-152,-6 0-123,-1 43-45,-2 10 45,2 18 45,-2 14-34,5 23-11,5 18 112,3 5-129,18-20 1,6 0 16,15 18 0,-2-28 0,6-7 72,32-6-303,9-15-61,9-15-116,1-23 198,-42 4 0,-3-5 123,-1-8 0,-3-6 87,-1-4 0,-5-7 115,3-36 0,-7-8 39,-9 21 0,-5-2-574,-4 6 1,-2-3 0,-3 3 729,-3-6 1,-4 5-34,0 8 1,-1 2 24,-2 4 1,-2 3 218,-5-20-303,-4 20-218,2 25-162,4 17 16,-5 54 158,6 25 2,2 1 0,2 9-581,1 15 0,1 5 486,0-22 1,1 1 0,-1 2-168,0 0 0,0 1 0,-1-3-180,-1-5 0,1-3 1,-1-3-318,-2 16 0,1-6 745,0-8 0,0-8 0,1-3 0,1-7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4.89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34 963 10696,'-8'-68'653,"-1"-1"1,1 6 0,2 5-274,3-16-273,5 7-68,16 4-39,12 5-39,25 1 33,10 2-658,13 0 350,2 0 34,-2 1 22,-8 5 310,-12 6-108,-13 10 16,-12 9 29,-11 12-230,-7 7 241,-3 12 468,3 15-435,6 16 90,5 19-123,3 8-196,12 25-112,-15-28-112,5 6-140,-20-41 230,-2-14 330,-3-5-11,-3-11 11,-2-15 151,-1-10 174,0-19 112,0-3 218,-6-3-106,-4 5-118,-9 10-274,-6 9-157,-7 13 0,-4 8-33,-7 10-23,-2 16-303,-14 47-11,22-1 0,15-16 1,4 2-667,8 23-432,6 0-1511,17-9 2979,3-11 0,0-24 0,-3-13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5.00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159 74 6915,'-85'-38'-394,"23"2"1,50 48-1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5.23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0 429 11549,'83'-19'-76,"0"0"0,0 0 0,0 1 0,0-1 0,0 0 0,9-1 0,-6 1 0,-1 1 1,0-3-75,6-3 0,2-2 0,-5 1 0,-11 2-214,2 0 0,-12 3-516,27-9-582,-28 5 1643,-11 2 1,-25 10-1,-12 3 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5.43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0 487 11110,'98'-23'-3,"-1"1"0,-26 5 1,1-2-1,2-1 178,5-6 1,0-2 0,0 0-1217,-4 1 1,-1 0 0,-2 0 1258,-8 2 1,-1 0-1,-4 1-218,8-4 0,-6 2 1028,28-9-2042,-32 11-487,-21 11 1501,-14 0 0,-11 8 0,-6 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6.22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7295 1087 9638,'4'9'-73,"-1"-2"73,-3-7 196,0 0 459,-118 80-1459,61-59 0,-7-1 1035,-19 14 1,-12 6-1,-3-7-535,3-12 1,-2-8 0,-4 0 324,13-1 0,-3-1 0,-3-1 0,-1 0-461,13-2 1,-1 0-1,-2 0 1,0-1-1,0-1 440,-2-1 0,-1 0 0,0-1 0,-1-1 0,1 0-268,-2 0 0,0 0 0,0 0 0,1-1 0,-1-1 318,3 0 1,-1-1-1,1 0 1,0-1-1,0 0 20,1-2 1,-1 0 0,1-1-1,0 0 1,-1 0-51,0-1 0,0 1 0,0-1 0,0 0 1,-1-2-132,-2-1 0,0-2 0,0 0 1,-1-1-1,0 1 72,-2-2 1,-1 1 0,0-1 0,1-1 0,-1-1 38,1-1 0,0-1 0,-1-1 0,2 0 0,0-2-47,3 0 1,0-2-1,1 0 1,1-1-1,1-2 119,6 1 1,1-2 0,0 0 0,2-2 0,2 0 90,-12-7 0,2 0 1,3-2-1,2 0-119,9 3 1,3-1 0,1 0 0,3 1 169,-8-8 1,2 0 0,5 1-151,-12-8 0,8 0 817,16 11 0,5-3-358,-3-7 1,5 0-98,-12-22-423,25 27 0,6 1 8,7-10 2126,13 13-2395,14 6 1906,8 8-1916,10 3 1450,16 3-1490,-12 9 90,2 2 206,-18 7-116,-8 0 55,-2 0-1378,-3 0 1042,0 3-269,3 0-83,5 4-186,8-1-330,20-1 1277,6-1 0,-10-3 0,-7-1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6.42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380 0 11570,'-64'30'44,"0"1"1,3 5 0,10 10-42,26 15 0,10 6-735,-5 5 1,2 1 622,2 4 0,3-1-457,2-3 0,2-1 316,4-5 1,1-2-124,1-9 1,3-4-211,19 31 583,26-26 0,-16-30 0,11-14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41.81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59 312,'6'-33'0,"-2"7"0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6.60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9987,'74'43'167,"-1"0"0,1-1 0,4 3 0,2-1 0,-2-3-132,-5-4 1,0-3-1,-1 0-762,3 1 0,1 0 1,-2-2 530,-6-1 0,0-1 0,-2-1-336,24 8 0,-5-4-1490,-17-6 1,-3-2 2021,-1-4 0,-6-4 0,0 1 0,-15-8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8.20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16 9016,'0'-9'532,"0"2"-476,0 7 1103,0 0-1041,16 94 11,2-29-503,-1 8 1,2 4 342,-3-26 0,2-4-143,-1 2 1,1 0-432,18 39 29,-2-14-483,7-14-4229,-3-18 5288,0-14 0,-17-16 0,-8-7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9.06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17 9705,'0'-9'386,"0"2"-296,0 7 100,20 93-106,-2-20-1118,0 3 0,2 5 1037,-6-23 0,1-2-1,1 1 1,0-2 208,-1-2 1,-2-3-212,13 36-16,-6-21-169,-6-21 185,-4-22 213,-5-11-213,-1-17 1661,-3-19-1661,0-18 11,-1-24 191,0-10 22,0-1-28,0 6-45,3 15-151,2 20 23,8 18-34,29 17 139,7 18-94,33 11-34,1 10-743,6 4 743,-44-20 0,1 0-397,13 7 0,-1-1-376,24 11 258,-31-15 0,-3-2-1703,6-3 2218,-7-9 0,-23-4 0,-10-5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9.27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10350,'43'77'137,"1"0"1,-1 0 0,-1-2 0,0-1-1,-1-4-137,-5-10 0,-1-4 0,-1 1-878,15 23 0,-3-1 657,-5-10 0,-3 0-303,-1 7 1,-2 2-883,-5-8 0,-1 0 1406,-3 7 0,-2-4 0,5 12 0,-14-31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9.44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0 374 10767,'61'-48'-87,"-1"0"0,1 0 0,-1 1 0,6-16 1,-5 9-1,-1 21 0,1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19.80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64 670 9979,'69'-42'-30,"0"0"0,-6 0 1,-13-1 34,-23-26 40,-12-4 280,-9 3 89,-21 5 387,-30-15-504,-5 28 11,-21-6-61,21 36-247,6 11-34,7 13-118,11 22 96,10 19 17,8 23 45,17 14-12,19 10-288,-4-44 0,5 0 168,8 1 0,5-1-48,5-1 1,2-2-242,5-2 1,2-4-214,10-5 1,1-4-505,-3-4 1,1-5 1131,2-7 0,-4-4 0,5 2 0,-23-10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0.28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1 263 9968,'50'54'-27,"0"-1"0,0 1 0,-2-3 0,0 0 1,-4-5-476,1 1 0,-2-4-604,-3-1 1,-2-1 377,22 31 1124,-24-19-65,-19-17 747,-26-18-462,-15-11-33,-18-13-73,-7-11 557,2-13-473,5-14-286,12-7-196,11-4-112,11-2-51,20-2-50,14 0-190,22 1-218,14 4 72,6 4-56,0 8 185,-6 2 179,-10 7 129,-11-2 51,-14 2 189,-8-3-4,-10-1 94,-5 3-5,-4 1 89,0 6 6,0 7-397,0 6-247,0 7 134,6 20 90,8 19 0,12 28 6,15 23-6,-17-35 0,1 3-294,1 2 1,2 0 119,-1 1 1,1-1-147,-2 0 1,0 0 319,1 6 0,-1-4 0,1 7 0,-2-4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0.44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36 0 0,'-20'81'0,"5"-16"0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1.04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26 11077,'0'-14'1030,"0"2"-788,0 12 206,0 0-336,47 39-101,-14 0 22,3-1 1,2 5-34,5 31 0,-3 8 62,-9-1-62,-7-4 0,-8-12-6,-6-12-72,-4-16 78,-4-12 95,1-14 67,-3-7 129,2-8-235,-2-15-50,0-14 67,0-22-68,0-10 119,0-7-124,0 3 0,0 14-6,0 11-61,4 20-129,6 11 117,10 9 23,45 43 56,-4 0-322,-14-2 0,0 3-427,23 29 296,-10-1 122,-16-7-72,-13-11 157,-15-18 464,-7-11 141,-6-13-158,-1-21-89,-2-16 11,1-23-27,3-16 215,4-6-171,3 1-140,7 8-56,3 15-95,25 17 73,-5 16 27,21 28-363,-12 19 11,1 27-230,-4 15-2746,-16-3 0,-1 4 3379,-9-23 0,-2 0 0,2 7 0,-4-6 0,-4-13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1.46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272 1326 10343,'-62'23'211,"0"0"0,7-3 0,9-1-177,15 0-23,16-6 224,15-4 135,28-5 117,45-1-341,-1-10 0,13-6-890,-2-3 0,7-4 0,6-3 832,-8 1 0,5-3 1,3-2-1,1-1-531,-7 0 0,2-2 0,2-1 0,0 0 0,1-1 496,-14 5 0,2 0 0,0-1 1,0 0-1,-1-1 0,0 1-41,-2 0 0,0 0 0,-1 0 0,0 0 1,0 0-1,-2 0-260,12-3 0,0-1 1,-1 1-1,-2 0 1,0 0 264,-8 2 1,-1 1 0,-1 0 0,-1 1 0,0-1-17,12-3 1,-1-1-1,-1 1 1,-2 0 9,-5 3 0,-1 0 0,-2 1 1,0 0-12,15-5 0,-1 1 0,-2 2-240,-10 3 0,-2 1 0,-3 3 120,19-5 0,-5 3-150,-10 6 1,-9 3-1568,0 5 2344,-46 35 0,-29-14 0,-22 20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42.03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43 10091,'68'-7'-264,"1"0"1,-1 0 0,6 1 0,-11 0-1,-13-3 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1.86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1338 11295,'69'-16'345,"-1"0"0,0 0 0,18-6 0,3-2 1,4-2-1713,-13 2 1,3-1 0,2-2 0,2 0 1403,-7 1 0,2 0 0,2 0 0,1-1 0,0 0 23,3-2 1,1 1-1,0-1 1,1 0-1,-1 0-259,-3 2 1,1-1-1,-1 1 1,0-1-1,-1 1 211,-4 0 0,0 1 1,-1-1-1,-1 1 1,-1 0-11,11-3 0,-1 0 0,-1 1 0,-3 0-1,-5 2 1,-3 0-1,0 0 1,-3 1-219,13-5 1,-3 0-1,-3 2 219,-12 3 0,-3 1 0,-3 1 636,11-4 0,-7 1-568,-14 5 0,-5 2 1726,28-10-1639,-19 5 1984,-6 3-1732,-20 7 2014,-11 5-2171,-13 6 304,-6 3-556,-8 0 38,-9 0-856,-22 7-916,-39 20 1,-13 9 223,17-8 1,-4 3 1287,-8 4 1,-7 4-1,12-5 1,22-9-1,7-4 1,-38 17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2.97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9722,'25'71'6,"1"-1"1,-1 0 0,5 7-1,3 1 1,2-1-1337,4-1 1,2-1 0,3 2 1373,-6-13 1,1 2 0,2 0 0,0 0-33,4 3 1,0 0 0,1 0-1,1-1 7,-1-1 1,1-2 0,1 1 0,0-2 1,-1 0 0,1-1 0,0-1 0,0-1-21,11 16 0,1-1 0,-2-2 29,-1-2 1,-2-1 0,0-1-109,-6-6 0,-1-2 0,-2-1 79,16 20 0,-4-5-3,-10-13 1,-1-6 268,-6-11 0,0-5-513,-4-7 1,4-6-253,11-9 0,4-8-405,1-1 0,2-9 904,7-16 0,-3-5 0,9 3 0,-23-16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3.87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23 2626 9526,'-23'-18'291,"25"-4"-218,81-10-29,-21 9 1,6-4-1904,-7 3 0,4-2 1,2-1 1858,14-5 0,3-2 0,2 0 35,-14 5 0,2-2 0,1 0 0,0 0-192,5-1 1,2-1 0,-1 0 0,1-1 156,0 0 0,1 0 0,0-1 0,0 1 25,3-2 0,1-1 0,-1 1 0,1-1-25,0 1 0,-1-1 0,1 0 0,0-1 0,2 0 0,1-2 0,-1 1 0,0-1 0,0 1 0,0-1 0,-1 0 0,0 0-168,-1 0 1,0 0 0,0 0 0,-1 0 165,-2 0 1,-1 1 0,0-1-1,-1 1-16,-1 1 0,-1 1 0,-1-1 0,0 0-239,-2 2 0,0-1 0,-1 1 0,-1 0 246,-3 1 0,0 1 0,-1 0 0,0 0 175,19-9 0,-1-1 0,-2 2-164,-10 3 0,-1 1 0,-3 1 156,-8 3 1,-3 2 0,-2 0-154,11-5 0,-5 1 829,-17 9 0,-3 1-826,41-20 240,-38 20 2067,0 0-2178,-34 20 1514,-10 3-1761,-3 3 1561,16 30-1449,16 27 28,1-2 0,7 8-462,-7-8 0,3 4 1,2 2 474,9 11 0,3 2 0,1 3-20,-11-15 0,2 2 0,-1 0 0,1 0-21,1 1 0,0 0 0,0 0 0,-1-1-538,11 17 1,-1-1 0,0-1 537,-3-4 0,0 0 0,-1-2 0,-3-6 0,-1 0 0,2 1 9,8 11 1,3 1-1,-4-5-9,4 6 0,-2-4 0,-13-19 0,-1 1 0,-4-5-240,-5-6 1,-4-4 228,1 1 0,-2 0-91,1 4 1,-1 0 56,-1-1 0,-2 0 40,16 41-32,-25-33 1,-6 0 109,-7 24-71,-13-26 1,-9 0 56,-12-9 0,-9-3-59,-20 9 0,-11 1-45,9-9 1,-7 1 0,-3 0 18,9-7 1,-4 1 0,-1-1 0,-2 1-221,-10 4 1,-2 0 0,-2 0 0,-1 0 243,-3 1 1,-2-1 0,-1 1-1,0-1 2,18-8 0,0-1 0,0 0 0,-3 0 0,-3 3 10,-7 2 0,-5 1 1,-2 2-1,-1 0 0,2-1 1,6-2-299,3-2 0,4-1 0,2-1 0,-1 0 0,-3 2 307,-2 1 1,-3 1 0,-2 1-1,0-1 1,5 0 0,5-3-278,-4 3 0,6-2 0,2-1 0,0 0 276,3-1 0,1 1 1,1-1-1,1 0 6,-18 10 1,1 0-1,2 0-73,4-3 0,2 1 0,0-2 69,3-1 1,2 0-1,-2 0 256,-9 4 0,-1 1 1,5-3-241,-4 4 0,3-1 444,-9 4 1,6-2-478,38-18 0,3-2 1654,-38 28-1657,-1 1 33,10-4 6,13-10 1374,18-14-1323,18-13 1295,12-7-1508,6-6 969,3-1-1983,0-24 1290,9-42 0,-7 27 0,6-20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4.52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526 4268 8047,'-87'46'15,"1"1"0,8-3 0,8-3 19,1 6-34,15-5 664,14-11-524,16-10 49,11-11-189,9-6 331,21-4 28,30-18-183,4-2 0,9-5-933,0-4 0,6-5 0,4-3 790,-5 3 1,3-3 0,3-1 0,1-2-5,-4 3 0,2-2 0,2-1 0,0-1 0,1 0-502,4-3 0,2-1 0,0-1 0,0-1 0,1 1 528,0-1 0,1 0 0,-1-1 0,1 0 0,1 0-329,1-2 0,0 0 0,1 0 0,-1-1 0,1 1 306,-1 0 1,0 0-1,0 1 1,1-2 0,-1 1-185,-12 6 0,0 1 0,0-1 0,0-1 1,0 1-1,0 0 161,2-1 0,0 1 1,0-1-1,0 1 0,0-1 1,1 0-2,-2 0 0,-1 1 1,0-1-1,1 0 0,2-1 1,3-3-4,-4 4 1,3-3-1,2-2 1,2 0 0,0 0-1,-1 0 1,-3 2 0,-2 2 13,6-4 1,-4 2-1,-1 1 1,-1 1 0,2-1-1,3-2-19,-1-1 0,5-1 0,1-2 0,0 0 0,-2 1 0,-2 3 0,-6 4 0,1 0 0,-5 4 0,-2 1 0,-2 2 0,1 0-3,12-6 0,-1 1 1,-1 1-1,-1 2 3,-5 4 0,-1 1 0,-1 1 0,-1 1 0,17-7 0,-2 1 0,-1 2 322,-8 4 0,-1 1 0,2 0-292,6-4 0,2 0 0,-6 2 3,0 0 1,-5 2 14,7-5 0,-10 3 360,-14 2-27,-13 2 22,-3-3 1560,-6 0-1924,-4 1 1747,-5 1-1786,-1 2 2845,8-10-3293,-9 12 413,3-3-1198,-17 20-1652,-25 22-43,-23 16 2867,-45 23 0,37-19 0,-7-3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5.53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1 455 9330,'44'21'-79,"13"14"79,-19-3 0,2 5-1047,6 4 0,1 3 1077,2 3 1,1 2-28,-1-1 0,0 0 140,-4-1 0,-1-3-143,-7-7 0,-1-2 422,22 20-327,-19-23 174,-15-14 532,-12-12 524,-8-14-1280,-7-15 320,-11-20-365,-8-22 0,-12-13 90,-3-9-90,-2-5-6,6-2-324,5-2 307,15 1-27,6 1 50,20 4-56,11 8-11,7 35 0,6 5-353,20-8-33,18 5 179,-31 57 201,-12 22-39,-12 30 95,-11 18 6,-12 9 22,-14 0 45,-7-8 129,-20 6-112,14-34-73,0 0-51,21-29 12,5-7 62,4 0 335,6-4-257,10-3 372,39-6-277,6-9-101,34-14-11,-6-14-84,-40 10 0,1-2-380,1-1 0,1-1 69,3-4 0,1 0-2066,-7 4 1,0 0 2376,-3-3 0,-3 1 0,2 1 0,-17 6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5.95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166 221 10343,'-46'-52'121,"0"0"1,2 5-1,14 8-121,30 23-336,0 6 39,8 6 258,8 18-39,11 16 78,11 25 0,4 20 2,-19-31 1,0 1-139,0 3 0,0 0 136,-3 1 0,0-1 0,16 41-6,-7-14 6,-5-15 0,-3-20 0,0-16 34,5-13 123,9-15-157,15-21 0,17-20-26,-27 12 1,1-4-203,4-3 1,0-1-28,-1-2 0,1 1-390,1-2 1,0 1 644,-7 6 0,-2 3 0,11-10 0,-20 18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6.21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1 769 8287,'66'-60'45,"0"-1"0,-2 3 0,-5 4-45,-19 17 0,-3 2-1030,3-2 0,-1-1 892,-2 2 1,0-2-384,-2-4 1,-1-1-600,23-34 1261,-16-4 0,-18 40 0,-15 11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6.48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 1 7246,'-6'62'224,"0"0"0,6-2 0,10-3 235,44 19-1067,-17-34 1,3 0 677,5 2 0,2 0-53,2 2 0,0-1 30,0 0 1,0-1-43,-5-1 1,-3-1-6,-6-3 0,-4 0 309,14 27-309,-23-9 395,-12-13-283,-23-10-107,-12-10 90,-21-10 667,-13-6-812,-3-5 50,2-10-292,10-13 36,14-15-712,16-20-191,29-25 498,25-5 615,-5 33 1,2 3 0,8-4 0,-5 13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6.89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146 63 7655,'-40'65'43,"-1"0"0,2-4 0,13-6-37,39 7 314,5-10-258,16-13 41,3-14 32,4-13-103,2-8 7,1-15 98,-1-8-137,-4-12 134,-7-5 79,-6 2 96,-8 4 66,-5 6-269,-5 8-67,-3 6-39,-1 4-117,1 5 106,3-1-34,5 2 17,6-1-28,9-4 67,7-6 39,27-23-44,-13 0 156,11-17-50,-25 10-106,-8 4-6,-6 6-263,-5 8-516,0 12 67,0 8-217,4 57-3930,-2 14 4859,-10-6 0,-1 1 0,1 4 0,-6-8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7.43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81 0 8926,'-17'78'229,"-1"-1"1,4-3 0,3-5-168,6 20 67,5-7-73,12-14 44,5-12-4,16-16 16,4-14 196,5-13-146,5-9-89,2-21 56,0-14-124,-4-20 51,-11-12-56,-15-4-17,-10-4 17,-27 3-106,-11 4-40,-18 11 68,-10 9-185,2 13-163,2 12-408,4 9 834,-1 16 0,24-4 0,1 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42.99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338 182 12146,'-10'-98'589,"-2"22"-589,2 71-45,-8 5 40,-3 6 5,-9 13 168,-9 18-6,-4 23-307,-4 19 273,26-34 1,1 2-84,2 2 0,2 0 44,4 1 1,3 1 151,-2 43-17,14-11 84,17-12-39,13-19-84,21-15 11,8-17-191,10-11 62,5-13-67,4-15-11,-4-14 6,-7-18-349,-9-12 175,-12-8 89,-9-11-89,-11-3 131,-15 23 1,-3 1 47,2-26 8,-6 33 0,-2 4-8,-2-2 311,0 9-311,1 19-73,-1 7-33,0 14-124,0 3 230,5 6 239,1 13-228,6 15 96,1 23-102,-2 10 34,-5 12-39,-5 0 48,-7-28 0,-3 0-48,-6 18-140,-8 8 0,1-44-6,3-9 146,4-14 73,4-5-62,5-5-45,4-33 34,14 2-39,13-34 28,20 7 11,10-3 0,9 0 0,3 7 39,-5 10 28,-3 13-67,-12 16 6,5 17-6,-18 19 0,2 15 6,-19 15-12,-9 7-599,-5 5-683,-4 4-303,-8 7 1591,-20 17 0,14-42 0,-12 3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7.64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8970,'66'29'0,"-13"-6"0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8.39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156 180 9206,'-39'66'-19,"1"1"1,1-6-1,12-7 19,25-10 28,0-7-28,4-6 0,0-10 79,1-5 218,-1-9 207,-3-3 980,0-4-1451,-1-7 40,-4-7 0,-1-9-73,-5-7 0,2-4 0,2-8-101,4-7 95,4-11-83,17-7 55,8-6 34,21 3-129,8 11 57,7 20-46,5 19 45,3 31 34,-2 24 5,-6 27-364,-12 22 400,-33-37 1,-3 2-3,-5 4 0,-3 1 53,-2 2 1,-4-1-26,-7 0 0,-3-1-28,1-2 0,-3 0 42,-10 7 0,-3-3-48,-4 18-27,-2-2 33,24-49 28,3-14 5,3-6 404,29-13-275,8-12-33,37-18-126,-32 14 0,0-2-427,5-4 0,1 0 340,1 0 0,1-1-196,-2 3 0,0 0-213,0 0 1,2 1 492,4-3 0,-2 3 0,7-4 0,-3 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8.99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1 937 9403,'86'38'97,"1"-1"1,-1 1-1,-4-1 1,-1 1-1,-5-2-97,8 8 0,-7 0-597,-9 2 1,-6 2 394,-6 1 0,-7 4 20,-12-1 0,-7 3-25,-9-1 0,-6 0 212,-5-2 1,-11-3-750,-39 32-136,-32-24 533,20-39 0,-5-6 347,-4-4 0,-2-6 67,-2-12 0,0-9 57,0-6 0,4-10 134,1-18 0,6-11-437,1-19 1,8-8 262,18 22 0,4-2 0,4-2-47,3-1 1,4-2-1,3 3 53,-1-29 0,9 5-57,9 20 0,8 6 82,0 13 0,7 6 50,9 6 0,6 4-81,6-2 0,3 0-156,9-6 0,3 1 198,6 0 0,1 1-98,0 1 0,3 2-23,12-3 1,-2 4-26,-28 16 1,-4 3 16,5-1 1,-9 6 638,-21 12-636,-17 5 1504,-22 16-1420,-42 28-84,-1 3-194,17-13 1,0 1-422,-10 15-920,20 4-503,15-2 2275,15 0 1,3-21 0,0-11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9.41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9531,'64'20'80,"1"1"1,-1 0 0,7 0 0,2 1-1,-2 0-7,0 1 0,-1-1 0,1 0-1020,6 1 1,1-1 0,0-1 1015,-4-2 0,-1 0 0,-2-2-47,20 6 1,-5-2 356,-17-6 0,-5-1-424,28 10-487,-22-4-291,-12 2-601,-14-2-658,-16-4 2082,-15-8 0,-10-4 0,-3-4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29.61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532 0 9761,'0'99'82,"0"0"0,0-1 0,0-4 72,1-19 0,-2-2-883,-3 4 0,-3 1 830,-1-1 0,-3 1-85,-4 0 1,-4-1-17,-2 0 0,-2-1-146,0 0 1,-4 0-1066,-10 7 0,-5-1 141,3-6 0,-4-3 1070,-12 1 0,2-6 0,-4 5 0,10-27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30.82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1 175 9122,'28'-50'51,"11"18"66,28 59-86,-18 1 0,3 7-2140,20 18 0,5 7 2133,-12-8 0,4 4 1,2 1-11,-10-8 0,2 1 0,1 1 0,2 0 29,4 2 0,2 1 1,0-1-1,2-2-21,-1-1 1,1 0-1,0-2 1,1-2-5,-4-4 0,1-1 0,-1-2 1,1-2 33,18 8 0,1-3 1,-1-2-232,-5-6 0,0-3 0,-1-1 208,-4-3 1,-1-1 0,0-3-6,-3-3 1,-1-1-1,0-3-24,-8-1 0,-1-3 0,-2 0 290,24 1 0,-4-2-290,-15-3 0,-5 0-140,-11-2 0,-3-1 135,33 6 5,-10 1 0,-5 2 0,-13-1 1748,-15-1-1602,-21-4 1944,-10-3-1609,-7-4 569,-2 1-1016,-13-8 523,1-4-456,-11-8 50,9-2-151,5-2-123,5-2 50,14-10-61,20-10 128,24-8 1,13-6 5,2 2 0,9-2-846,-21 14 1,5-4 0,3-1 0,-1 1 845,-1 1 0,0 0 0,1 0 0,1-1 0,4-3 0,1-2 0,0 1 0,0-1-391,-1 1 1,-1-1 0,0 1 0,-2 0 390,13-9 0,-2 1 0,-3 3-43,-11 9 1,-1 1-1,-3 3 35,18-12 0,-7 6-9,-25 20 0,-4 3-39,29-18 56,-47 32 2597,-12 5-2597,-17 5 1634,-19 7-2491,-20 12 156,-14 6-359,6 12 1060,12 0 0,22-14 0,12-4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33.28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822 2937 7682,'-89'-29'-50,"16"7"-387,60 21 146,-3 1 84,1 0-79,-4 0 191,2 0-39,0-3 134,-1-3 17,-1-4-17,-5-5-180,-4 2-49,-6-2 229,-1 5 162,-2 2 51,3 5-45,2 2 11,1 1 112,2 0 29,3 0-91,2 1 85,6-1 66,3 2-217,4-2 128,1 0 135,-1 0-134,-2 0 514,-12-4-520,5 0 134,-7-4-241,11 3-11,3-1-112,5 1-56,3-12-39,20-8 39,23-31 53,1 9 0,7-4-674,-3 4 0,3-3 0,3-3 652,9-10 1,4-3 0,3-1-700,-12 13 0,3-1 0,0 0 0,1 0 669,2 0 0,0 1 1,1 0-1,0 1 18,-1 2 1,-1 2 0,1 0 0,-1 1-212,18-12 1,-1 0 0,3-3 189,-8 7 1,3-3 0,-1 0 0,-5 4 2,0 0 1,-4 3 0,0-2-2,11-9 0,2-1 0,-10 6 42,-13 9 0,-5 5-11,-4 2 0,-2 1 112,1-1 0,-2-2-207,3-2 1,-1-2 136,-1 0 0,1-2 90,6-16 0,-2 0-91,-16 22 1,-2 0-70,2-7 0,-4 4 1085,-10 8-1429,-9 19 1946,-5 12-3397,-39 42-527,-7 11 2319,0-5 0,1 1 0,-3 4 0,5-7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34.27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160 1358 8657,'3'8'-1299,"0"-3"1204,32 80 89,-8-27-353,1 6 0,2 2 359,14 12 45,-3-5-45,-2-10 233,-7-12-194,-8-13 91,-6-12 380,-8-10 151,-6-6 0,-2-7 63,-2-2-668,-6-14 0,-8-11 79,-10-25 10,-8-19-21,-2-18-299,15 35 0,2-2 178,1-5 0,1-1-274,0-4 1,2-1 273,3-2 0,1-1 22,3 3 0,2 0 95,0 2 1,2 2-57,2 7 1,0 2 119,0-33-184,2 25-268,1 24-91,2 19 214,11 41 139,1 11 6,10 34 34,-3 4-34,2 7 374,0-3-391,-8-28 0,1-1 12,9 13 644,6 7-639,-12-46 0,1-10 0,3-9-135,4-17 23,6-14-319,3-24 5,-1-21-95,-21 12 0,-6-5 294,-6 14 1,-7-1 128,-7-18 0,-9 1-20,-9 18 0,-6 3 336,-7-3 0,-3 0-406,-3 1 1,-2 1 372,-1 0 0,0 1 89,3 4 1,-1 0 178,-8-8 1,1 0-106,-14-18-381,29 30 0,6 2 195,7-3-162,13 10-112,7 12 187,10 9-137,16 13 753,12 20-691,18 17 0,7 26 175,1 14-184,-21-14 1,-2 1 8,-10-17 0,-1-1 19,4 13 1,-1-3-59,1 5 39,-3-22 0,-2-15 118,18-22-79,-3-25-39,22-19-258,-6-21-503,6-2-494,3 9 1255,9 16 0,-34 20 0,0 11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34.76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198 315 6411,'36'61'26,"0"-1"0,-3-5 1,1-10 298,17-9 72,-1-19-11,-4-9-290,-4-23-91,-8-10-5,-8-25-17,-13-12 17,-7-14 90,-25-3-90,-15 0-385,-23 7 558,-11 13-16,-3 17-23,3 18-134,5 13 12,6 8-12,6 11-40,7 6-128,8 13-459,14 15-3612,10 2 4239,9 6 0,3-23 0,0-9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34.93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 1 8427,'-15'4'-834,"4"-2"375,11-2 216,0 0 0,0 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43.30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0 208 12856,'89'7'74,"0"0"0,-1-1 0,-4 1 0,-1-1 0,-6-3-27,7-6 1,-5-4-45,-10 0 0,-3-2 126,-4-3 0,-2-3-31,-7-1 0,-2-1-73,-1 0 1,-2 0 58,41-16 953,-19 3-1149,-18 7 100,-20 5-969,-16 7-483,-21 6-1499,-21 2 3113,-21 3 1,17 0 0,1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35.54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78 564 9083,'-18'0'347,"3"0"-319,15 0 17,0 0 17,-30-11 50,28-4-107,-11-16 35,44-10-12,17-12-28,9-14-282,5-5 254,1-1 28,-3 6 0,-5 12-6,-5 13-128,-5 17 117,-1 13-33,-2 15 27,3 20 23,1 16 0,4 21 17,-1 8-292,1 7 308,-3 1 34,-13-22 1,1 0-63,17 28 26,-17-29 0,0-1-25,14 19 44,0 0-50,-3 2 0,-4-1 39,-4-2-39,2 13 0,-15-30 6,1 2 55,-17-37-5,-2-10-56,-4-5 557,0-3-1139,-3 0-130,-5 0 712,-13-9 0,7 7 0,-5-7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35.8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1211 10382,'45'-55'77,"-1"-1"0,0 0 1,3-3-1,1 0 1,-2 3-59,13-11 1,-1 2-947,-14 15 0,0 0 0,1 0 927,21-24 0,-1 3-62,-5 7 1,0 1-356,-1 3 1,-1 4 200,-11 12 1,-1 3 289,-5 5 1,-4 5-1307,15-8-202,-29 31 432,-32 30 1333,-26 25 0,9-15 0,-1-2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36.21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53 1018 8242,'-16'60'182,"0"-1"0,-5 35 542,40-77-248,16-12-79,18-25-139,18-18-219,-30 6 0,1-5-623,7-6 0,1-3 746,3-6 1,0-3-12,4-5 0,-1-2 98,2-3 1,-2-1-54,2-3 0,-1 0-112,-3 1 0,0 2-67,-3 3 0,-2 2 0,-6 9 0,-3 2 5,-5 9 0,-3 4 319,12-14-336,-17 22 303,-15 15-112,-7 9-67,-4 4-78,-1 1 1045,-4 0-1214,0 0-307,-4 0-237,3 1-575,2 1-348,1 5 67,5 3 1518,7 2 0,-5-3 0,3-5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36.91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192 0 7486,'-49'86'163,"16"-16"-158,39-69 147,2 2 268,-2-2 106,-4 0 332,0-1-623,-7-7-50,-4-1 89,-8-7-112,-4 3-128,0-1 0,1 6-34,5 3-157,4 2-90,3 2 113,5 15 128,0 4-72,3 18-28,0 1 50,7-1-96,6-6 158,18-5-6,-6-14 129,4-3-90,-11-12-33,-3-11 134,-5-8-101,-4-12 67,-5-2 51,-11-13-157,-2 17-95,-11-4-398,2 22-219,1 7-772,10 4 1484,3 5 0,7-2 0,0 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37.59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1451 1 8814,'-81'14'11,"0"0"0,1 3 0,3 2 39,17 2 1,3 2-496,-2 3 0,1 1 585,3 1 0,2 0-6,2 2 0,3 1-134,1 2 0,3 2 3,0 4 0,3 3-6,0 5 0,3 4 20,-1 7 0,1 3-17,0 6 0,1 4 0,1 3 0,1 1-449,1 4 0,1 1 496,3-1 1,2 1-43,4 0 1,4 1 11,3-3 0,4 1 11,2-3 0,8 4-27,13-9 1,7 5 0,2-3 1,7 12 0,7-2-3,4-7 0,8 2 0,3-6 24,-2-14 0,4-5 1,3-1-25,8 4 0,4-1 0,2-3-395,4 0 1,3-3 0,2-3 396,1-5 0,2-4 0,0-5-1,-3-6 1,0-5 0,3-7 59,20-8 1,4-8 0,-6-6 3,-25-1 1,-4-4-1,1-3-226,13-4 0,3-4 0,-10-3 242,-8-7 1,-8-3-29,-5 1 0,-1-4 28,2-8 0,-2-7-28,9-14 1,-1-10-558,-12 11 0,-2-7 0,0-3 574,-11 12 0,0-3 0,-1-1 0,-2-2 0,-1-4 0,-1-1 0,-3-2 0,-5-4-223,-6 4 0,-4-4 1,-2-1-1,-4 1 0,-1 6 171,-2-18 1,-5 5 0,-6-1-8,-1 14 0,-2-4 1,-6 5-1,-5 10 294,-25-13 1,-11 15-301,-11 7 1,-8 8-118,15 18 1,-3 5 0,-5 3 87,-11 3 0,-5 4 0,-2 5 10,-5 4 1,-3 5 0,1 6-9,20 3 0,-1 4 0,1 3 0,0 2-5,-2 4 0,1 2 1,1 4-1,1 2-42,2 5 0,1 4 1,1 1-1,2 2 63,0 2 0,0 1 0,2 2 1,2 0-223,-14 13 0,3 0 1,3 1-89,10-5 1,2 0-1,4 1-208,-10 19 0,9 2 468,16 1 0,8-4 1,-1 9-1,20-4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43.82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1921 591 7453,'-13'-13'1058,"3"3"-1047,-69-30 230,28 19-305,-8-4 1,-3-1 511,-14 5-101,-2 3-185,-1 3 113,1 4-124,5 6-67,2 2-11,1 3-73,-2 12 0,-6 9 0,-6 19 0,38-14 0,1 2 28,-2 3 0,1 2-23,-2 3 1,2 3-6,1 0 0,1 1 81,1 2 0,1 0 25,4 0 1,0 4-79,-11 22 0,3 4-25,12-17 0,2 2-284,-7 20 0,2 0 281,15-19 0,3-2 0,2 2 0,2 1-14,1-2 0,3 4 14,2 24 0,3 2-3,1-20 0,2 1 8,2 20 1,4-1-14,3-25 0,3-1 8,3 1 0,4 0 0,5 2 0,3 0 0,7 6 0,3 2-644,7 8 1,5 3 643,-10-20 0,3 1 0,1 2 0,3 4 0,3 0 0,2 5 4,1-2 0,4 5 0,0-1 0,-3-5-4,-3-2 0,-2-4 0,1 1 0,10 12 0,1 1 0,-6-9-25,-11-14 0,-3-5 25,2-2 0,0 1-298,3 1 0,4 1 295,11 10 0,6 0 5,-17-19 0,3 0 0,7 0 10,14 5 1,10 2 0,3 0-1,-3-5-570,4 1 1,-1-3 0,5-1 566,-1-3 1,5 2 0,1-3 0,-6-6-10,-5-7 0,-4-5 0,0-2 0,0-1 0,-1-2 0,0-2 3,-1-2 1,-1-2 0,1-1 9,0-1 0,0 0 1,1-2 12,1 0 0,1-2 0,0-1-26,1 0 0,0-1 0,0 0-222,0-1 0,2 0 0,-1 0 223,3-1 1,1 0 0,0 0-2,-2-1 0,1-1 0,5-1 0,4-2 0,7-2 0,1-1 0,-5 0 11,-19 2 0,-3-1 1,-1-1-1,4 0-292,20-4 0,6-1 1,-1 0-1,-7-1 281,0-1 0,-6 0 0,-1-1 0,2 0 0,-1-2 0,0 0-116,-3 1 0,1-1 1,-2 0 116,-2 0 1,-1 0 0,-1-1-2,-4 0 0,-1 1 0,3-3 21,-8 0 0,4-1 0,-2-1 0,-4 1 1,-3 0 1,-4-1-1,1-1 126,11-4 0,1-2 0,-9 0-148,-11-2 0,-7-1 64,0-2 0,-2-3-14,1-6 1,1-3 44,7-13 1,1-5 10,2-10 0,0-5-88,-18 23 1,0-1 0,-1-1 65,-2 0 1,-2-1-1,0-1-82,4-10 0,-1-2 0,-3 3 23,4-13 0,-4 1-23,-8 16 0,0-3 0,-3 3 34,-3-10 0,-3 2 9,-3-5 0,-2-2 207,-3-3 1,-6-6-168,-7 17 0,-3-8 1,-3-1-1,0 3-72,-4-8 0,-1 3 1,-2-5 193,-2 1 0,-2-7 0,-1 2 0,-2 6-185,-5 2 1,-2 6 0,0 2 3,1 7 0,-1 2 0,-1 3 423,-13-21 1,-1 6-428,4 16 0,-1 4 26,3 7 0,-2 2 22,-8 0 0,-4 1-67,-9-3 0,-7-1-220,11 12 1,-4-1-1,-2 2 221,-6-2 0,-2 1 0,-7 0-4,-3 3 0,-6 0 0,-2 1 0,5 3 1,-3 1 1,4 4 0,-3 1-23,7 3 0,-5 1 0,1 1 0,6 5 21,4 4 0,4 5 0,-1 0-36,-2 1 1,-1 1 0,-1 1 33,-2 2 0,-1 1 0,0 0-45,-4 2 1,0 0-1,0 0 32,-4 1 0,1 1 0,-2 0-21,-4 1 1,0 0 0,-1 1-36,-1 1 0,0 1 0,-6 0 54,18 0 0,-5 0 0,-2 1 1,2-1-1,3 1 17,0-1 0,4 1 0,0-1 0,-3 1 1,1-1 0,-4 0 0,0 0 0,1 0 1,7-1-34,-15 1 1,6-1-1,1 0 58,3 1 0,0-1 1,2 1-5,5 0 0,1 1 1,2-1-165,-26 2 0,4 1 220,13 1 0,-1 0-78,8 1 0,-3 1 0,2 1 11,-14 2 1,-1 2-106,5-1 0,-4 2 0,5 0 127,-11 3 1,5 1-20,4 0 0,5 0-11,14-3 0,4-1 524,11-2 0,2 0-521,-41 11-6,3 1 106,-1 1-16,-6 3-90,36-14 1801,10 1-1874,39-16 775,7 1-1374,3-2 1204,0 3-1277,0 5 137,10 19-1061,3 8 1669,10 11 0,-11-20 0,-2-9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45.12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2720 45 8942,'-72'-12'28,"0"-1"1,3 2-1,7 2 174,-5 9-113,-4 4 63,-5 5-147,-4 7-378,-4 4 429,-1 4-51,0 0-5,2 5 0,0 1-28,-2 5 23,-4 5-18,39-17 1,-2 2 22,-3 2 0,-2 2 22,-3 1 1,-2 1-21,-3 2 1,-1 1 11,1 0 0,0 1-366,-2 1 1,1 0 373,3 2 1,1 0 66,2 1 1,0 3-55,9 1 1,-2 4-1,4 0 12,-6 9 1,3 4-48,6-4 0,0 5 0,6 0-869,1 20 0,8 3 869,9-15 0,3 3 0,3 2 2,1 8 0,3 3 0,2 2-2,2 7 0,2 1 0,2 1-706,0 2 1,1-1 0,3 0 695,3-4 1,3-1 0,1-1-6,-1-6 0,2-1 0,5 4 8,4-6 0,5 4 0,1-1 0,1-4 5,2 3 0,1-4 1,3 2-6,-2-5 0,4 4 0,0-2 0,2-5 3,2-3 0,2-5 1,1-3-543,0-2 1,1-2 0,2 0 543,4 0 0,2-1 1,2-1-18,-1-5 0,2-1 1,2-1-10,4 1 0,1-1 0,8 0 35,7-1 0,8 2 0,2-2 0,-4-4-4,5 1 1,-2-5 0,5 1-23,-2-4 1,5 2 0,1-3 0,-6-6 21,0-6 1,-5-7 0,0-3 9,1-2 0,-1-3 1,1-3 17,0-2 1,-1-2 0,1-4-32,-1-5 0,-1-4 0,-1-2 20,1-1 1,0-3-1,-1-3-3,-2-3 0,-1-4 0,-1-1-17,-3-1 0,0-1 0,1-3 244,11-8 0,3-3 1,-7 2-243,6-4 1,-4 0 434,-20 10 0,2-1 0,-8 1-417,-6 0 0,-5 0-1,1-3 1,-1-2 22,4-7 0,0-3-40,-2-3 1,-2-4 120,1-8 1,-3-6-32,-2-5 1,-4-5-39,-12 20 0,-2-3 0,-1-5 91,-4-5 1,-1-6 0,-1-2 0,-2 4-53,-1-3 0,-1 3 1,-2-4-99,-1 7 1,0-5-1,-2 1 1,-4 6 57,-8-26 0,-5 5 73,-1-2 0,-3 1-111,0 28 0,-3-1 0,-1 1-13,-1-2 0,-2-1 0,-1 1 222,0-2 1,-2 0 0,-3-3-224,-2 0 1,-4-5-1,-1 0 1,2 4-1,-3-2 1,1 4 0,-3-3-111,3 7 1,-2-4 0,0 3 0,2 6 181,-15-18 0,2 9-73,4 9 0,1 4 25,2 8 0,0 2-31,-1 4 1,-1 1 5,-4-2 0,-3 1 0,-8-4 0,-2 0-3,-3 0 0,-5 1-22,3 8 1,-6 0 0,2 3 13,-9-2 0,-2 4-30,13 8 0,-3 1 0,4 6 41,-5 7 0,3 6-98,0 1 0,1 4 42,1 8 0,-1 5 25,2 1 0,-1 4-48,1 7 1,-1 4 30,-5 6 0,-2 5-103,-8 4 0,-5 5 65,4 0 0,-6 5 0,4-3 78,18-9 1,3-2 0,-2 2 303,-11 6 0,-3 1 1,8-4-297,3 0 0,5-3 5,3-1 1,0-1 42,2-1 1,1-1-49,2 0 0,2-1 734,7-5 0,1-1-726,-4 3 1,3-2 30,-13 10 808,0-2-847,37-23 1578,8-6-1578,9-4 602,2-3-1179,3-1-16,0 4 105,0 8-542,0 19-1132,-1 8 2162,-8 9 0,5-21 0,-4-10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47.12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5530 9666,'66'-34'181,"0"0"0,0-1 0,-2-1-95,-12 4 1,-1-2-889,6-5 1,2-1 851,10-9 1,3-2-764,-19 13 1,2-2-1,2-1 717,10-6 0,2-2 0,2 0 24,7-4 0,2-1 0,1 1-23,-17 10 1,2 1-1,-1 0 1,1-1 3,1 1 1,0 1 0,0-1 0,0 1-3,-3 1 0,0 0 0,0 1 0,0-1-7,0 0 0,0 0 0,-1 0 0,1 0 0,0 0 0,-1-1 0,1 0 0,0 0 4,3-2 0,1 0 1,0-1-1,0 0-4,2-1 0,1 0 0,0 0 0,1 0 0,2-1 0,2-1 0,-1 1 0,1 0-282,1 0 1,0-1 0,1 1 0,0 0 272,1 1 1,0-1-1,0 1 1,1 0 8,-2-1 0,1 1 0,-1 0 0,0 1 15,-2 1 1,0 0-1,0 1 1,-1 1-8,-3 1 0,-1 0 1,-1 1-1,0 0 5,19-9 0,-1 0 0,-2 2-11,-4 4 0,-2 1 0,-2 1-227,-7 2 0,-1 2 0,-2 1 241,23-10 1,-4 2 29,-16 7 1,-3 1-16,-12 6 0,-1 1-31,-5 1 0,2-1 22,23-13 0,1-2-19,-18 10 0,0 0 0,18-10 0,-3 2 103,10-6 1425,-20 8-1296,-16 13 2264,-21 8-2275,-10 9 1634,-12 6-1623,-2 1 1376,-2 2-1611,-4 0 6,-3 0-6,-6-3 17,-3-2-34,-4-3 17,-1-3 0,-3 1 84,1-1-84,-2 2 0,4 0-6,-2 1-162,-2-2 135,-8-4-292,-10-4 79,-15-14 167,-15-12 34,28 14 1,-3-3-343,-6-5 1,-1-2 383,-8-6 1,-2-2 4,-2-1 1,-5-3 10,4 2 0,-7-2 0,5 1 7,-11-8 0,0 1-562,12 8 0,-3-2 1,6 3 543,-1-3 1,6 3-3,1 0 0,2 1-230,4 2 0,2 2 216,3 3 0,1 3-3,4 4 0,-1 4-44,-38-18-79,0 22 50,-3 12-39,36 19 1,-7 11-849,-17 18 0,-9 12 1,1 2 873,9-6 0,3 1 1,-6 4 86,-2 4 1,-5 5 0,-1 1-1,4-4-390,-6 3 0,4-2 1,0-1 403,2-2 0,1-1 0,0-1-11,3-2 0,-1-1 0,2-2 15,3-1 0,0-2 0,2 0-2,2-1 0,0-1 0,-1 1-123,-12 6 0,-2 0 0,5-2 151,-3 0 0,4-1-25,-13 5 0,6-5 3,-5-2 117,0-3 605,41-18 0,0 0-728,-1-1 0,0 0 0,0 0 0,1 1 34,-44 14 1942,6-3-1976,30-13 0,0-2 50,-19 6-39,-12 0-11,46-15 1441,10-2-1396,10-3 1435,8 1-1480,3-3 431,-7 4-436,-1 0-1,-12 5 0,-1 6-78,-11 6 40,-4 7 27,-6 6 0,2 3-39,3 7 45,3 4 8,19-1 0,3 5-11,4-4 0,2 3-901,-3 30 0,3 5 915,5 4 0,4 4 0,1-21 0,1 2 0,0 2-12,0 4 1,2 2 0,-1-1 13,1 1 0,0-1 0,0-2-110,0-9 1,0-1 0,1-1 103,0 3 0,1 0 1,0-6-20,-1-2 1,1-4 22,1 6 0,0-7 0,0-2-11,0-5 22,0-14-11,0-11 0,0-14 1794,0-9-1783,0-2 297,0-2-347,0 4-17,3 3 56,6 12 0,8 10 0,13 18-17,8 15 17,9 17 14,-11-15 0,0 3-14,-8-14 0,-1 1-225,6 14 0,-1 0 220,5 22 5,-8-10-6,-6-7 6,-5-12 0,-7-12 22,-1-11-22,-7-16 79,0-9 16,-3-7 355,0-4-585,0 1-789,0 1-493,-10 13 1417,-29 13 0,20-10 0,-17 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47.85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33 7682,'5'-18'801,"-1"4"-801,-4 14-17,0 0 101,2 19 62,4 4 112,5 22-179,4 2 27,5 5 23,-1 2-123,-1-2 72,3-1-78,-6-2 11,1 1-28,-3 3-167,-3 6-86,-2 4-10,-4 2-431,-2 4 711,0 6 0,-2-34 0,0-4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48.58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85 516 8276,'-18'4'813,"4"-1"-567,14-3 409,0 0-615,-23-3-7,17 1 12,-17-4-45,23-1 39,3-4 79,6-7-79,6-6 34,9-9 39,4-7-56,6-6 78,2-4-134,3-2 0,-2 3 90,-4 4-90,-4 6 0,-9 8 0,-4 5-56,-8 10 5,-3 3-240,-3 7-73,-1 2 79,0 3 100,-1 1 67,-4 0 68,0 3-6,-7 12 50,0 14 6,-4 25 0,0 16-33,5 15 38,4 3-5,4-1 0,8-8 11,7-11 62,12-12-62,9-9-5,6-11 140,7-9-96,5-9 40,5-10 22,3-3-23,3-11 130,-1-13-57,1-16-44,-3-20 16,-3-12-109,-25 13 0,-3-4-25,4-28-25,-15 31 0,-7 1-9,-16-11-33,-18 10-90,-15 11 152,-16 9-135,-6 12-594,-35 10-67,21 9 389,22 10 0,1 5-4105,-13 11 4517,1 12 0,32-15 0,9-6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11.06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61 11026,'6'-42'-5,"10"24"134,14 54-57,10 21-32,4 17-1286,0 14 1246,-22-39 0,-2 1-118,0 1 1,-2 1-9,-1 0 1,0-1-175,-3-2 0,-1-1-506,10 38-359,-8-15-3447,-6-19 4612,-5-18 0,-3-18 0,-1-10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43.57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0 201 12641,'97'13'166,"0"0"1,0 1 0,-3-5 0,0-1 0,-4-5-128,-13-6 0,-3-4 1,-2-1-811,24-4 0,-7-2 894,-19 2 1,-6 1 55,-11 0 0,-3 2 915,28-5-999,-1 0 90,-12 4 333,-15 2-478,-20 3 282,-17 3-322,-7 0 1281,-6-2-1768,-1-2-931,-10-4-1349,-17-10-6410,-12-1 9177,-10-9 0,22 15 0,8 2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48.89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9163,'3'97'178,"0"-1"0,0 1 0,1 1 0,2 0 1,4-2-1064,4-7 0,5-1 0,0-2 886,0-3 1,0-1 0,2-3 35,-2-11 1,0-2-1,0-3-37,8 14 0,1-6 221,-5-15 0,1-3-224,-1-4 0,0 0-6,2 0 1,0 1-82,2 1 1,0 1-65,1-4 0,0-1-450,24 32 642,-5-22-878,-8-25 230,-9-27-258,-7-26 868,-10-25 0,-7 16 0,-4-1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49.36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0 644 9576,'51'51'80,"0"-1"1,0 1 0,-2-1-1,-1 1 1,-5 0-81,2 14 0,-5 0-811,2 2 0,-1-1 811,-2-2 0,-2-1 0,-3-6 0,-1-2 0,-5-6 0,-2-2 571,15 24-560,-13-19 277,-10-20-154,-10-16 465,-6-8-431,-2-12 730,-14-18-965,-10-21 17,-22-28-564,17 26 0,0-3 614,-5-7 0,0-3 2,-2-9 1,1-3-165,0 1 1,1-5 159,6 0 0,1-5 1,4 3-16,2-4 0,3 0-467,3 9 1,1-3 0,5 6 483,5 3 0,5 5 0,2 2 0,4 3-58,11-39 25,13 21 33,8 22-68,3 24 993,5 13-947,4 27 11,1 23 11,-2 28-139,-27-19 1,-5 4 138,-3 5 0,-3 3-101,-3 4 1,-5 3 100,-3-2 0,-6 3 56,-14 18 0,-7-1-37,6-24 1,-4-4-20,-11 12 0,-4-7-275,-13-1 1416,6-16-1813,14-20 691,11-15 0,11-8 1,7-5-1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49.54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354 7 10394,'7'-3'44,"-1"0"-559,-6 3-140,-78 26-583,27 32-1927,-5-17 1,-1 6 3164,21 10 0,7-1 0,-4 5 0,7-12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49.81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1186 10847,'35'-88'22,"0"0"1,3-1-1,5 5 70,4 21 1,3 3-1223,5-8 1,3 1 1132,3-1 0,1 1-3,2 2 0,0 3-210,-2 3 0,0 4-221,-3 10 0,-1 4-452,-9 6 1,-2 5 882,24-2 0,-34 15 0,-21 14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50.08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1284 10685,'63'-15'373,"-1"1"0,11-10 1,0-8-310,3-13 1,-1-7-866,-21 14 0,2-2 1,-2-1 884,25-21 0,-4 0 22,-8 2 1,-3-2 38,-2 0 1,-2-1-141,-5 1 1,-1 0-14,-1 2 1,-2 2 7,-6 5 0,-3 2 16,-8 10 1,-3 4 554,8-14-818,-20 20-829,-13 14-324,-25 4 858,-25-7 542,-17-3 0,15 5 0,13 3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33:50.66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0 983 10794,'64'-50'70,"-1"0"1,1 1 0,-3 1-1,-1 2 1,-1 2-71,17-9 0,-1 4-1378,-2-1 1,0 1 1267,-6 4 1,-2 3-65,-4 1 1,-3 2 469,-12 7 1,-4 2-370,21-22 340,-31 11-542,-23 8 111,-36 5 142,-23 1 22,-36 4 84,33 12 0,-2 1 170,-6 1 1,-1 2-98,-2 0 0,1 2-20,2 1 0,1 0 69,6 2 0,3 1-22,-32 0-116,21 1-68,25 0-68,15 0 18,16 10 1285,22 2-1134,17 17-101,32 2 62,21 7 4,-35-18 1,6 0 92,33 7 1,3-1-571,-23-4 0,0-1 414,20 5 0,-4 1-6,-36-9 0,-6 1-13,27 23 4,-27 5-44,-22 12-89,-38 29-658,-10-27 0,-10 2 369,-9 12 0,-10 2-140,9-21 0,-7 2 0,-2 0 0,4-6 574,-20 20 0,3-5 0,-9 6 0,10-12 0,24-33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55.28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150 56 8321,'-81'-30'95,"17"6"-554,61 23-1215,2 1 1181,1 4 493,0 3 0,0-1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55.36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6283,'0'0'0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55.37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6283,'0'0'0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58.13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1206 114 6686,'-5'11'1853,"0"-2"-1399,5-9 1115,0 0-1351,-6 4-44,5-3-57,-5 3-78,6-4 745,0 0-733,4-1-46,11-5-5,9-6-22,14-3 16,7-4 6,6 2 0,2 3 107,4 0-107,1 4 17,1-2-17,-2 4-68,-5 2 63,-11 1-68,-9 3 39,-16 1-78,-7 1-72,-7 0-12,-15 1-152,-12 7-128,-50 11 392,8-2 79,-30 4 5,24-12-67,-3-5 61,-2-2-47,16-2 0,-2 0 50,14 0 0,-1 0-239,-18 0 0,0 0 242,-30 0 33,2 0-27,4 0 22,4 0-28,8 0 0,5 0 34,9 0 111,11-3 40,12-1-101,9-4-84,16 4 0,7 0 484,9 4-596,3 0 112,0 10 0,0 9 23,0 18-23,0 16 5,0 15 51,0 19-313,0-36 1,0 1 298,0 5 0,0 1-42,-1 6 0,-1 2 0,-2 0 0,-1 1 28,-2 3 0,-2 0-28,-1-1 0,-1-1-3,-1 0 0,0-1 3,1-3 0,1-1 0,-2-4 0,1-2 0,-4 41 0,2-18 0,7-24 11,3-20-5,1-14 33,2-14 157,3-4-28,8-4 374,7 0-537,12 0 6,7-2-11,8-2 0,9-4 0,7-2 0,7-3 6,8-4-6,-14 2 0,2 0 19,-13 2 1,0 1-17,18-4 0,-1 0-377,27-5 419,-7 3-6,-11 2 73,-13 2-6,-16 2 353,-11 1-296,-18 6-39,-6 0-74,-11 5 251,-1-1-861,-1-1-353,-1-1-291,-4-6-2151,0 0 3355,0-7 0,2 8 0,3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00.54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0 150 8410,'0'-17'791,"0"4"-506,0 13 796,0 0-756,2-23-179,-2 18-57,1-18 79,-1 23 1250,0 0-1368,0-3-50,0-1-17,0-2-16,0 1 33,0 0 0,0 3-505,0 1 494,0 12 11,0 11 0,0 17 0,5 10 0,3 7 39,10 0-17,6-1-22,7-7 0,5-8 0,1-11 0,4-8-5,-4-8 5,2-8 0,-3-2 0,-2-7 0,0-10 0,-3-13 56,-1-12-50,-2-8-6,-2-5 22,-5 0 34,-3-17-50,-8 24-6,-4-5 28,-5 33-28,-1 7-90,0 6-50,0 3 50,0 12 85,0 14 5,0 19-73,10 51 0,7-22 53,-3-22 1,3-3 13,21 6 12,3-9 22,-2-16 17,11-8 128,-14-13-100,6-12 40,-15-13-13,-3-14-94,-1-6 89,-5-8-95,-5 0 0,-6-3-33,-5 1 44,-2 0-11,-1-1-34,-15-13-5,3 18-197,-12-3-167,12 25-62,2 9-263,3 5-117,4 5-377,2 1-1600,2 1 2822,4 0 0,-3 0 0,3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01.53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11368,'54'15'902,"-2"25"-863,-29 4 1,-4 8-1098,2 5 1,0 2 1057,1 3 0,0 1 39,-2 1 1,-1-1 224,0-4 1,-1-1-279,-3-5 0,0-2 14,9 30 322,-9-20-322,-6-23 28,-6-18-28,-1-12 1102,-2-9-1209,1-15 229,2-12-66,5-16 45,8-11 17,7-1-118,11 1 17,5 11-17,9 10 39,3 13-6,4 11 124,-1 6-157,-1 4 6,-4 3-6,-1 3 5,-4 4 63,-1 2-68,-5-4 0,-2-2-12,-3-4-195,7-5 140,-11-12 28,5-10-12,-13-16 35,-3-5-96,-3-7 112,-4-1-34,-6 1 34,-2 4 62,-3 8-62,-3 5-62,-5 16-118,-4 5 113,-8 18-6,-3 17 68,-5 15-49,9 9 1,3 6-64,-4 31 2,8-24 0,4-1-75,5 19 139,9-12-22,7-13 62,8-15-45,9-15-73,4-10 124,4-9-68,5-16 73,2-8 11,15-44 40,-18 9 5,6-25-56,-24 20 112,-6-5 33,-2 1 18,-5-1 178,0 4 237,0-4-433,-3 25-145,-2 6-33,-3 28 33,-1 11 0,1 17 196,2 16-191,-2 27 62,2 14-67,-2 11 0,-2-27 0,0-1-72,0 21 72,-1 9 44,0-58-32,0-14 83,0-11-95,0-5 67,0-8-67,0-9 95,5-14 0,24-30-83,5 10-12,26-14 78,-5 27-72,8 8 128,2 9-50,2 10-6,-1 6 124,26 21-84,-21 6-118,-25-3 0,-2 4-202,15 23-151,-4 5-487,-8 0-510,-15 6-336,-12-7 1686,-14 1 0,-5-26 0,-1-7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01.98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0 428 11861,'86'9'136,"-1"0"0,9-7 1,2-5-137,-1-8 0,1-5-980,-25 2 0,0-1 0,0-1 933,-2 0 0,1 0 1,-3-1 46,20-5 0,-6 0 42,-17 4 0,-5-1 31,35-13 295,-17 1-283,-2 2 83,-11 1 51,-17 7 33,-20 5 1343,-16 6-1595,-10 1 469,-16-1-861,-5 0 164,-16-1-769,-1 3-263,0-2-952,8 5 2212,7-3 0,12 6 0,4-1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02.91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273 981 10875,'2'-56'157,"-13"22"-67,-17 56 122,-17 21-66,-6 14-146,0 10 90,8 0-90,16-3-6,13-7 6,9-8 0,13-13 50,9-12-50,15-13-56,14-7 17,10-12-140,6-12 67,3-11 78,-5-13 34,-3-3 0,-10-5 0,-8-2 0,-9-1 73,-7 2-67,-8 1 151,-7 6-90,-5 7-67,-3 6-62,0 15-67,-2 5 124,0 11-74,-1 4 46,1 5-51,1 11 84,5-3 0,9 1 5,10-12 1,12-4 0,9-13-6,8-10 33,2-20-22,1-12 169,-4-10 52,-22 11 0,-3-2 155,8-35-244,-15 31 0,-4 0-151,-7-23 361,-4 5-85,-4 10 152,-1 11-263,-4 15-157,-1 16-61,-4 13-270,-7 39 331,0 38 0,4-2 0,1 9-360,5 23 0,2 7 360,1-22 0,0 3 0,5 1-573,5 5 0,4 1 0,3-1 571,1-2 0,2 0 0,3-3 4,5-6 0,3-2 0,3 0-406,6 10 1,3 0 0,-2-6 428,1 3 1,-2-4-212,5 12 0,-5-5 186,-12 6 0,-8-3-73,-8-2 610,-3-7-688,-4-17 1484,-2-19-1635,-7-21 717,-9-11-1339,-3-18 717,-6-13-829,3-14-45,0-13-129,-1-5 1235,0-7 1,11 27-1,1 4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03.19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278 574 9022,'-56'-32'625,"-1"0"0,6 3 1,7 4 191,13 9-274,9 3-363,10 2-180,8 0 51,26-2-85,19-7 34,36-4-28,-29 8 0,3 0-269,6-2 1,1 0 231,3-2 1,-1-1 64,0 2 0,-1-1 20,-5 1 0,-1-1 64,39-16-48,-16 4 70,-17 4 68,-16 7 223,-12 4-72,-13 8-45,-7 2 405,-8 5-685,-2 0-1461,-1 1 83,-15 1-1529,-4-2 2907,-16 1 0,17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12.14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1 483 9940,'42'-45'258,"9"9"-146,19 39-68,5 9 130,1 10-174,-7 11 56,-9 7 6,-15 7-51,-11 5-22,-14 8-1,-11 2-150,-9 3 162,-18-3-90,-12-3 90,-19-5 0,-10-7-61,-1-9-23,0-11-17,8-9 84,9-7-39,14-5 28,13-2-140,9-2 23,5 0 145,14 3 72,11 0 7,18 1 122,44 0-156,-14-3 73,28-2 22,-28-7-67,-1-4 95,-2-6-157,-5-5 28,-4-2-78,-9-1-6,-8-4-162,-4-15 5,-16 5 118,-6-12-17,-13 11 101,-3 2-11,0 2-6,-9 6-5,-2 5 56,-19-1 66,7 10-66,-6 0-34,12 12 0,6 1-6,4 2 6,5 8 0,2 6 6,0 14 106,7 7-95,19 18 162,3-16-140,17 4 68,-10-23 133,3-10-167,-3-3 106,1-10-179,-2-10 62,12-39-62,-14-4-67,6-30-6,-23 8-73,-3-1 146,-8-4-84,-2 6 68,-3 6-29,-5 8 45,-4 8 61,-14-4-61,2 21 146,-4-3-68,10 27-27,4 5-51,5 6-56,2 4 22,3 9 34,1 16 56,4 24 14,7 11 0,4 5-70,-3-10 0,2 1-371,8 23 1,2 0 370,-6-22 0,1-3 0,0-2 0,1-2 0,18 36-176,-4-15-37,-4-17-689,2-8 600,-12-22 196,1-6 50,-13-15 569,2-17-1023,0-11 337,1-22 173,3-11 509,0 0 103,0 4-237,-2 14-101,-3 12 34,-2 14-162,-2 8-146,-1 4 162,6 12 57,3 7-208,9 15 17,15 36-347,-8-12-73,6 20-269,-14-26-449,-4-4-3670,-1-7 4780,-8-9 0,-1-12 0,-6-10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05.75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343 82 11749,'-15'-45'487,"-5"8"-425,-9 48 95,-10 10 157,-10 18-152,1 15-112,6 9 90,14 6-134,14 3-6,12 0 34,18-1-29,7-4 51,12-5-56,0-10 0,-4-9-50,-3-2-23,-14-17 34,-4 0-62,-11-16-28,-14-1-291,-9-3-34,-17-2 219,-4-1-68,-1-2-66,8-11-1054,12-30 1099,13-4 144,24-29 180,12 6-350,23-9 370,-20 35 0,2 0 66,2-1 1,1 1 53,-1 3 0,1-1 127,7-5 0,-1 3 80,11-9-39,4 3-45,-34 38-106,-4 13 123,-6 19-89,0 19-180,-3 26-11,1 19-146,-2 11-490,-2-23 1,-1 2 61,0-15 0,-1 0 423,1 28 0,-2-6 0,1-16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06.50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0 646 10091,'58'-57'33,"0"0"1,-2 2 0,-1 9-34,21 5 39,2 0-33,-6 1-6,-10 3 33,-11 2-33,-15 6 0,-10 6-39,-13 7-34,-7 7-33,-6 4-6,-15 3 112,-7 14 6,-16 10-6,-2 17 39,2 13-39,5 3 0,11 5-6,9-6 6,7-5-5,4-12-1,2-11-5,3-11 11,8-9 0,7-9 0,13-15 117,27-46 51,-12 0-238,-15 16 1,0-2 142,8-24 106,-5 2 79,-6 7 89,-6 13 50,-9 15-290,-3 14-107,-7 14-146,-2 10 146,-1 25 179,-8 35 1,-4 16-178,4 2 1,-2 7-1002,-1 0 1,-2 7 0,1-2 998,3-11 0,1-3 0,1 0-19,2-5 1,0-2-1,1-2-140,-1 12 0,3-6 80,1-17 1,2-6 78,-1 22-34,10 0 174,-4-29-16,7-1 111,-7-34 3022,-3-12-3431,1-15 493,0-18-380,1-25 61,2-20-45,-1-16 22,1 16 1,1-3-313,-1 19 0,1 0 290,3-19 0,3 3 45,-2 29 0,2 5-129,20-33-27,5 20 100,6 23-79,1 16 85,-3 14 50,-9 17 112,-10 50-107,-12 7-5,-10-13 0,-4 2 0,-16 40-72,-13-1-26,-16-7-311,14-48 1,-4-3-1408,-36 22 1816,-9-15 0,38-23 0,12-11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07.05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156 224 9884,'-6'-8'571,"2"3"-268,4 5 61,0 0-196,107-45-822,-43 24 755,12-8 0,3 1-17,8 6 50,1 4-67,-1 2 6,-7 5 287,-10 1-315,-15 4 5,-16 2-50,-12 3 6,-9 10 207,-4 12 39,-2 19-100,-1 25 49,-3 21-101,-5-34 0,-1 3 9,0 7 0,-1 2-61,0 5 0,-2 1-26,0 3 0,-1 1 51,-1 3 0,-2 0-51,1 0 1,-2 1-7,-1 1 1,0 0 45,0-1 0,2-1-34,0-2 0,2 0-508,0-3 0,1-2 483,1-6 0,1 1-296,0 13 1,0-3 295,0-21 0,0-3-3,0 10 0,0-4 173,0 6-83,-3-11 511,-1-10-338,-4-4 1006,1-15-1112,1-3 826,-2-14-781,0-1-101,-8 0-101,-11 1-79,-18 2-694,-34 5 106,24-5 1,-9 0 491,-6 1 1,-14 1-1,-1 1 1,13-2-1,4 0 1,1-1-1,-12 2 1,-1-1-1,0 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07.40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0 590 12298,'87'-13'140,"1"-1"0,-23 2 0,3-2 0,0-1-140,5-5 0,0-3 0,2 0-1342,5-2 1,2-2-1,-1 1 1293,-4 1 1,-1 0-1,-3 1 43,23-9 1,-5 1 45,-18 6 1,-6 2-103,-14 5 1,-3 1 662,40-15-921,-7 2-179,-3 0-128,-13 6-151,-20 6 1964,-29 11-2660,-32 3 1474,-27 8 0,11-2 0,0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07.71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1 610 10885,'98'-10'98,"0"0"0,1 0 0,-24 0 0,1 0 0,-1-2 0,-2-3-897,18-9 1,-2-4-1,-2 0 801,-3 1 0,-2-1 0,-2 1 16,-11 3 1,-3-1 0,-3 2-14,12-4 1,-6 1 312,-19 6 0,-2 0 19,33-10-107,-11 2 5,0 1 34,-14 6 557,-11 4-322,-18 8-19,-12 2-188,-9 4 1403,-5 0-1599,-1 1 194,0-1-295,0 0-56,0-2-34,0 0-341,0-2-392,0 2-342,-1 1-678,-7-2-1277,-4 0 3120,-6-2 0,7 5 0,3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19:33.22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5734,'0'0'0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51.2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 31 13737,'-2'-30'437,"1"29"-151,4 78-242,-1-17 1,1 8-1025,0 19 1,1 5 994,-2-24 0,0 1 0,0 0-435,-1-1 1,0 0-1,0-2 417,1 19 1,-1-5-43,0-18 0,1-5 543,6 28-593,5-22-62,4-4 79,5-16 72,3-13 894,5-17-883,7-9-5,7-21-123,8-11-28,6-26-426,4-18 479,-29 31 0,-1-4-658,4-16 0,0-7 588,-5 4 1,-1-5-1,-3 7 1,-1 5-1,-3 3 1,2-11-1,0-1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51.53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0 493 13681,'69'-41'-49,"0"-1"1,1 0 0,-1 2-386,-11 8 0,0 1-1358,2-2 0,0 1 918,0 0 1,-2 1-1054,-7 4 1,-2 1 1926,34-21 0,-41 25 0,-19 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51.72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0 156 11138,'64'-5'-426,"0"1"1,5-6 0,-2-4-1309,-18-1 1,-3-3 1733,8-5 0,-4 0 0,6-1 0,-17 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51.91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12477,'7'83'35,"0"-1"1,-1-2 0,-1-3-308,-3-21 0,-1 0-1172,0 11 0,-1 3 1444,-3 23 0,-1-3 0,3-38 0,0-3 0,-2 6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12.2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8472,'0'0'0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52.21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2 512 11782,'-1'-68'230,"1"-1"0,5 4 0,8 6 5,33-9-946,-10 35 0,6 3 761,7 2 1,3 4-49,7 3 1,2 4 33,3 5 1,1 3-34,2 2 0,-1 5 25,-4 10 0,-1 6-23,-4 1 1,-3 7-6,-7 9 0,-4 6 88,-6 5 0,-6 3-251,-9 1 1,-5 4-9,-4 2 1,-6 1 111,-11-1 0,-7 0 6,-4 1 0,-6-2-12,-8-2 0,-6-2-25,-4-4 1,-2-3-49,0-4 1,-1-3-75,-38 16-438,13-19-470,15-17-183,21-42-836,16-12 2139,11-39 0,4 37 0,0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52.59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11898,'36'63'322,"0"1"1,0 0 0,-3-1 0,-2 0 0,-8-2-223,-12 9 1,-7-2-867,2 5 1,0 1 768,0-3 0,0-1 36,1-3 0,0-3-39,-1-5 0,1-4 214,9 36-444,-4-23 566,-1-27-264,-4-21-65,-1-17-113,-1-27 72,3-24 0,6-43-605,-4 26 0,1-4 639,3-10 0,2-3 0,0-3 0,3-2-504,6-10 1,2 5 483,-5 27 1,1 5-71,5-8 1,3 8-23,19 4 61,4 16-27,4 20 78,5 13-11,2 22 11,3 11 1600,0 22-1600,-1 12-264,-4 7-245,-3 3-584,-6 14-2886,-7-5 3979,-14 3 0,-14-39 0,-12-14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52.77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0 243 6529,'0'-9'2537,"0"2"-2492,0 7-45,113-59-1758,-36 27 277,4-7 0,3 0 1481,4 8 0,-41 14 0,-18 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53.13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0 651 10046,'83'-6'304,"0"-1"1,11-2-1,2-5-239,-27 0 1,1-3-1,3 0-1192,12-3 1,3 0-1,2-1 1258,-15 3 1,1-1 0,1 0 0,1 0-542,1 0 0,1-1 0,0 1 1,-1-1 465,-1 1 0,0 0 0,-1 1 0,0-1-56,-2 1 0,-1-1 0,0 1 0,-2 1 33,20-4 1,-2 1 0,-2 0-145,-9 2 1,-1 1 0,-3 0-296,24-3 0,-6 1-194,-15 6 1,-7 1-1099,-17 3 0,-4 2 1698,26-1 0,-41 4 0,-16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53.50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0 859 9037,'88'-17'365,"-1"1"1,-1-3 0,-3-1-176,-12-3 1,-2-2-1297,13-6 1,5-3 1289,-20 9 1,3-2 0,1-1-408,7-2 0,0-1 0,2-1 318,3 1 0,1-1 1,-1 1-12,-2 0 0,0 1 0,-2 1-83,-4 3 1,-1 1 0,-2 0 26,24-8 0,-3 3-28,-11 5 0,-5 1 5,-13 6 1,-3 1 11,-10 3 0,-3 1 828,31-7-857,-12 4 12,-9 2 136,-16 5-108,-17 3 1268,-14 5-1912,-13 1 1295,-29 0-3799,-8 4 3120,-27 1 0,30 1 0,7-2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55.02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7494 1400 10450,'0'-9'308,"0"2"-185,0 7-45,0 0 12,-59-99 145,20 42-647,-7-12 0,-2-3 412,15 31 0,1 4-34,-5-5 1,-1 1-60,-3-2 1,-2 0 8,-3 0 0,-2 0-12,-3-1 1,-2 2 95,-3 1 0,-1 1 17,-4-1 0,-1 2-616,-3 2 1,-2 1 598,-1 2 0,-2 0 3,-6 2 0,-3 1 2,-6 2 1,-4 1 5,23 10 0,-3 1 1,-1 1-12,-5 0 0,-1 1 0,0 2-6,-2 0 0,0 2 1,-1 0 5,3 2 0,0 0 0,1 0 0,5 3 0,1 0 0,1 0 17,-30-2 0,2 1 55,5 0 1,1 1-371,5-1 0,2 1 373,5 0 1,3 0-76,12 2 0,1 0 16,7 0 1,2 2-102,1 1 0,1 0 85,-4 0 0,-2 0-3,-7 1 0,-3 2-126,-3 3 0,-2 2 78,-4 1 1,-2 4 47,0 4 1,1 4-80,0 0 1,-2 5 51,6 0 0,-3 3 1,3 0-8,-11 5 1,1 2-72,12-4 1,-2 2 0,4-1 76,-3 4 0,4 1 3,-1 2 0,0 1 11,0 2 1,1 0 16,-2 3 0,2 0-52,-2 2 0,2 1 43,-1 1 1,2 1 8,1 0 0,-1 4 0,6-3 0,-3 5 0,3-1 2,-11 9 1,1 1 8,9-6 0,-2 2 1,4-1-354,-8 9 1,4-2 335,-2 6 0,1 2-11,1 0 1,3 1 16,1 2 0,3 2 0,4-2 0,2 2 0,4 5 0,2 2 0,17-29 0,1 2 0,1 6-10,2 10 0,1 9 0,1 1 1,2-4 9,1 5 0,2-3 0,1 4-311,2-2 0,0 5 0,2-1 0,3-7 311,3-5 0,3-5 0,1-2-14,1-2 1,0-1 0,2-1 297,3 23 0,2-3-293,0-7 1,2-4 5,3-13 0,4 0 3,9 15 0,4-1 0,-3-18 0,1-1 3,13 20 0,5 0-3,-5-19 0,3-2 2,6 1 1,3-1 0,3-3 0,4-2 28,8 3 0,5-2-402,10 2 1,4-1 370,-19-16 0,3 1 0,1-2-4,6 1 0,3-1 1,0-1-121,3-2 1,1 0 0,1-3 123,-4-3 0,1-2 0,3-2 1,-6-6 1,4-1-1,1-3 1,-5-1 13,4-1 0,-3-4 0,3 0-15,-6-1 0,2-1 0,1-2 0,-5-1-17,1-2 0,-4-3 0,0-1 15,2-1 0,1-1 1,-1-1 351,-1-2 0,0-1 1,5-3-351,1-2 0,5-4 0,1-1 0,-4 1 16,6-2 1,-5 1 0,5-1-196,-6 0 1,5-2 0,-1 0 0,-5 2 178,-1 0 0,-4 1 0,-1 0 0,-1 0 0,-1 1 0,0-1 7,-1 0 1,0 1-1,-1 0 185,-2 1 0,-1-1 0,0 1-196,0-1 1,-1 0-1,0-1 1,30-8 0,-1-2-17,-2-2 1,0-1 19,-2-2 0,-2-2 0,-2-3 0,2-6 22,-6-2 1,4-7-1,-5 2-9,-19 10 0,-4 1 1,1-3 40,17-12 0,2-3 0,-6 1 27,1-9 0,-7 2-50,-6 4 0,-1-1 536,-2-1 1,1-5-483,-8 5 1,1-5 0,-2 3 48,4-9 1,-2-1-181,-4 6 1,1-4 0,-5 4 101,-5 1 0,-5 2 31,2-5 0,-2 0 25,-6 9 1,-3 0 21,-1 0 1,-1 1-110,-2 3 0,-1 1-20,-3 2 1,-1 0 631,0 1 0,-1 1-635,-2-1 1,-1 0-3,-1 0 0,-1-3 84,-1-24 0,-1-3 8,-3 20 1,-2 0-51,2-20 0,-3 1-42,-4 24 0,-3 3 45,0 0 0,-3 1-26,-4 0 1,-2 1-1,-1 1 1,-2 2 585,0 1 1,-3-1-514,-12-18 1,-2-1-40,8 18 0,-1 0-327,-10-16 1,0 0 360,9 20 0,1 2-48,0-1 0,1 0 6,-1 2 0,1-1-45,0 1 0,0 1 869,-23-37-1009,1 8-263,2 10-1765,-27 2 202,16 26 2042,-23 3 1,48 25-1,7 5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57.81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5863,'0'0'0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58.23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 0 8102,'-2'11'1093,"1"-3"-908,1-8 616,0 0-672,83 24-51,-23-10-367,7 3 0,5 1 317,-20-6 0,-2-1 31,7 0 0,2 1-40,3 1 1,1 0-20,2-1 0,1 0 3,2 2 0,0-1-1,1 1 1,0-1-6,-1 0 1,1 1 2,-3-1 0,0 0 0,-1-1 0,-2 0 0,-2 0 0,-1-1 0,-3-1 0,0 0 0,-3-1 0,-1-1-90,46 5 85,-8-1-1,-10-6 6,-11-3 0,-12-1 22,-11-2-22,-13 0-5,-10 0-96,-9 0 412,-9 0-473,-3 0-697,-3 0 23,-10-7 75,-2-7 285,-14-10-78,-9-14 554,-1-3 0,11 13 0,7 8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3:58.66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117 23 9839,'-70'-12'135,"24"2"128,64 17-62,19 8-10,12 10-146,14 6-40,8 2 46,5 0-51,-1 1 5,-1-3-5,-7-2 0,-3-2-5,-10-1-18,-5-1-27,-13-2 39,-9-1-29,-9-1 35,-9 5-1,-4 26 73,-9-5-61,-9 27-6,-12-12 34,-7 6-34,-6 2 5,-1 0-5,2-4 0,0-3 62,2-7-62,2-5 67,2-7 51,0-5-68,3-7 23,2-4-68,4-7-5,1-3 0,4-5-100,0-4-113,4-2-314,-9-4-4310,1-1 4837,-7-2 0,13 0 0,2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02.51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12416,'18'18'-163,"7"7"168,11 15 41,14 16-41,11 12-619,-28-29 0,0 0 614,3 1 0,0 0-129,-2 0 0,0 0 253,32 31-247,-8-6-118,-7-13-207,-9-8-263,-6-11-510,-5-5-1031,-7-7 2252,-5-6 0,-8-7 0,-6-5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12.56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11553,'-1'6'-795,"5"1"139,6 4 175,3 2-170,-4 3-351,-3 7-997,-9 0 1999,-10 3 0,6-12 0,-4-4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02.79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730 4 10898,'-84'-4'112,"9"13"0,39 36-101,-4 11-11,-4 12 0,0 2-90,0 3-167,1-2-180,-1-1-1621,-4-2 1094,-10 6-615,1-10 1690,-3-2 0,29-31 0,9-11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03.10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0 282 7890,'75'-3'231,"0"0"1,-2-1-1,-6-1-85,13-7 72,5-3 35,0-4 60,-1-2-94,-4-2-79,-6-3-28,-4 2-101,-8-1-11,-6 3 0,-8 2-218,-11 4-303,-10 5-522,-13 0-653,-7 4 1696,-11-1 0,3 4 0,-4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03.49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26 4 7229,'-10'-2'252,"1"0"145,9 2 466,0 0-554,0 104-928,0-29 686,0 8 1,0 5-15,1-27 0,-1-2-17,1 5 1,0 0 27,0 0 1,0-1 7,0-2 1,0-1-31,-1-5 0,0-2 14,0 38 72,0-14-128,-2-15-6,0-12-67,0-11-106,1-10-185,1-7 84,0-5-1198,-1-4 1478,-1-5 0,0-3 0,0-4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26.34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412 14 6193,'11'0'3775,"-2"0"-3321,-9 0 111,0 0-38,1-4-40,-1 1-67,2-2-56,-2 4 1126,0 1-1490,-6 0 17,0 0-17,-8 0 0,1 0 0,-5 0 0,-1 1-45,-1 5-28,1 3-145,4 4-29,4 1 79,6 3 34,2 2 22,3 5-11,0 4-96,6 4 40,5 3 17,9 0-29,6-1 34,1 0 62,4-1-17,-3-1-67,-2-2-34,-5-2 34,-6 7 179,-7-10 44,-4 6 96,-5-11 51,-9 1-1,-7 0 74,-13 1 44,-4-2-112,-5-2-157,0-7-302,-21 2-292,14-8-391,-15 4-398,15-2 1344,-13 5 0,27-5 0,-2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26.69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107 0 12225,'-49'12'-79,"9"14"-49,30 35-164,5 15-100,2 8 45,6 1-34,12-10 101,12-10-22,18-21-230,12-15-533,24-21-805,3-22 1870,10-18 0,-43 9 0,-15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27.07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169 406 9542,'-14'-69'644,"0"0"0,2 8 0,0 4-112,-5-11-189,4 23-276,3 19-67,5 15-180,2 14 180,3 23 213,0 23-28,1 46-140,2-39 0,-1 4-286,-1 11 1,1 3 240,0 2 0,0-1 0,-1-3 0,-2-1 0,-2 3 0,-1-2-3,-1-11 0,-1-2-34,-2-2 1,-2-3-104,-6 32-5,1-21 72,7-24 73,3-18 45,4-13 100,5-20 448,10-14-553,11-23-12,15-12-28,9-8 0,5 1 0,3 9 5,-6 13-5,-4 16-50,-7 16 11,-2 7 27,0 18 12,-1 11-308,0 18-527,-4 15-565,-8 22-1568,-8 4 2816,-10 10 0,-4-43 1,-3-14-1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28.10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1 905 12433,'53'-43'7,"0"0"1,-4 3-1,-5 2-1,0-4 5,-5-2 28,-7-1 0,-7 2 17,-7 3 45,-9 6-28,-4 5 16,-4 5-16,-2 6-73,-8 3 0,-5 6-56,-8 3 56,-3 4-5,-2 3-46,0 14 46,2 12-40,2 21-101,8 14-61,5 10-118,7 4 5,5-1 63,10-8 33,8-11-101,13-13-168,8-16-190,5-11-1015,32-13 539,-19-19 252,20-14 907,-32-25 275,-3-14 78,-7-15 549,-7-9-620,-18 44 1,0-4 246,0-17 1,-2 0-379,-4 19 1,0 1-7,2-12 1,-2 5 184,-1-4-38,0 15 38,-2 15-72,-1 10-214,-1 13-44,-1 6 152,0 22 195,0 18 62,0 31-129,-4 25-199,0-36 1,0 1-435,-5 5 1,0 1 388,-1 2 1,0-2-1,-3-3 1,0-2 35,3-7 1,-1-2 196,-15 45-235,11-45 61,2-8 90,7-36 274,6-4-257,-2-12 960,2-15-1122,0-24-38,5-10 1,2-7 22,1 12 1,3-2-510,4-20 1,4 1 511,0 23 0,3 4-570,23-31 530,-2 22-66,-4 20-6,-7 20 84,-9 9 56,-3 16 1000,-5 13-972,-1 17-28,-3 52-185,-5-17 33,-4-22 1,-1 0-117,-1 16 609,0-9-543,-2-14-145,2-14 291,-1-16 56,3-11 140,11-22-78,10-17-57,16-22 12,11-16-790,10-5 761,-26 38 1,0 3-6,37-30-103,0 15 97,-5 18-66,13 15 33,-24 16 0,9 18 0,-28 15-79,-2 17-369,-5 10-481,-6 8-550,-6 5-2621,-10-10 0,-5 2 4100,-8 19 0,3 8 0,-7-62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28.60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230 230 11166,'14'-53'689,"-1"0"1,9-32-534,-22 70-122,-6 4 5,-2 4 140,-9 3-44,-3 2 44,-5 6-78,-6 16-62,-1 17 28,-4 24-5,2 16-352,6 14 296,5 2-1,12 0-5,5-12 0,4-14-5,2-15-57,3-16-72,4-11 61,6-13 0,6-7 6,7-5 61,6-16 6,4-11 307,5-23-251,-1-14 5,1-12-199,-3-6 317,-5 1-16,-6 11-85,-6 13 45,-8 18-56,-5 16-67,-5 13-145,-2 7 145,-1 19 379,0 18-289,0 30-90,0 25-185,2-11 0,0 4-160,2-18 1,-1-1-1111,3 20 0,0-1 595,-1-26 1,0-1 859,-1 7 0,0-4 0,-1 7 0,-1-2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29.17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34 373 11900,'-27'-9'67,"20"2"-16,66 7-18,39 0-14,-24-2 1,9-1-718,-10 1 1,4-2 0,3 1 711,16-2 1,3-1 0,2 0-415,-18 1 0,2-1 1,1 0-1,-1 0 463,3 1 0,-1-1 0,1 0 1,-1 0-25,-3 1 0,-1-1 0,-1 0 1,1 1-22,-3 0 0,-1 0 0,0 0 0,0 0-337,-4 1 1,0-1 0,0 1 0,-1-1 331,25 0 0,0 1 0,0-1-9,0-1 0,0 1 0,0 0 14,-1 0 1,-1 0 0,1 0-19,-1 0 0,0 0 0,-1 0 3,-1 1 1,0-1 0,-1 0-3,-2 0 1,0 0 0,-1 1 33,-2-1 1,-2 0 0,0 0-298,-3-1 1,0 1 0,-2 0 276,-4 0 0,-2 0 0,-1 0 5,-6 0 1,-2 0 0,-1 0 7,19 0 0,-3 0 285,-16 0 0,-3 0-268,36-2-73,-40 2 0,-3 0-123,23-1-140,13-1-51,-50 4 1546,-20 0-2021,-24 1 1240,-56-4 0,33 3 0,-32-1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29.7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7 192 6792,'-4'7'874,"1"-1"-236,3-6-56,74 4-194,-17-3-232,6 1 1,5 0-536,-10-1 1,1-2 537,14 1 1,6 0-434,-14 0 0,3 0 0,2 0 416,10 0 0,1 0 0,3-1-556,7 0 0,3-1 1,-1 0 474,3 0 1,0 0-1,0-1-37,-2 0 1,0-1-1,-1 0-24,-1 1 0,-1 0 0,0-1 17,-1 0 0,-1 0 0,0 0-4,-1 0 0,-1 0 0,1 0-10,-2 0 1,1 0 0,-1-1 22,-2 1 0,-1-1 0,0 0-13,-4 0 0,-1 0 1,-1 0-191,-6 0 0,-1 0 0,-1 0 180,21-2 0,-5 0-1,-14 2 1,-5 0-3,-11-1 0,-4 1 6,37-2 437,-10-2-297,-2 2 17,-13-1 1140,-13 3-755,-16 0 1738,-19 3-1889,-7 1 750,-8 1-4474,0 0 1197,-3-4 2130,-2-2 0,1 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2:13.28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9912,'48'17'188,"0"0"1,2 5 0,-3 5-117,-5 12 1,-2 6-731,4 4 0,-1 3 680,2 2 1,-2 1-23,0 2 0,-1-2 3,-4-3 0,-2-2-20,-3-5 0,-2-3-5,18 23 357,-16-20-335,-12-21 223,-11-13-307,-6-14-314,-4-21 85,-8-19 313,-5-30 61,-9-14-25,9 39 1,1-1 41,0-1 1,0 2 22,-9-42 112,3 13 22,5 18 595,3 17-830,5 18-168,2 13 123,3 12-5,0 16 50,0 16 0,0 18-207,3 13-264,-1 11-106,0-26 0,-1 2 489,0 19 1,0-3 0,-1 10 0,0 8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30.43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2275 241 11598,'-74'-5'930,"-6"0"-930,1-5-582,30 6 1,-3 0 550,-7 0 0,-2 1-3,-7 1 1,-2 1 2,-3 0 1,0 1-13,-3 0 1,-1 0 5,2-1 1,-1 2-20,2 0 0,-1 2-34,2 0 1,0 1-4,1 2 1,0 1 2,2-1 1,-1 1 16,3 1 0,0-1 28,3-1 1,2-1 7,5 0 1,2 0-26,-39 1 300,21-2-574,24-3 1,18-1-544,16 0 50,10-9-67,5-6 739,9-12-258,6-12-173,15-18-260,-1-6 0,-7 20 0,-8 11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30.81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623 0 9078,'-52'8'319,"1"-1"0,-44 15-213,45 19 12,-7 8 61,0 4-16,-3 3-74,5 0-33,6-4 112,9-3-22,12-4-40,10-3-50,10 2 11,5 3 12,9 2-46,9 5 7,9-1-35,11 1 57,5-6 151,4-4 61,4-9 0,7-6-128,2-4 0,6-7-28,-1-1-40,0-5-61,-4 2-11,-1-3-6,-5 2 0,-2 2-62,-5-2-297,-1 1-363,-2 1-662,8 0-5547,-2-1 6931,5-2 0,-25-6 0,-6-3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31.41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 0 11687,'-3'29'280,"0"14"-229,4 27-51,7 15-146,2 9-579,8-1 378,0-6-308,1-12-314,-1-9-3819,-3-17 4788,-5-10 0,-5-21 0,-4-8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31.78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0 176 10175,'71'-43'188,"-1"1"1,0 2 0,-1 9-111,-16 23 1,0 6-417,4-2 0,1 2 377,1-1 0,0 3-36,0 2 0,-1 3 16,-2 2 1,-1 4-1,-4 4 1,-2 4 31,37 28-23,-14 15-23,-17 6-5,-18 7 40,-17 4 115,-12-2-149,-22-1 33,-16-6 6,-25-7-45,-22-6 56,35-33 1,-5-1-166,-23 4 0,-2-2-70,19-9 0,1-2-135,-14 4 0,3-3-761,-6-7 1075,8-4 0,30-4 0,7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32.59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542 1028 10858,'-24'-50'288,"-1"-1"1,-23-33-283,14 73-6,-6 3 0,-6 5-6,-3 6 6,-4 16 90,1 13-85,1 25-5,8 10-44,8 7-29,11-2 67,13-5-33,5-16 39,7-12 0,13-14 0,9-9-6,16-10-162,11-3 28,7-9 62,4-9 5,0-12 68,-4-13 5,-6-6 11,-9-7 78,-11-3 12,-9 1 62,-9 4 49,-6 6-223,-4 21-28,-3 6 39,0 17 39,-5 15 45,-2 11-39,-4 51-39,4-10 27,1 24 85,6-32-17,6-9-34,5-12 6,12-8 22,6-12 11,8-8 7,6-6-74,31-29-33,-14-4-1,-18 1 1,-2-5-499,13-36 495,-27 28 1,-3-3 0,-1-6 0,-2-2 25,-1-6 0,-2-2 25,-2-3 0,-1-5 92,-4 4 1,-1-5 0,-1 4 2,-1-8 1,-1 1-515,1-19 1,-3 6 656,-4-4-170,0 25-121,0 25-22,0 18-51,0 14 340,0 5-351,0 17 314,-1 76-132,1-33 0,0 6-207,-1 2 1,1 8 0,-1-2 121,1-2 0,0-1 0,0 0-13,0 32 0,0-2-28,0-17 0,0-5-39,0-19 0,0-5-427,0 28-222,0-16-377,-1 2-2497,-13 14 3590,4-31 0,-5-5 0,10-35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33.26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0 315 11346,'68'-5'204,"-1"0"0,0 1 1,32-3-1,-5 2-173,-23 5 0,-2 0-977,3 0 1,1-1 981,-4-2 1,0-2-17,-4 0 0,0-2-18,-6-2 1,-2-3 202,-4 1 0,-2-1-205,35-14 56,-15 2 356,-22 1-255,-18 4 27,-17 1-88,-10 2 1054,-11-3-1122,-11 0 143,-14-1-182,-14 3-34,-6 4 34,-5 7-40,2 3 51,-2 16 51,2 14 38,1 27-50,4 21-256,26-31 0,3 3 217,1 2 0,4 0 11,-9 47-11,12-10 6,9-15 27,8-15-33,9-16 12,9-11 66,10-11-11,6-7-5,4-6-1,3-4 1,2-10 462,2-10-524,-3-14 6,-3-11-6,-5-6 5,4-23 1,-16 20-6,0-6-56,-19 35 5,-3 12-66,-3 7-29,-1 15 325,0 15-55,0 17-29,0 15-11,0 7-23,0-1 85,10-1 28,6-7-51,14-8-50,6-8 16,5-8-55,4-11-29,18-6-161,-16-9-281,8-2-515,-29-3-701,-13-5-1338,-6-2 2991,-14-6 0,5 6 0,-5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33.57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1 156 11480,'94'5'263,"1"0"0,-1 0 1,5-1-1,0 0 1,-1-1-171,-2-2 0,-2-1 1,1-1-1146,-1 0 0,0 0 0,-3-1 1082,-9-1 0,-1 0 0,-4-1 0,22-1 1,-7-2-25,-21-2 0,-6 1 376,-12 1 0,-2 0-393,35-7-241,-6-1-297,-3 1-353,-13-3 241,-28 0-1142,-21 0 1803,-40 1 0,14 7 0,-12 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33.85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0 192 10304,'89'8'360,"-1"1"1,1-1 0,3 0-1,1-2 1,-1-1-242,-5-3 1,-1-3 0,0-1-1464,3-3 0,0 0 0,-2-2 1370,-8 1 0,-1-1 0,-3-1-4,25-8 1,-7-2 532,-21 4 1,-5 0-464,-13 1 0,-3 0 194,30-8 700,-16 3-784,-6 2-40,-16 5-128,-18 3 2284,-13 3-2979,-17 2-702,-48-3-2177,-17 0 3413,11 2 0,0 0 0,-5 1 0,10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34.77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11710,'6'55'326,"0"-1"1,-1 9 0,-1 0-184,-2 3 0,0 3-798,-1 19 1,-1 4 691,0-25 0,0 1 1,0 0-548,0 0 0,0 0 0,0-2 529,0 20 1,0-4 25,-1-16 0,-1-4 173,0-8 0,1-3-156,-5 41-51,2 7-5,2-5-1,1-10-5,1-19-11,0-18-106,0-17-191,0-10 492,0-11-739,0-4 1634,2-4-2098,6-21-3934,4-11 4953,3-27 0,-6 24 0,-4 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2T17:24:35.12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781 13 7223,'2'-7'1899,"-1"1"-1747,-1 6 688,0 0-538,-92 52-128,36-7-571,-11 1 0,-3 5 433,28-11 1,3 1-35,-4 3 1,0 0 0,1-1 0,1-1-3,1-3 0,1-1-1,-27 22-178,18-17-252,14-15-432,19-14-207,8-8-268,24-16 1338,11-11 0,-5 4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5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2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5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3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2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3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0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7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August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August 2,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0779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117" Type="http://schemas.openxmlformats.org/officeDocument/2006/relationships/customXml" Target="../ink/ink60.xml"/><Relationship Id="rId21" Type="http://schemas.openxmlformats.org/officeDocument/2006/relationships/customXml" Target="../ink/ink11.xml"/><Relationship Id="rId42" Type="http://schemas.openxmlformats.org/officeDocument/2006/relationships/image" Target="../media/image20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45.xml"/><Relationship Id="rId112" Type="http://schemas.openxmlformats.org/officeDocument/2006/relationships/image" Target="../media/image54.png"/><Relationship Id="rId16" Type="http://schemas.openxmlformats.org/officeDocument/2006/relationships/image" Target="../media/image7.png"/><Relationship Id="rId107" Type="http://schemas.openxmlformats.org/officeDocument/2006/relationships/customXml" Target="../ink/ink55.xml"/><Relationship Id="rId11" Type="http://schemas.openxmlformats.org/officeDocument/2006/relationships/customXml" Target="../ink/ink6.xml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customXml" Target="../ink/ink63.xml"/><Relationship Id="rId5" Type="http://schemas.openxmlformats.org/officeDocument/2006/relationships/customXml" Target="../ink/ink3.xml"/><Relationship Id="rId90" Type="http://schemas.openxmlformats.org/officeDocument/2006/relationships/image" Target="../media/image44.png"/><Relationship Id="rId95" Type="http://schemas.openxmlformats.org/officeDocument/2006/relationships/customXml" Target="../ink/ink48.xml"/><Relationship Id="rId22" Type="http://schemas.openxmlformats.org/officeDocument/2006/relationships/image" Target="../media/image10.png"/><Relationship Id="rId27" Type="http://schemas.openxmlformats.org/officeDocument/2006/relationships/customXml" Target="../ink/ink14.xml"/><Relationship Id="rId43" Type="http://schemas.openxmlformats.org/officeDocument/2006/relationships/customXml" Target="../ink/ink22.xml"/><Relationship Id="rId48" Type="http://schemas.openxmlformats.org/officeDocument/2006/relationships/image" Target="../media/image23.png"/><Relationship Id="rId64" Type="http://schemas.openxmlformats.org/officeDocument/2006/relationships/image" Target="../media/image31.png"/><Relationship Id="rId69" Type="http://schemas.openxmlformats.org/officeDocument/2006/relationships/customXml" Target="../ink/ink35.xml"/><Relationship Id="rId113" Type="http://schemas.openxmlformats.org/officeDocument/2006/relationships/customXml" Target="../ink/ink58.xml"/><Relationship Id="rId118" Type="http://schemas.openxmlformats.org/officeDocument/2006/relationships/image" Target="../media/image57.png"/><Relationship Id="rId80" Type="http://schemas.openxmlformats.org/officeDocument/2006/relationships/image" Target="../media/image39.png"/><Relationship Id="rId85" Type="http://schemas.openxmlformats.org/officeDocument/2006/relationships/customXml" Target="../ink/ink43.xml"/><Relationship Id="rId12" Type="http://schemas.openxmlformats.org/officeDocument/2006/relationships/image" Target="../media/image5.png"/><Relationship Id="rId17" Type="http://schemas.openxmlformats.org/officeDocument/2006/relationships/customXml" Target="../ink/ink9.xml"/><Relationship Id="rId33" Type="http://schemas.openxmlformats.org/officeDocument/2006/relationships/customXml" Target="../ink/ink17.xml"/><Relationship Id="rId38" Type="http://schemas.openxmlformats.org/officeDocument/2006/relationships/image" Target="../media/image18.png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08" Type="http://schemas.openxmlformats.org/officeDocument/2006/relationships/image" Target="../media/image52.png"/><Relationship Id="rId124" Type="http://schemas.openxmlformats.org/officeDocument/2006/relationships/image" Target="../media/image60.png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49" Type="http://schemas.openxmlformats.org/officeDocument/2006/relationships/customXml" Target="../ink/ink25.xml"/><Relationship Id="rId114" Type="http://schemas.openxmlformats.org/officeDocument/2006/relationships/image" Target="../media/image55.png"/><Relationship Id="rId119" Type="http://schemas.openxmlformats.org/officeDocument/2006/relationships/customXml" Target="../ink/ink61.xml"/><Relationship Id="rId44" Type="http://schemas.openxmlformats.org/officeDocument/2006/relationships/image" Target="../media/image21.png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13" Type="http://schemas.openxmlformats.org/officeDocument/2006/relationships/customXml" Target="../ink/ink7.xml"/><Relationship Id="rId18" Type="http://schemas.openxmlformats.org/officeDocument/2006/relationships/image" Target="../media/image8.png"/><Relationship Id="rId39" Type="http://schemas.openxmlformats.org/officeDocument/2006/relationships/customXml" Target="../ink/ink20.xml"/><Relationship Id="rId109" Type="http://schemas.openxmlformats.org/officeDocument/2006/relationships/customXml" Target="../ink/ink56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04" Type="http://schemas.openxmlformats.org/officeDocument/2006/relationships/customXml" Target="../ink/ink53.xml"/><Relationship Id="rId120" Type="http://schemas.openxmlformats.org/officeDocument/2006/relationships/image" Target="../media/image58.png"/><Relationship Id="rId125" Type="http://schemas.openxmlformats.org/officeDocument/2006/relationships/customXml" Target="../ink/ink64.xml"/><Relationship Id="rId7" Type="http://schemas.openxmlformats.org/officeDocument/2006/relationships/customXml" Target="../ink/ink4.xml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3.xml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3.png"/><Relationship Id="rId115" Type="http://schemas.openxmlformats.org/officeDocument/2006/relationships/customXml" Target="../ink/ink59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" Type="http://schemas.openxmlformats.org/officeDocument/2006/relationships/customXml" Target="../ink/ink10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customXml" Target="../ink/ink54.xml"/><Relationship Id="rId126" Type="http://schemas.openxmlformats.org/officeDocument/2006/relationships/image" Target="../media/image61.png"/><Relationship Id="rId8" Type="http://schemas.openxmlformats.org/officeDocument/2006/relationships/image" Target="../media/image3.png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2.xml"/><Relationship Id="rId3" Type="http://schemas.openxmlformats.org/officeDocument/2006/relationships/image" Target="../media/image1.png"/><Relationship Id="rId25" Type="http://schemas.openxmlformats.org/officeDocument/2006/relationships/customXml" Target="../ink/ink13.xml"/><Relationship Id="rId46" Type="http://schemas.openxmlformats.org/officeDocument/2006/relationships/image" Target="../media/image22.png"/><Relationship Id="rId67" Type="http://schemas.openxmlformats.org/officeDocument/2006/relationships/customXml" Target="../ink/ink34.xml"/><Relationship Id="rId116" Type="http://schemas.openxmlformats.org/officeDocument/2006/relationships/image" Target="../media/image56.png"/><Relationship Id="rId20" Type="http://schemas.openxmlformats.org/officeDocument/2006/relationships/image" Target="../media/image9.png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7.xml"/><Relationship Id="rId15" Type="http://schemas.openxmlformats.org/officeDocument/2006/relationships/customXml" Target="../ink/ink8.xml"/><Relationship Id="rId36" Type="http://schemas.openxmlformats.org/officeDocument/2006/relationships/image" Target="../media/image17.png"/><Relationship Id="rId57" Type="http://schemas.openxmlformats.org/officeDocument/2006/relationships/customXml" Target="../ink/ink29.xml"/><Relationship Id="rId106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customXml" Target="../ink/ink16.xml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59.png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3.xml"/><Relationship Id="rId21" Type="http://schemas.openxmlformats.org/officeDocument/2006/relationships/image" Target="../media/image70.png"/><Relationship Id="rId42" Type="http://schemas.openxmlformats.org/officeDocument/2006/relationships/image" Target="../media/image80.png"/><Relationship Id="rId63" Type="http://schemas.openxmlformats.org/officeDocument/2006/relationships/customXml" Target="../ink/ink96.xml"/><Relationship Id="rId84" Type="http://schemas.openxmlformats.org/officeDocument/2006/relationships/image" Target="../media/image101.png"/><Relationship Id="rId138" Type="http://schemas.openxmlformats.org/officeDocument/2006/relationships/image" Target="../media/image128.png"/><Relationship Id="rId159" Type="http://schemas.openxmlformats.org/officeDocument/2006/relationships/customXml" Target="../ink/ink144.xml"/><Relationship Id="rId170" Type="http://schemas.openxmlformats.org/officeDocument/2006/relationships/image" Target="../media/image144.png"/><Relationship Id="rId191" Type="http://schemas.openxmlformats.org/officeDocument/2006/relationships/customXml" Target="../ink/ink160.xml"/><Relationship Id="rId205" Type="http://schemas.openxmlformats.org/officeDocument/2006/relationships/image" Target="../media/image161.png"/><Relationship Id="rId226" Type="http://schemas.openxmlformats.org/officeDocument/2006/relationships/customXml" Target="../ink/ink178.xml"/><Relationship Id="rId107" Type="http://schemas.openxmlformats.org/officeDocument/2006/relationships/customXml" Target="../ink/ink118.xml"/><Relationship Id="rId11" Type="http://schemas.openxmlformats.org/officeDocument/2006/relationships/image" Target="../media/image65.png"/><Relationship Id="rId32" Type="http://schemas.openxmlformats.org/officeDocument/2006/relationships/image" Target="../media/image75.png"/><Relationship Id="rId53" Type="http://schemas.openxmlformats.org/officeDocument/2006/relationships/customXml" Target="../ink/ink91.xml"/><Relationship Id="rId74" Type="http://schemas.openxmlformats.org/officeDocument/2006/relationships/image" Target="../media/image96.png"/><Relationship Id="rId128" Type="http://schemas.openxmlformats.org/officeDocument/2006/relationships/image" Target="../media/image123.png"/><Relationship Id="rId149" Type="http://schemas.openxmlformats.org/officeDocument/2006/relationships/customXml" Target="../ink/ink139.xml"/><Relationship Id="rId5" Type="http://schemas.openxmlformats.org/officeDocument/2006/relationships/image" Target="../media/image62.png"/><Relationship Id="rId95" Type="http://schemas.openxmlformats.org/officeDocument/2006/relationships/customXml" Target="../ink/ink112.xml"/><Relationship Id="rId160" Type="http://schemas.openxmlformats.org/officeDocument/2006/relationships/image" Target="../media/image139.png"/><Relationship Id="rId181" Type="http://schemas.openxmlformats.org/officeDocument/2006/relationships/customXml" Target="../ink/ink155.xml"/><Relationship Id="rId216" Type="http://schemas.openxmlformats.org/officeDocument/2006/relationships/customXml" Target="../ink/ink173.xml"/><Relationship Id="rId22" Type="http://schemas.openxmlformats.org/officeDocument/2006/relationships/customXml" Target="../ink/ink75.xml"/><Relationship Id="rId43" Type="http://schemas.openxmlformats.org/officeDocument/2006/relationships/customXml" Target="../ink/ink86.xml"/><Relationship Id="rId64" Type="http://schemas.openxmlformats.org/officeDocument/2006/relationships/image" Target="../media/image91.png"/><Relationship Id="rId118" Type="http://schemas.openxmlformats.org/officeDocument/2006/relationships/image" Target="../media/image118.png"/><Relationship Id="rId139" Type="http://schemas.openxmlformats.org/officeDocument/2006/relationships/customXml" Target="../ink/ink134.xml"/><Relationship Id="rId85" Type="http://schemas.openxmlformats.org/officeDocument/2006/relationships/customXml" Target="../ink/ink107.xml"/><Relationship Id="rId150" Type="http://schemas.openxmlformats.org/officeDocument/2006/relationships/image" Target="../media/image134.png"/><Relationship Id="rId171" Type="http://schemas.openxmlformats.org/officeDocument/2006/relationships/customXml" Target="../ink/ink150.xml"/><Relationship Id="rId192" Type="http://schemas.openxmlformats.org/officeDocument/2006/relationships/image" Target="../media/image155.png"/><Relationship Id="rId206" Type="http://schemas.openxmlformats.org/officeDocument/2006/relationships/customXml" Target="../ink/ink168.xml"/><Relationship Id="rId227" Type="http://schemas.openxmlformats.org/officeDocument/2006/relationships/image" Target="../media/image172.png"/><Relationship Id="rId12" Type="http://schemas.openxmlformats.org/officeDocument/2006/relationships/customXml" Target="../ink/ink70.xml"/><Relationship Id="rId33" Type="http://schemas.openxmlformats.org/officeDocument/2006/relationships/customXml" Target="../ink/ink81.xml"/><Relationship Id="rId108" Type="http://schemas.openxmlformats.org/officeDocument/2006/relationships/image" Target="../media/image113.png"/><Relationship Id="rId129" Type="http://schemas.openxmlformats.org/officeDocument/2006/relationships/customXml" Target="../ink/ink129.xml"/><Relationship Id="rId54" Type="http://schemas.openxmlformats.org/officeDocument/2006/relationships/image" Target="../media/image86.png"/><Relationship Id="rId75" Type="http://schemas.openxmlformats.org/officeDocument/2006/relationships/customXml" Target="../ink/ink102.xml"/><Relationship Id="rId96" Type="http://schemas.openxmlformats.org/officeDocument/2006/relationships/image" Target="../media/image107.png"/><Relationship Id="rId140" Type="http://schemas.openxmlformats.org/officeDocument/2006/relationships/image" Target="../media/image129.png"/><Relationship Id="rId161" Type="http://schemas.openxmlformats.org/officeDocument/2006/relationships/customXml" Target="../ink/ink145.xml"/><Relationship Id="rId182" Type="http://schemas.openxmlformats.org/officeDocument/2006/relationships/image" Target="../media/image150.png"/><Relationship Id="rId217" Type="http://schemas.openxmlformats.org/officeDocument/2006/relationships/image" Target="../media/image167.png"/><Relationship Id="rId6" Type="http://schemas.openxmlformats.org/officeDocument/2006/relationships/customXml" Target="../ink/ink67.xml"/><Relationship Id="rId23" Type="http://schemas.openxmlformats.org/officeDocument/2006/relationships/image" Target="../media/image71.png"/><Relationship Id="rId119" Type="http://schemas.openxmlformats.org/officeDocument/2006/relationships/customXml" Target="../ink/ink124.xml"/><Relationship Id="rId44" Type="http://schemas.openxmlformats.org/officeDocument/2006/relationships/image" Target="../media/image81.png"/><Relationship Id="rId65" Type="http://schemas.openxmlformats.org/officeDocument/2006/relationships/customXml" Target="../ink/ink97.xml"/><Relationship Id="rId86" Type="http://schemas.openxmlformats.org/officeDocument/2006/relationships/image" Target="../media/image102.png"/><Relationship Id="rId130" Type="http://schemas.openxmlformats.org/officeDocument/2006/relationships/image" Target="../media/image124.png"/><Relationship Id="rId151" Type="http://schemas.openxmlformats.org/officeDocument/2006/relationships/customXml" Target="../ink/ink140.xml"/><Relationship Id="rId172" Type="http://schemas.openxmlformats.org/officeDocument/2006/relationships/image" Target="../media/image145.png"/><Relationship Id="rId193" Type="http://schemas.openxmlformats.org/officeDocument/2006/relationships/customXml" Target="../ink/ink161.xml"/><Relationship Id="rId207" Type="http://schemas.openxmlformats.org/officeDocument/2006/relationships/image" Target="../media/image162.png"/><Relationship Id="rId228" Type="http://schemas.openxmlformats.org/officeDocument/2006/relationships/customXml" Target="../ink/ink179.xml"/><Relationship Id="rId13" Type="http://schemas.openxmlformats.org/officeDocument/2006/relationships/image" Target="../media/image66.png"/><Relationship Id="rId109" Type="http://schemas.openxmlformats.org/officeDocument/2006/relationships/customXml" Target="../ink/ink119.xml"/><Relationship Id="rId34" Type="http://schemas.openxmlformats.org/officeDocument/2006/relationships/image" Target="../media/image76.png"/><Relationship Id="rId55" Type="http://schemas.openxmlformats.org/officeDocument/2006/relationships/customXml" Target="../ink/ink92.xml"/><Relationship Id="rId76" Type="http://schemas.openxmlformats.org/officeDocument/2006/relationships/image" Target="../media/image97.png"/><Relationship Id="rId97" Type="http://schemas.openxmlformats.org/officeDocument/2006/relationships/customXml" Target="../ink/ink113.xml"/><Relationship Id="rId120" Type="http://schemas.openxmlformats.org/officeDocument/2006/relationships/image" Target="../media/image119.png"/><Relationship Id="rId141" Type="http://schemas.openxmlformats.org/officeDocument/2006/relationships/customXml" Target="../ink/ink135.xml"/><Relationship Id="rId7" Type="http://schemas.openxmlformats.org/officeDocument/2006/relationships/image" Target="../media/image63.png"/><Relationship Id="rId162" Type="http://schemas.openxmlformats.org/officeDocument/2006/relationships/image" Target="../media/image140.png"/><Relationship Id="rId183" Type="http://schemas.openxmlformats.org/officeDocument/2006/relationships/customXml" Target="../ink/ink156.xml"/><Relationship Id="rId218" Type="http://schemas.openxmlformats.org/officeDocument/2006/relationships/customXml" Target="../ink/ink174.xml"/><Relationship Id="rId24" Type="http://schemas.openxmlformats.org/officeDocument/2006/relationships/customXml" Target="../ink/ink76.xml"/><Relationship Id="rId45" Type="http://schemas.openxmlformats.org/officeDocument/2006/relationships/customXml" Target="../ink/ink87.xml"/><Relationship Id="rId66" Type="http://schemas.openxmlformats.org/officeDocument/2006/relationships/image" Target="../media/image92.png"/><Relationship Id="rId87" Type="http://schemas.openxmlformats.org/officeDocument/2006/relationships/customXml" Target="../ink/ink108.xml"/><Relationship Id="rId110" Type="http://schemas.openxmlformats.org/officeDocument/2006/relationships/image" Target="../media/image114.png"/><Relationship Id="rId131" Type="http://schemas.openxmlformats.org/officeDocument/2006/relationships/customXml" Target="../ink/ink130.xml"/><Relationship Id="rId152" Type="http://schemas.openxmlformats.org/officeDocument/2006/relationships/image" Target="../media/image135.png"/><Relationship Id="rId173" Type="http://schemas.openxmlformats.org/officeDocument/2006/relationships/customXml" Target="../ink/ink151.xml"/><Relationship Id="rId194" Type="http://schemas.openxmlformats.org/officeDocument/2006/relationships/image" Target="../media/image156.png"/><Relationship Id="rId208" Type="http://schemas.openxmlformats.org/officeDocument/2006/relationships/customXml" Target="../ink/ink169.xml"/><Relationship Id="rId229" Type="http://schemas.openxmlformats.org/officeDocument/2006/relationships/image" Target="../media/image173.png"/><Relationship Id="rId14" Type="http://schemas.openxmlformats.org/officeDocument/2006/relationships/customXml" Target="../ink/ink71.xml"/><Relationship Id="rId35" Type="http://schemas.openxmlformats.org/officeDocument/2006/relationships/customXml" Target="../ink/ink82.xml"/><Relationship Id="rId56" Type="http://schemas.openxmlformats.org/officeDocument/2006/relationships/image" Target="../media/image87.png"/><Relationship Id="rId77" Type="http://schemas.openxmlformats.org/officeDocument/2006/relationships/customXml" Target="../ink/ink103.xml"/><Relationship Id="rId100" Type="http://schemas.openxmlformats.org/officeDocument/2006/relationships/image" Target="../media/image109.png"/><Relationship Id="rId8" Type="http://schemas.openxmlformats.org/officeDocument/2006/relationships/customXml" Target="../ink/ink68.xml"/><Relationship Id="rId98" Type="http://schemas.openxmlformats.org/officeDocument/2006/relationships/image" Target="../media/image108.png"/><Relationship Id="rId121" Type="http://schemas.openxmlformats.org/officeDocument/2006/relationships/customXml" Target="../ink/ink125.xml"/><Relationship Id="rId142" Type="http://schemas.openxmlformats.org/officeDocument/2006/relationships/image" Target="../media/image130.png"/><Relationship Id="rId163" Type="http://schemas.openxmlformats.org/officeDocument/2006/relationships/customXml" Target="../ink/ink146.xml"/><Relationship Id="rId184" Type="http://schemas.openxmlformats.org/officeDocument/2006/relationships/image" Target="../media/image151.png"/><Relationship Id="rId219" Type="http://schemas.openxmlformats.org/officeDocument/2006/relationships/image" Target="../media/image168.png"/><Relationship Id="rId230" Type="http://schemas.openxmlformats.org/officeDocument/2006/relationships/customXml" Target="../ink/ink180.xml"/><Relationship Id="rId25" Type="http://schemas.openxmlformats.org/officeDocument/2006/relationships/customXml" Target="../ink/ink77.xml"/><Relationship Id="rId46" Type="http://schemas.openxmlformats.org/officeDocument/2006/relationships/image" Target="../media/image82.png"/><Relationship Id="rId67" Type="http://schemas.openxmlformats.org/officeDocument/2006/relationships/customXml" Target="../ink/ink98.xml"/><Relationship Id="rId116" Type="http://schemas.openxmlformats.org/officeDocument/2006/relationships/image" Target="../media/image117.png"/><Relationship Id="rId137" Type="http://schemas.openxmlformats.org/officeDocument/2006/relationships/customXml" Target="../ink/ink133.xml"/><Relationship Id="rId158" Type="http://schemas.openxmlformats.org/officeDocument/2006/relationships/image" Target="../media/image138.png"/><Relationship Id="rId20" Type="http://schemas.openxmlformats.org/officeDocument/2006/relationships/customXml" Target="../ink/ink74.xml"/><Relationship Id="rId41" Type="http://schemas.openxmlformats.org/officeDocument/2006/relationships/customXml" Target="../ink/ink85.xml"/><Relationship Id="rId62" Type="http://schemas.openxmlformats.org/officeDocument/2006/relationships/image" Target="../media/image90.png"/><Relationship Id="rId83" Type="http://schemas.openxmlformats.org/officeDocument/2006/relationships/customXml" Target="../ink/ink106.xml"/><Relationship Id="rId88" Type="http://schemas.openxmlformats.org/officeDocument/2006/relationships/image" Target="../media/image103.png"/><Relationship Id="rId111" Type="http://schemas.openxmlformats.org/officeDocument/2006/relationships/customXml" Target="../ink/ink120.xml"/><Relationship Id="rId132" Type="http://schemas.openxmlformats.org/officeDocument/2006/relationships/image" Target="../media/image125.png"/><Relationship Id="rId153" Type="http://schemas.openxmlformats.org/officeDocument/2006/relationships/customXml" Target="../ink/ink141.xml"/><Relationship Id="rId174" Type="http://schemas.openxmlformats.org/officeDocument/2006/relationships/image" Target="../media/image146.png"/><Relationship Id="rId179" Type="http://schemas.openxmlformats.org/officeDocument/2006/relationships/customXml" Target="../ink/ink154.xml"/><Relationship Id="rId195" Type="http://schemas.openxmlformats.org/officeDocument/2006/relationships/customXml" Target="../ink/ink162.xml"/><Relationship Id="rId209" Type="http://schemas.openxmlformats.org/officeDocument/2006/relationships/image" Target="../media/image163.png"/><Relationship Id="rId190" Type="http://schemas.openxmlformats.org/officeDocument/2006/relationships/image" Target="../media/image154.png"/><Relationship Id="rId204" Type="http://schemas.openxmlformats.org/officeDocument/2006/relationships/customXml" Target="../ink/ink167.xml"/><Relationship Id="rId220" Type="http://schemas.openxmlformats.org/officeDocument/2006/relationships/customXml" Target="../ink/ink175.xml"/><Relationship Id="rId225" Type="http://schemas.openxmlformats.org/officeDocument/2006/relationships/image" Target="../media/image171.png"/><Relationship Id="rId15" Type="http://schemas.openxmlformats.org/officeDocument/2006/relationships/image" Target="../media/image67.png"/><Relationship Id="rId36" Type="http://schemas.openxmlformats.org/officeDocument/2006/relationships/image" Target="../media/image77.png"/><Relationship Id="rId57" Type="http://schemas.openxmlformats.org/officeDocument/2006/relationships/customXml" Target="../ink/ink93.xml"/><Relationship Id="rId106" Type="http://schemas.openxmlformats.org/officeDocument/2006/relationships/image" Target="../media/image112.png"/><Relationship Id="rId127" Type="http://schemas.openxmlformats.org/officeDocument/2006/relationships/customXml" Target="../ink/ink128.xml"/><Relationship Id="rId10" Type="http://schemas.openxmlformats.org/officeDocument/2006/relationships/customXml" Target="../ink/ink69.xml"/><Relationship Id="rId31" Type="http://schemas.openxmlformats.org/officeDocument/2006/relationships/customXml" Target="../ink/ink80.xml"/><Relationship Id="rId52" Type="http://schemas.openxmlformats.org/officeDocument/2006/relationships/image" Target="../media/image85.png"/><Relationship Id="rId73" Type="http://schemas.openxmlformats.org/officeDocument/2006/relationships/customXml" Target="../ink/ink101.xml"/><Relationship Id="rId78" Type="http://schemas.openxmlformats.org/officeDocument/2006/relationships/image" Target="../media/image98.png"/><Relationship Id="rId94" Type="http://schemas.openxmlformats.org/officeDocument/2006/relationships/image" Target="../media/image106.png"/><Relationship Id="rId99" Type="http://schemas.openxmlformats.org/officeDocument/2006/relationships/customXml" Target="../ink/ink114.xml"/><Relationship Id="rId101" Type="http://schemas.openxmlformats.org/officeDocument/2006/relationships/customXml" Target="../ink/ink115.xml"/><Relationship Id="rId122" Type="http://schemas.openxmlformats.org/officeDocument/2006/relationships/image" Target="../media/image120.png"/><Relationship Id="rId143" Type="http://schemas.openxmlformats.org/officeDocument/2006/relationships/customXml" Target="../ink/ink136.xml"/><Relationship Id="rId148" Type="http://schemas.openxmlformats.org/officeDocument/2006/relationships/image" Target="../media/image133.png"/><Relationship Id="rId164" Type="http://schemas.openxmlformats.org/officeDocument/2006/relationships/image" Target="../media/image141.png"/><Relationship Id="rId169" Type="http://schemas.openxmlformats.org/officeDocument/2006/relationships/customXml" Target="../ink/ink149.xml"/><Relationship Id="rId185" Type="http://schemas.openxmlformats.org/officeDocument/2006/relationships/customXml" Target="../ink/ink157.xml"/><Relationship Id="rId4" Type="http://schemas.openxmlformats.org/officeDocument/2006/relationships/customXml" Target="../ink/ink66.xml"/><Relationship Id="rId9" Type="http://schemas.openxmlformats.org/officeDocument/2006/relationships/image" Target="../media/image64.png"/><Relationship Id="rId180" Type="http://schemas.openxmlformats.org/officeDocument/2006/relationships/image" Target="../media/image149.png"/><Relationship Id="rId210" Type="http://schemas.openxmlformats.org/officeDocument/2006/relationships/customXml" Target="../ink/ink170.xml"/><Relationship Id="rId215" Type="http://schemas.openxmlformats.org/officeDocument/2006/relationships/image" Target="../media/image166.png"/><Relationship Id="rId26" Type="http://schemas.openxmlformats.org/officeDocument/2006/relationships/image" Target="../media/image72.png"/><Relationship Id="rId231" Type="http://schemas.openxmlformats.org/officeDocument/2006/relationships/image" Target="../media/image174.png"/><Relationship Id="rId47" Type="http://schemas.openxmlformats.org/officeDocument/2006/relationships/customXml" Target="../ink/ink88.xml"/><Relationship Id="rId68" Type="http://schemas.openxmlformats.org/officeDocument/2006/relationships/image" Target="../media/image93.png"/><Relationship Id="rId89" Type="http://schemas.openxmlformats.org/officeDocument/2006/relationships/customXml" Target="../ink/ink109.xml"/><Relationship Id="rId112" Type="http://schemas.openxmlformats.org/officeDocument/2006/relationships/image" Target="../media/image115.png"/><Relationship Id="rId133" Type="http://schemas.openxmlformats.org/officeDocument/2006/relationships/customXml" Target="../ink/ink131.xml"/><Relationship Id="rId154" Type="http://schemas.openxmlformats.org/officeDocument/2006/relationships/image" Target="../media/image136.png"/><Relationship Id="rId175" Type="http://schemas.openxmlformats.org/officeDocument/2006/relationships/customXml" Target="../ink/ink152.xml"/><Relationship Id="rId196" Type="http://schemas.openxmlformats.org/officeDocument/2006/relationships/image" Target="../media/image157.png"/><Relationship Id="rId200" Type="http://schemas.openxmlformats.org/officeDocument/2006/relationships/image" Target="../media/image159.png"/><Relationship Id="rId16" Type="http://schemas.openxmlformats.org/officeDocument/2006/relationships/customXml" Target="../ink/ink72.xml"/><Relationship Id="rId221" Type="http://schemas.openxmlformats.org/officeDocument/2006/relationships/image" Target="../media/image169.png"/><Relationship Id="rId37" Type="http://schemas.openxmlformats.org/officeDocument/2006/relationships/customXml" Target="../ink/ink83.xml"/><Relationship Id="rId58" Type="http://schemas.openxmlformats.org/officeDocument/2006/relationships/image" Target="../media/image88.png"/><Relationship Id="rId79" Type="http://schemas.openxmlformats.org/officeDocument/2006/relationships/customXml" Target="../ink/ink104.xml"/><Relationship Id="rId102" Type="http://schemas.openxmlformats.org/officeDocument/2006/relationships/image" Target="../media/image110.png"/><Relationship Id="rId123" Type="http://schemas.openxmlformats.org/officeDocument/2006/relationships/customXml" Target="../ink/ink126.xml"/><Relationship Id="rId144" Type="http://schemas.openxmlformats.org/officeDocument/2006/relationships/image" Target="../media/image131.png"/><Relationship Id="rId90" Type="http://schemas.openxmlformats.org/officeDocument/2006/relationships/image" Target="../media/image104.png"/><Relationship Id="rId165" Type="http://schemas.openxmlformats.org/officeDocument/2006/relationships/customXml" Target="../ink/ink147.xml"/><Relationship Id="rId186" Type="http://schemas.openxmlformats.org/officeDocument/2006/relationships/image" Target="../media/image152.png"/><Relationship Id="rId211" Type="http://schemas.openxmlformats.org/officeDocument/2006/relationships/image" Target="../media/image164.png"/><Relationship Id="rId27" Type="http://schemas.openxmlformats.org/officeDocument/2006/relationships/customXml" Target="../ink/ink78.xml"/><Relationship Id="rId48" Type="http://schemas.openxmlformats.org/officeDocument/2006/relationships/image" Target="../media/image83.png"/><Relationship Id="rId69" Type="http://schemas.openxmlformats.org/officeDocument/2006/relationships/customXml" Target="../ink/ink99.xml"/><Relationship Id="rId113" Type="http://schemas.openxmlformats.org/officeDocument/2006/relationships/customXml" Target="../ink/ink121.xml"/><Relationship Id="rId134" Type="http://schemas.openxmlformats.org/officeDocument/2006/relationships/image" Target="../media/image126.png"/><Relationship Id="rId80" Type="http://schemas.openxmlformats.org/officeDocument/2006/relationships/image" Target="../media/image99.png"/><Relationship Id="rId155" Type="http://schemas.openxmlformats.org/officeDocument/2006/relationships/customXml" Target="../ink/ink142.xml"/><Relationship Id="rId176" Type="http://schemas.openxmlformats.org/officeDocument/2006/relationships/image" Target="../media/image147.png"/><Relationship Id="rId197" Type="http://schemas.openxmlformats.org/officeDocument/2006/relationships/customXml" Target="../ink/ink163.xml"/><Relationship Id="rId201" Type="http://schemas.openxmlformats.org/officeDocument/2006/relationships/customXml" Target="../ink/ink165.xml"/><Relationship Id="rId222" Type="http://schemas.openxmlformats.org/officeDocument/2006/relationships/customXml" Target="../ink/ink176.xml"/><Relationship Id="rId17" Type="http://schemas.openxmlformats.org/officeDocument/2006/relationships/image" Target="../media/image68.png"/><Relationship Id="rId38" Type="http://schemas.openxmlformats.org/officeDocument/2006/relationships/image" Target="../media/image78.png"/><Relationship Id="rId59" Type="http://schemas.openxmlformats.org/officeDocument/2006/relationships/customXml" Target="../ink/ink94.xml"/><Relationship Id="rId103" Type="http://schemas.openxmlformats.org/officeDocument/2006/relationships/customXml" Target="../ink/ink116.xml"/><Relationship Id="rId124" Type="http://schemas.openxmlformats.org/officeDocument/2006/relationships/image" Target="../media/image121.png"/><Relationship Id="rId70" Type="http://schemas.openxmlformats.org/officeDocument/2006/relationships/image" Target="../media/image94.png"/><Relationship Id="rId91" Type="http://schemas.openxmlformats.org/officeDocument/2006/relationships/customXml" Target="../ink/ink110.xml"/><Relationship Id="rId145" Type="http://schemas.openxmlformats.org/officeDocument/2006/relationships/customXml" Target="../ink/ink137.xml"/><Relationship Id="rId166" Type="http://schemas.openxmlformats.org/officeDocument/2006/relationships/image" Target="../media/image142.png"/><Relationship Id="rId187" Type="http://schemas.openxmlformats.org/officeDocument/2006/relationships/customXml" Target="../ink/ink158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1.xml"/><Relationship Id="rId28" Type="http://schemas.openxmlformats.org/officeDocument/2006/relationships/image" Target="../media/image73.png"/><Relationship Id="rId49" Type="http://schemas.openxmlformats.org/officeDocument/2006/relationships/customXml" Target="../ink/ink89.xml"/><Relationship Id="rId114" Type="http://schemas.openxmlformats.org/officeDocument/2006/relationships/image" Target="../media/image116.png"/><Relationship Id="rId60" Type="http://schemas.openxmlformats.org/officeDocument/2006/relationships/image" Target="../media/image89.png"/><Relationship Id="rId81" Type="http://schemas.openxmlformats.org/officeDocument/2006/relationships/customXml" Target="../ink/ink105.xml"/><Relationship Id="rId135" Type="http://schemas.openxmlformats.org/officeDocument/2006/relationships/customXml" Target="../ink/ink132.xml"/><Relationship Id="rId156" Type="http://schemas.openxmlformats.org/officeDocument/2006/relationships/image" Target="../media/image137.png"/><Relationship Id="rId177" Type="http://schemas.openxmlformats.org/officeDocument/2006/relationships/customXml" Target="../ink/ink153.xml"/><Relationship Id="rId198" Type="http://schemas.openxmlformats.org/officeDocument/2006/relationships/image" Target="../media/image158.png"/><Relationship Id="rId202" Type="http://schemas.openxmlformats.org/officeDocument/2006/relationships/image" Target="../media/image160.png"/><Relationship Id="rId223" Type="http://schemas.openxmlformats.org/officeDocument/2006/relationships/image" Target="../media/image170.png"/><Relationship Id="rId18" Type="http://schemas.openxmlformats.org/officeDocument/2006/relationships/customXml" Target="../ink/ink73.xml"/><Relationship Id="rId39" Type="http://schemas.openxmlformats.org/officeDocument/2006/relationships/customXml" Target="../ink/ink84.xml"/><Relationship Id="rId50" Type="http://schemas.openxmlformats.org/officeDocument/2006/relationships/image" Target="../media/image84.png"/><Relationship Id="rId104" Type="http://schemas.openxmlformats.org/officeDocument/2006/relationships/image" Target="../media/image111.png"/><Relationship Id="rId125" Type="http://schemas.openxmlformats.org/officeDocument/2006/relationships/customXml" Target="../ink/ink127.xml"/><Relationship Id="rId146" Type="http://schemas.openxmlformats.org/officeDocument/2006/relationships/image" Target="../media/image132.png"/><Relationship Id="rId167" Type="http://schemas.openxmlformats.org/officeDocument/2006/relationships/customXml" Target="../ink/ink148.xml"/><Relationship Id="rId188" Type="http://schemas.openxmlformats.org/officeDocument/2006/relationships/image" Target="../media/image153.png"/><Relationship Id="rId71" Type="http://schemas.openxmlformats.org/officeDocument/2006/relationships/customXml" Target="../ink/ink100.xml"/><Relationship Id="rId92" Type="http://schemas.openxmlformats.org/officeDocument/2006/relationships/image" Target="../media/image105.png"/><Relationship Id="rId213" Type="http://schemas.openxmlformats.org/officeDocument/2006/relationships/image" Target="../media/image165.png"/><Relationship Id="rId2" Type="http://schemas.openxmlformats.org/officeDocument/2006/relationships/customXml" Target="../ink/ink65.xml"/><Relationship Id="rId29" Type="http://schemas.openxmlformats.org/officeDocument/2006/relationships/customXml" Target="../ink/ink79.xml"/><Relationship Id="rId40" Type="http://schemas.openxmlformats.org/officeDocument/2006/relationships/image" Target="../media/image79.png"/><Relationship Id="rId115" Type="http://schemas.openxmlformats.org/officeDocument/2006/relationships/customXml" Target="../ink/ink122.xml"/><Relationship Id="rId136" Type="http://schemas.openxmlformats.org/officeDocument/2006/relationships/image" Target="../media/image127.png"/><Relationship Id="rId157" Type="http://schemas.openxmlformats.org/officeDocument/2006/relationships/customXml" Target="../ink/ink143.xml"/><Relationship Id="rId178" Type="http://schemas.openxmlformats.org/officeDocument/2006/relationships/image" Target="../media/image148.png"/><Relationship Id="rId61" Type="http://schemas.openxmlformats.org/officeDocument/2006/relationships/customXml" Target="../ink/ink95.xml"/><Relationship Id="rId82" Type="http://schemas.openxmlformats.org/officeDocument/2006/relationships/image" Target="../media/image100.png"/><Relationship Id="rId199" Type="http://schemas.openxmlformats.org/officeDocument/2006/relationships/customXml" Target="../ink/ink164.xml"/><Relationship Id="rId203" Type="http://schemas.openxmlformats.org/officeDocument/2006/relationships/customXml" Target="../ink/ink166.xml"/><Relationship Id="rId19" Type="http://schemas.openxmlformats.org/officeDocument/2006/relationships/image" Target="../media/image69.png"/><Relationship Id="rId224" Type="http://schemas.openxmlformats.org/officeDocument/2006/relationships/customXml" Target="../ink/ink177.xml"/><Relationship Id="rId30" Type="http://schemas.openxmlformats.org/officeDocument/2006/relationships/image" Target="../media/image74.png"/><Relationship Id="rId105" Type="http://schemas.openxmlformats.org/officeDocument/2006/relationships/customXml" Target="../ink/ink117.xml"/><Relationship Id="rId126" Type="http://schemas.openxmlformats.org/officeDocument/2006/relationships/image" Target="../media/image122.png"/><Relationship Id="rId147" Type="http://schemas.openxmlformats.org/officeDocument/2006/relationships/customXml" Target="../ink/ink138.xml"/><Relationship Id="rId168" Type="http://schemas.openxmlformats.org/officeDocument/2006/relationships/image" Target="../media/image143.png"/><Relationship Id="rId51" Type="http://schemas.openxmlformats.org/officeDocument/2006/relationships/customXml" Target="../ink/ink90.xml"/><Relationship Id="rId72" Type="http://schemas.openxmlformats.org/officeDocument/2006/relationships/image" Target="../media/image95.png"/><Relationship Id="rId93" Type="http://schemas.openxmlformats.org/officeDocument/2006/relationships/customXml" Target="../ink/ink111.xml"/><Relationship Id="rId189" Type="http://schemas.openxmlformats.org/officeDocument/2006/relationships/customXml" Target="../ink/ink159.xml"/><Relationship Id="rId3" Type="http://schemas.openxmlformats.org/officeDocument/2006/relationships/image" Target="../media/image6.png"/><Relationship Id="rId214" Type="http://schemas.openxmlformats.org/officeDocument/2006/relationships/customXml" Target="../ink/ink17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1.png"/><Relationship Id="rId21" Type="http://schemas.openxmlformats.org/officeDocument/2006/relationships/image" Target="../media/image183.png"/><Relationship Id="rId42" Type="http://schemas.openxmlformats.org/officeDocument/2006/relationships/customXml" Target="../ink/ink201.xml"/><Relationship Id="rId63" Type="http://schemas.openxmlformats.org/officeDocument/2006/relationships/image" Target="../media/image204.png"/><Relationship Id="rId84" Type="http://schemas.openxmlformats.org/officeDocument/2006/relationships/customXml" Target="../ink/ink222.xml"/><Relationship Id="rId138" Type="http://schemas.openxmlformats.org/officeDocument/2006/relationships/customXml" Target="../ink/ink250.xml"/><Relationship Id="rId159" Type="http://schemas.openxmlformats.org/officeDocument/2006/relationships/image" Target="../media/image251.png"/><Relationship Id="rId170" Type="http://schemas.openxmlformats.org/officeDocument/2006/relationships/customXml" Target="../ink/ink266.xml"/><Relationship Id="rId191" Type="http://schemas.openxmlformats.org/officeDocument/2006/relationships/image" Target="../media/image267.png"/><Relationship Id="rId107" Type="http://schemas.openxmlformats.org/officeDocument/2006/relationships/image" Target="../media/image226.png"/><Relationship Id="rId11" Type="http://schemas.openxmlformats.org/officeDocument/2006/relationships/image" Target="../media/image178.png"/><Relationship Id="rId32" Type="http://schemas.openxmlformats.org/officeDocument/2006/relationships/customXml" Target="../ink/ink196.xml"/><Relationship Id="rId53" Type="http://schemas.openxmlformats.org/officeDocument/2006/relationships/image" Target="../media/image199.png"/><Relationship Id="rId74" Type="http://schemas.openxmlformats.org/officeDocument/2006/relationships/customXml" Target="../ink/ink217.xml"/><Relationship Id="rId128" Type="http://schemas.openxmlformats.org/officeDocument/2006/relationships/customXml" Target="../ink/ink245.xml"/><Relationship Id="rId149" Type="http://schemas.openxmlformats.org/officeDocument/2006/relationships/image" Target="../media/image246.png"/><Relationship Id="rId5" Type="http://schemas.openxmlformats.org/officeDocument/2006/relationships/image" Target="../media/image176.png"/><Relationship Id="rId95" Type="http://schemas.openxmlformats.org/officeDocument/2006/relationships/image" Target="../media/image220.png"/><Relationship Id="rId160" Type="http://schemas.openxmlformats.org/officeDocument/2006/relationships/customXml" Target="../ink/ink261.xml"/><Relationship Id="rId181" Type="http://schemas.openxmlformats.org/officeDocument/2006/relationships/image" Target="../media/image262.png"/><Relationship Id="rId22" Type="http://schemas.openxmlformats.org/officeDocument/2006/relationships/customXml" Target="../ink/ink191.xml"/><Relationship Id="rId43" Type="http://schemas.openxmlformats.org/officeDocument/2006/relationships/image" Target="../media/image194.png"/><Relationship Id="rId64" Type="http://schemas.openxmlformats.org/officeDocument/2006/relationships/customXml" Target="../ink/ink212.xml"/><Relationship Id="rId118" Type="http://schemas.openxmlformats.org/officeDocument/2006/relationships/customXml" Target="../ink/ink239.xml"/><Relationship Id="rId139" Type="http://schemas.openxmlformats.org/officeDocument/2006/relationships/image" Target="../media/image241.png"/><Relationship Id="rId85" Type="http://schemas.openxmlformats.org/officeDocument/2006/relationships/image" Target="../media/image215.png"/><Relationship Id="rId150" Type="http://schemas.openxmlformats.org/officeDocument/2006/relationships/customXml" Target="../ink/ink256.xml"/><Relationship Id="rId171" Type="http://schemas.openxmlformats.org/officeDocument/2006/relationships/image" Target="../media/image257.png"/><Relationship Id="rId192" Type="http://schemas.openxmlformats.org/officeDocument/2006/relationships/customXml" Target="../ink/ink277.xml"/><Relationship Id="rId12" Type="http://schemas.openxmlformats.org/officeDocument/2006/relationships/customXml" Target="../ink/ink186.xml"/><Relationship Id="rId33" Type="http://schemas.openxmlformats.org/officeDocument/2006/relationships/image" Target="../media/image189.png"/><Relationship Id="rId108" Type="http://schemas.openxmlformats.org/officeDocument/2006/relationships/customXml" Target="../ink/ink234.xml"/><Relationship Id="rId129" Type="http://schemas.openxmlformats.org/officeDocument/2006/relationships/image" Target="../media/image236.png"/><Relationship Id="rId54" Type="http://schemas.openxmlformats.org/officeDocument/2006/relationships/customXml" Target="../ink/ink207.xml"/><Relationship Id="rId75" Type="http://schemas.openxmlformats.org/officeDocument/2006/relationships/image" Target="../media/image210.png"/><Relationship Id="rId96" Type="http://schemas.openxmlformats.org/officeDocument/2006/relationships/customXml" Target="../ink/ink228.xml"/><Relationship Id="rId140" Type="http://schemas.openxmlformats.org/officeDocument/2006/relationships/customXml" Target="../ink/ink251.xml"/><Relationship Id="rId161" Type="http://schemas.openxmlformats.org/officeDocument/2006/relationships/image" Target="../media/image252.png"/><Relationship Id="rId182" Type="http://schemas.openxmlformats.org/officeDocument/2006/relationships/customXml" Target="../ink/ink272.xml"/><Relationship Id="rId6" Type="http://schemas.openxmlformats.org/officeDocument/2006/relationships/customXml" Target="../ink/ink183.xml"/><Relationship Id="rId23" Type="http://schemas.openxmlformats.org/officeDocument/2006/relationships/image" Target="../media/image184.png"/><Relationship Id="rId119" Type="http://schemas.openxmlformats.org/officeDocument/2006/relationships/image" Target="../media/image232.png"/><Relationship Id="rId44" Type="http://schemas.openxmlformats.org/officeDocument/2006/relationships/customXml" Target="../ink/ink202.xml"/><Relationship Id="rId65" Type="http://schemas.openxmlformats.org/officeDocument/2006/relationships/image" Target="../media/image205.png"/><Relationship Id="rId86" Type="http://schemas.openxmlformats.org/officeDocument/2006/relationships/customXml" Target="../ink/ink223.xml"/><Relationship Id="rId130" Type="http://schemas.openxmlformats.org/officeDocument/2006/relationships/customXml" Target="../ink/ink246.xml"/><Relationship Id="rId151" Type="http://schemas.openxmlformats.org/officeDocument/2006/relationships/image" Target="../media/image247.png"/><Relationship Id="rId172" Type="http://schemas.openxmlformats.org/officeDocument/2006/relationships/customXml" Target="../ink/ink267.xml"/><Relationship Id="rId193" Type="http://schemas.openxmlformats.org/officeDocument/2006/relationships/image" Target="../media/image268.png"/><Relationship Id="rId13" Type="http://schemas.openxmlformats.org/officeDocument/2006/relationships/image" Target="../media/image179.png"/><Relationship Id="rId109" Type="http://schemas.openxmlformats.org/officeDocument/2006/relationships/image" Target="../media/image227.png"/><Relationship Id="rId34" Type="http://schemas.openxmlformats.org/officeDocument/2006/relationships/customXml" Target="../ink/ink197.xml"/><Relationship Id="rId55" Type="http://schemas.openxmlformats.org/officeDocument/2006/relationships/image" Target="../media/image200.png"/><Relationship Id="rId76" Type="http://schemas.openxmlformats.org/officeDocument/2006/relationships/customXml" Target="../ink/ink218.xml"/><Relationship Id="rId97" Type="http://schemas.openxmlformats.org/officeDocument/2006/relationships/image" Target="../media/image221.png"/><Relationship Id="rId120" Type="http://schemas.openxmlformats.org/officeDocument/2006/relationships/customXml" Target="../ink/ink240.xml"/><Relationship Id="rId141" Type="http://schemas.openxmlformats.org/officeDocument/2006/relationships/image" Target="../media/image242.png"/><Relationship Id="rId7" Type="http://schemas.openxmlformats.org/officeDocument/2006/relationships/image" Target="../media/image6.png"/><Relationship Id="rId162" Type="http://schemas.openxmlformats.org/officeDocument/2006/relationships/customXml" Target="../ink/ink262.xml"/><Relationship Id="rId183" Type="http://schemas.openxmlformats.org/officeDocument/2006/relationships/image" Target="../media/image263.png"/><Relationship Id="rId2" Type="http://schemas.openxmlformats.org/officeDocument/2006/relationships/customXml" Target="../ink/ink181.xml"/><Relationship Id="rId29" Type="http://schemas.openxmlformats.org/officeDocument/2006/relationships/image" Target="../media/image187.png"/><Relationship Id="rId24" Type="http://schemas.openxmlformats.org/officeDocument/2006/relationships/customXml" Target="../ink/ink192.xml"/><Relationship Id="rId40" Type="http://schemas.openxmlformats.org/officeDocument/2006/relationships/customXml" Target="../ink/ink200.xml"/><Relationship Id="rId45" Type="http://schemas.openxmlformats.org/officeDocument/2006/relationships/image" Target="../media/image195.png"/><Relationship Id="rId66" Type="http://schemas.openxmlformats.org/officeDocument/2006/relationships/customXml" Target="../ink/ink213.xml"/><Relationship Id="rId87" Type="http://schemas.openxmlformats.org/officeDocument/2006/relationships/image" Target="../media/image216.png"/><Relationship Id="rId110" Type="http://schemas.openxmlformats.org/officeDocument/2006/relationships/customXml" Target="../ink/ink235.xml"/><Relationship Id="rId115" Type="http://schemas.openxmlformats.org/officeDocument/2006/relationships/image" Target="../media/image230.png"/><Relationship Id="rId131" Type="http://schemas.openxmlformats.org/officeDocument/2006/relationships/image" Target="../media/image237.png"/><Relationship Id="rId136" Type="http://schemas.openxmlformats.org/officeDocument/2006/relationships/customXml" Target="../ink/ink249.xml"/><Relationship Id="rId157" Type="http://schemas.openxmlformats.org/officeDocument/2006/relationships/image" Target="../media/image250.png"/><Relationship Id="rId178" Type="http://schemas.openxmlformats.org/officeDocument/2006/relationships/customXml" Target="../ink/ink270.xml"/><Relationship Id="rId61" Type="http://schemas.openxmlformats.org/officeDocument/2006/relationships/image" Target="../media/image203.png"/><Relationship Id="rId82" Type="http://schemas.openxmlformats.org/officeDocument/2006/relationships/customXml" Target="../ink/ink221.xml"/><Relationship Id="rId152" Type="http://schemas.openxmlformats.org/officeDocument/2006/relationships/customXml" Target="../ink/ink257.xml"/><Relationship Id="rId173" Type="http://schemas.openxmlformats.org/officeDocument/2006/relationships/image" Target="../media/image258.png"/><Relationship Id="rId194" Type="http://schemas.openxmlformats.org/officeDocument/2006/relationships/customXml" Target="../ink/ink278.xml"/><Relationship Id="rId199" Type="http://schemas.openxmlformats.org/officeDocument/2006/relationships/image" Target="../media/image271.png"/><Relationship Id="rId203" Type="http://schemas.openxmlformats.org/officeDocument/2006/relationships/image" Target="../media/image273.png"/><Relationship Id="rId19" Type="http://schemas.openxmlformats.org/officeDocument/2006/relationships/image" Target="../media/image182.png"/><Relationship Id="rId14" Type="http://schemas.openxmlformats.org/officeDocument/2006/relationships/customXml" Target="../ink/ink187.xml"/><Relationship Id="rId30" Type="http://schemas.openxmlformats.org/officeDocument/2006/relationships/customXml" Target="../ink/ink195.xml"/><Relationship Id="rId35" Type="http://schemas.openxmlformats.org/officeDocument/2006/relationships/image" Target="../media/image190.png"/><Relationship Id="rId56" Type="http://schemas.openxmlformats.org/officeDocument/2006/relationships/customXml" Target="../ink/ink208.xml"/><Relationship Id="rId77" Type="http://schemas.openxmlformats.org/officeDocument/2006/relationships/image" Target="../media/image211.png"/><Relationship Id="rId100" Type="http://schemas.openxmlformats.org/officeDocument/2006/relationships/customXml" Target="../ink/ink230.xml"/><Relationship Id="rId105" Type="http://schemas.openxmlformats.org/officeDocument/2006/relationships/image" Target="../media/image225.png"/><Relationship Id="rId126" Type="http://schemas.openxmlformats.org/officeDocument/2006/relationships/customXml" Target="../ink/ink244.xml"/><Relationship Id="rId147" Type="http://schemas.openxmlformats.org/officeDocument/2006/relationships/image" Target="../media/image245.png"/><Relationship Id="rId168" Type="http://schemas.openxmlformats.org/officeDocument/2006/relationships/customXml" Target="../ink/ink265.xml"/><Relationship Id="rId8" Type="http://schemas.openxmlformats.org/officeDocument/2006/relationships/customXml" Target="../ink/ink184.xml"/><Relationship Id="rId51" Type="http://schemas.openxmlformats.org/officeDocument/2006/relationships/image" Target="../media/image198.png"/><Relationship Id="rId72" Type="http://schemas.openxmlformats.org/officeDocument/2006/relationships/customXml" Target="../ink/ink216.xml"/><Relationship Id="rId93" Type="http://schemas.openxmlformats.org/officeDocument/2006/relationships/image" Target="../media/image219.png"/><Relationship Id="rId98" Type="http://schemas.openxmlformats.org/officeDocument/2006/relationships/customXml" Target="../ink/ink229.xml"/><Relationship Id="rId121" Type="http://schemas.openxmlformats.org/officeDocument/2006/relationships/customXml" Target="../ink/ink241.xml"/><Relationship Id="rId142" Type="http://schemas.openxmlformats.org/officeDocument/2006/relationships/customXml" Target="../ink/ink252.xml"/><Relationship Id="rId163" Type="http://schemas.openxmlformats.org/officeDocument/2006/relationships/image" Target="../media/image253.png"/><Relationship Id="rId184" Type="http://schemas.openxmlformats.org/officeDocument/2006/relationships/customXml" Target="../ink/ink273.xml"/><Relationship Id="rId189" Type="http://schemas.openxmlformats.org/officeDocument/2006/relationships/image" Target="../media/image266.png"/><Relationship Id="rId3" Type="http://schemas.openxmlformats.org/officeDocument/2006/relationships/image" Target="../media/image175.png"/><Relationship Id="rId25" Type="http://schemas.openxmlformats.org/officeDocument/2006/relationships/image" Target="../media/image185.png"/><Relationship Id="rId46" Type="http://schemas.openxmlformats.org/officeDocument/2006/relationships/customXml" Target="../ink/ink203.xml"/><Relationship Id="rId67" Type="http://schemas.openxmlformats.org/officeDocument/2006/relationships/image" Target="../media/image206.png"/><Relationship Id="rId116" Type="http://schemas.openxmlformats.org/officeDocument/2006/relationships/customXml" Target="../ink/ink238.xml"/><Relationship Id="rId137" Type="http://schemas.openxmlformats.org/officeDocument/2006/relationships/image" Target="../media/image240.png"/><Relationship Id="rId158" Type="http://schemas.openxmlformats.org/officeDocument/2006/relationships/customXml" Target="../ink/ink260.xml"/><Relationship Id="rId20" Type="http://schemas.openxmlformats.org/officeDocument/2006/relationships/customXml" Target="../ink/ink190.xml"/><Relationship Id="rId41" Type="http://schemas.openxmlformats.org/officeDocument/2006/relationships/image" Target="../media/image193.png"/><Relationship Id="rId62" Type="http://schemas.openxmlformats.org/officeDocument/2006/relationships/customXml" Target="../ink/ink211.xml"/><Relationship Id="rId83" Type="http://schemas.openxmlformats.org/officeDocument/2006/relationships/image" Target="../media/image214.png"/><Relationship Id="rId88" Type="http://schemas.openxmlformats.org/officeDocument/2006/relationships/customXml" Target="../ink/ink224.xml"/><Relationship Id="rId111" Type="http://schemas.openxmlformats.org/officeDocument/2006/relationships/image" Target="../media/image228.png"/><Relationship Id="rId132" Type="http://schemas.openxmlformats.org/officeDocument/2006/relationships/customXml" Target="../ink/ink247.xml"/><Relationship Id="rId153" Type="http://schemas.openxmlformats.org/officeDocument/2006/relationships/image" Target="../media/image248.png"/><Relationship Id="rId174" Type="http://schemas.openxmlformats.org/officeDocument/2006/relationships/customXml" Target="../ink/ink268.xml"/><Relationship Id="rId179" Type="http://schemas.openxmlformats.org/officeDocument/2006/relationships/image" Target="../media/image261.png"/><Relationship Id="rId195" Type="http://schemas.openxmlformats.org/officeDocument/2006/relationships/image" Target="../media/image269.png"/><Relationship Id="rId190" Type="http://schemas.openxmlformats.org/officeDocument/2006/relationships/customXml" Target="../ink/ink276.xml"/><Relationship Id="rId15" Type="http://schemas.openxmlformats.org/officeDocument/2006/relationships/image" Target="../media/image180.png"/><Relationship Id="rId36" Type="http://schemas.openxmlformats.org/officeDocument/2006/relationships/customXml" Target="../ink/ink198.xml"/><Relationship Id="rId57" Type="http://schemas.openxmlformats.org/officeDocument/2006/relationships/image" Target="../media/image201.png"/><Relationship Id="rId106" Type="http://schemas.openxmlformats.org/officeDocument/2006/relationships/customXml" Target="../ink/ink233.xml"/><Relationship Id="rId127" Type="http://schemas.openxmlformats.org/officeDocument/2006/relationships/image" Target="../media/image235.png"/><Relationship Id="rId10" Type="http://schemas.openxmlformats.org/officeDocument/2006/relationships/customXml" Target="../ink/ink185.xml"/><Relationship Id="rId31" Type="http://schemas.openxmlformats.org/officeDocument/2006/relationships/image" Target="../media/image188.png"/><Relationship Id="rId52" Type="http://schemas.openxmlformats.org/officeDocument/2006/relationships/customXml" Target="../ink/ink206.xml"/><Relationship Id="rId73" Type="http://schemas.openxmlformats.org/officeDocument/2006/relationships/image" Target="../media/image209.png"/><Relationship Id="rId78" Type="http://schemas.openxmlformats.org/officeDocument/2006/relationships/customXml" Target="../ink/ink219.xml"/><Relationship Id="rId94" Type="http://schemas.openxmlformats.org/officeDocument/2006/relationships/customXml" Target="../ink/ink227.xml"/><Relationship Id="rId99" Type="http://schemas.openxmlformats.org/officeDocument/2006/relationships/image" Target="../media/image222.png"/><Relationship Id="rId101" Type="http://schemas.openxmlformats.org/officeDocument/2006/relationships/image" Target="../media/image223.png"/><Relationship Id="rId122" Type="http://schemas.openxmlformats.org/officeDocument/2006/relationships/customXml" Target="../ink/ink242.xml"/><Relationship Id="rId143" Type="http://schemas.openxmlformats.org/officeDocument/2006/relationships/image" Target="../media/image243.png"/><Relationship Id="rId148" Type="http://schemas.openxmlformats.org/officeDocument/2006/relationships/customXml" Target="../ink/ink255.xml"/><Relationship Id="rId164" Type="http://schemas.openxmlformats.org/officeDocument/2006/relationships/customXml" Target="../ink/ink263.xml"/><Relationship Id="rId169" Type="http://schemas.openxmlformats.org/officeDocument/2006/relationships/image" Target="../media/image256.png"/><Relationship Id="rId185" Type="http://schemas.openxmlformats.org/officeDocument/2006/relationships/image" Target="../media/image264.png"/><Relationship Id="rId4" Type="http://schemas.openxmlformats.org/officeDocument/2006/relationships/customXml" Target="../ink/ink182.xml"/><Relationship Id="rId9" Type="http://schemas.openxmlformats.org/officeDocument/2006/relationships/image" Target="../media/image177.png"/><Relationship Id="rId180" Type="http://schemas.openxmlformats.org/officeDocument/2006/relationships/customXml" Target="../ink/ink271.xml"/><Relationship Id="rId26" Type="http://schemas.openxmlformats.org/officeDocument/2006/relationships/customXml" Target="../ink/ink193.xml"/><Relationship Id="rId47" Type="http://schemas.openxmlformats.org/officeDocument/2006/relationships/image" Target="../media/image196.png"/><Relationship Id="rId68" Type="http://schemas.openxmlformats.org/officeDocument/2006/relationships/customXml" Target="../ink/ink214.xml"/><Relationship Id="rId89" Type="http://schemas.openxmlformats.org/officeDocument/2006/relationships/image" Target="../media/image217.png"/><Relationship Id="rId112" Type="http://schemas.openxmlformats.org/officeDocument/2006/relationships/customXml" Target="../ink/ink236.xml"/><Relationship Id="rId133" Type="http://schemas.openxmlformats.org/officeDocument/2006/relationships/image" Target="../media/image238.png"/><Relationship Id="rId154" Type="http://schemas.openxmlformats.org/officeDocument/2006/relationships/customXml" Target="../ink/ink258.xml"/><Relationship Id="rId175" Type="http://schemas.openxmlformats.org/officeDocument/2006/relationships/image" Target="../media/image259.png"/><Relationship Id="rId196" Type="http://schemas.openxmlformats.org/officeDocument/2006/relationships/customXml" Target="../ink/ink279.xml"/><Relationship Id="rId200" Type="http://schemas.openxmlformats.org/officeDocument/2006/relationships/customXml" Target="../ink/ink281.xml"/><Relationship Id="rId16" Type="http://schemas.openxmlformats.org/officeDocument/2006/relationships/customXml" Target="../ink/ink188.xml"/><Relationship Id="rId37" Type="http://schemas.openxmlformats.org/officeDocument/2006/relationships/image" Target="../media/image191.png"/><Relationship Id="rId58" Type="http://schemas.openxmlformats.org/officeDocument/2006/relationships/customXml" Target="../ink/ink209.xml"/><Relationship Id="rId79" Type="http://schemas.openxmlformats.org/officeDocument/2006/relationships/image" Target="../media/image212.png"/><Relationship Id="rId102" Type="http://schemas.openxmlformats.org/officeDocument/2006/relationships/customXml" Target="../ink/ink231.xml"/><Relationship Id="rId123" Type="http://schemas.openxmlformats.org/officeDocument/2006/relationships/image" Target="../media/image233.png"/><Relationship Id="rId144" Type="http://schemas.openxmlformats.org/officeDocument/2006/relationships/customXml" Target="../ink/ink253.xml"/><Relationship Id="rId90" Type="http://schemas.openxmlformats.org/officeDocument/2006/relationships/customXml" Target="../ink/ink225.xml"/><Relationship Id="rId165" Type="http://schemas.openxmlformats.org/officeDocument/2006/relationships/image" Target="../media/image254.png"/><Relationship Id="rId186" Type="http://schemas.openxmlformats.org/officeDocument/2006/relationships/customXml" Target="../ink/ink274.xml"/><Relationship Id="rId27" Type="http://schemas.openxmlformats.org/officeDocument/2006/relationships/image" Target="../media/image186.png"/><Relationship Id="rId48" Type="http://schemas.openxmlformats.org/officeDocument/2006/relationships/customXml" Target="../ink/ink204.xml"/><Relationship Id="rId69" Type="http://schemas.openxmlformats.org/officeDocument/2006/relationships/image" Target="../media/image207.png"/><Relationship Id="rId113" Type="http://schemas.openxmlformats.org/officeDocument/2006/relationships/image" Target="../media/image229.png"/><Relationship Id="rId134" Type="http://schemas.openxmlformats.org/officeDocument/2006/relationships/customXml" Target="../ink/ink248.xml"/><Relationship Id="rId80" Type="http://schemas.openxmlformats.org/officeDocument/2006/relationships/customXml" Target="../ink/ink220.xml"/><Relationship Id="rId155" Type="http://schemas.openxmlformats.org/officeDocument/2006/relationships/image" Target="../media/image249.png"/><Relationship Id="rId176" Type="http://schemas.openxmlformats.org/officeDocument/2006/relationships/customXml" Target="../ink/ink269.xml"/><Relationship Id="rId197" Type="http://schemas.openxmlformats.org/officeDocument/2006/relationships/image" Target="../media/image270.png"/><Relationship Id="rId201" Type="http://schemas.openxmlformats.org/officeDocument/2006/relationships/image" Target="../media/image272.png"/><Relationship Id="rId17" Type="http://schemas.openxmlformats.org/officeDocument/2006/relationships/image" Target="../media/image181.png"/><Relationship Id="rId38" Type="http://schemas.openxmlformats.org/officeDocument/2006/relationships/customXml" Target="../ink/ink199.xml"/><Relationship Id="rId59" Type="http://schemas.openxmlformats.org/officeDocument/2006/relationships/image" Target="../media/image202.png"/><Relationship Id="rId103" Type="http://schemas.openxmlformats.org/officeDocument/2006/relationships/image" Target="../media/image224.png"/><Relationship Id="rId124" Type="http://schemas.openxmlformats.org/officeDocument/2006/relationships/customXml" Target="../ink/ink243.xml"/><Relationship Id="rId70" Type="http://schemas.openxmlformats.org/officeDocument/2006/relationships/customXml" Target="../ink/ink215.xml"/><Relationship Id="rId91" Type="http://schemas.openxmlformats.org/officeDocument/2006/relationships/image" Target="../media/image218.png"/><Relationship Id="rId145" Type="http://schemas.openxmlformats.org/officeDocument/2006/relationships/image" Target="../media/image244.png"/><Relationship Id="rId166" Type="http://schemas.openxmlformats.org/officeDocument/2006/relationships/customXml" Target="../ink/ink264.xml"/><Relationship Id="rId187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94.xml"/><Relationship Id="rId49" Type="http://schemas.openxmlformats.org/officeDocument/2006/relationships/image" Target="../media/image197.png"/><Relationship Id="rId114" Type="http://schemas.openxmlformats.org/officeDocument/2006/relationships/customXml" Target="../ink/ink237.xml"/><Relationship Id="rId60" Type="http://schemas.openxmlformats.org/officeDocument/2006/relationships/customXml" Target="../ink/ink210.xml"/><Relationship Id="rId81" Type="http://schemas.openxmlformats.org/officeDocument/2006/relationships/image" Target="../media/image213.png"/><Relationship Id="rId135" Type="http://schemas.openxmlformats.org/officeDocument/2006/relationships/image" Target="../media/image239.png"/><Relationship Id="rId156" Type="http://schemas.openxmlformats.org/officeDocument/2006/relationships/customXml" Target="../ink/ink259.xml"/><Relationship Id="rId177" Type="http://schemas.openxmlformats.org/officeDocument/2006/relationships/image" Target="../media/image260.png"/><Relationship Id="rId198" Type="http://schemas.openxmlformats.org/officeDocument/2006/relationships/customXml" Target="../ink/ink280.xml"/><Relationship Id="rId202" Type="http://schemas.openxmlformats.org/officeDocument/2006/relationships/customXml" Target="../ink/ink282.xml"/><Relationship Id="rId18" Type="http://schemas.openxmlformats.org/officeDocument/2006/relationships/customXml" Target="../ink/ink189.xml"/><Relationship Id="rId39" Type="http://schemas.openxmlformats.org/officeDocument/2006/relationships/image" Target="../media/image192.png"/><Relationship Id="rId50" Type="http://schemas.openxmlformats.org/officeDocument/2006/relationships/customXml" Target="../ink/ink205.xml"/><Relationship Id="rId104" Type="http://schemas.openxmlformats.org/officeDocument/2006/relationships/customXml" Target="../ink/ink232.xml"/><Relationship Id="rId125" Type="http://schemas.openxmlformats.org/officeDocument/2006/relationships/image" Target="../media/image234.png"/><Relationship Id="rId146" Type="http://schemas.openxmlformats.org/officeDocument/2006/relationships/customXml" Target="../ink/ink254.xml"/><Relationship Id="rId167" Type="http://schemas.openxmlformats.org/officeDocument/2006/relationships/image" Target="../media/image255.png"/><Relationship Id="rId188" Type="http://schemas.openxmlformats.org/officeDocument/2006/relationships/customXml" Target="../ink/ink275.xml"/><Relationship Id="rId71" Type="http://schemas.openxmlformats.org/officeDocument/2006/relationships/image" Target="../media/image208.png"/><Relationship Id="rId92" Type="http://schemas.openxmlformats.org/officeDocument/2006/relationships/customXml" Target="../ink/ink22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1.png"/><Relationship Id="rId21" Type="http://schemas.openxmlformats.org/officeDocument/2006/relationships/image" Target="../media/image283.png"/><Relationship Id="rId42" Type="http://schemas.openxmlformats.org/officeDocument/2006/relationships/customXml" Target="../ink/ink303.xml"/><Relationship Id="rId63" Type="http://schemas.openxmlformats.org/officeDocument/2006/relationships/image" Target="../media/image304.png"/><Relationship Id="rId84" Type="http://schemas.openxmlformats.org/officeDocument/2006/relationships/customXml" Target="../ink/ink324.xml"/><Relationship Id="rId138" Type="http://schemas.openxmlformats.org/officeDocument/2006/relationships/customXml" Target="../ink/ink351.xml"/><Relationship Id="rId159" Type="http://schemas.openxmlformats.org/officeDocument/2006/relationships/image" Target="../media/image352.png"/><Relationship Id="rId170" Type="http://schemas.openxmlformats.org/officeDocument/2006/relationships/customXml" Target="../ink/ink367.xml"/><Relationship Id="rId191" Type="http://schemas.openxmlformats.org/officeDocument/2006/relationships/image" Target="../media/image368.png"/><Relationship Id="rId205" Type="http://schemas.openxmlformats.org/officeDocument/2006/relationships/image" Target="../media/image375.png"/><Relationship Id="rId226" Type="http://schemas.openxmlformats.org/officeDocument/2006/relationships/customXml" Target="../ink/ink395.xml"/><Relationship Id="rId107" Type="http://schemas.openxmlformats.org/officeDocument/2006/relationships/image" Target="../media/image326.png"/><Relationship Id="rId11" Type="http://schemas.openxmlformats.org/officeDocument/2006/relationships/image" Target="../media/image278.png"/><Relationship Id="rId32" Type="http://schemas.openxmlformats.org/officeDocument/2006/relationships/customXml" Target="../ink/ink298.xml"/><Relationship Id="rId53" Type="http://schemas.openxmlformats.org/officeDocument/2006/relationships/image" Target="../media/image299.png"/><Relationship Id="rId74" Type="http://schemas.openxmlformats.org/officeDocument/2006/relationships/customXml" Target="../ink/ink319.xml"/><Relationship Id="rId128" Type="http://schemas.openxmlformats.org/officeDocument/2006/relationships/customXml" Target="../ink/ink346.xml"/><Relationship Id="rId149" Type="http://schemas.openxmlformats.org/officeDocument/2006/relationships/image" Target="../media/image347.png"/><Relationship Id="rId5" Type="http://schemas.openxmlformats.org/officeDocument/2006/relationships/image" Target="../media/image275.png"/><Relationship Id="rId95" Type="http://schemas.openxmlformats.org/officeDocument/2006/relationships/image" Target="../media/image320.png"/><Relationship Id="rId160" Type="http://schemas.openxmlformats.org/officeDocument/2006/relationships/customXml" Target="../ink/ink362.xml"/><Relationship Id="rId181" Type="http://schemas.openxmlformats.org/officeDocument/2006/relationships/image" Target="../media/image363.png"/><Relationship Id="rId216" Type="http://schemas.openxmlformats.org/officeDocument/2006/relationships/customXml" Target="../ink/ink390.xml"/><Relationship Id="rId237" Type="http://schemas.openxmlformats.org/officeDocument/2006/relationships/image" Target="../media/image391.png"/><Relationship Id="rId22" Type="http://schemas.openxmlformats.org/officeDocument/2006/relationships/customXml" Target="../ink/ink293.xml"/><Relationship Id="rId43" Type="http://schemas.openxmlformats.org/officeDocument/2006/relationships/image" Target="../media/image294.png"/><Relationship Id="rId64" Type="http://schemas.openxmlformats.org/officeDocument/2006/relationships/customXml" Target="../ink/ink314.xml"/><Relationship Id="rId118" Type="http://schemas.openxmlformats.org/officeDocument/2006/relationships/customXml" Target="../ink/ink341.xml"/><Relationship Id="rId139" Type="http://schemas.openxmlformats.org/officeDocument/2006/relationships/image" Target="../media/image342.png"/><Relationship Id="rId85" Type="http://schemas.openxmlformats.org/officeDocument/2006/relationships/image" Target="../media/image315.png"/><Relationship Id="rId150" Type="http://schemas.openxmlformats.org/officeDocument/2006/relationships/customXml" Target="../ink/ink357.xml"/><Relationship Id="rId171" Type="http://schemas.openxmlformats.org/officeDocument/2006/relationships/image" Target="../media/image358.png"/><Relationship Id="rId192" Type="http://schemas.openxmlformats.org/officeDocument/2006/relationships/customXml" Target="../ink/ink378.xml"/><Relationship Id="rId206" Type="http://schemas.openxmlformats.org/officeDocument/2006/relationships/customXml" Target="../ink/ink385.xml"/><Relationship Id="rId227" Type="http://schemas.openxmlformats.org/officeDocument/2006/relationships/image" Target="../media/image386.png"/><Relationship Id="rId12" Type="http://schemas.openxmlformats.org/officeDocument/2006/relationships/customXml" Target="../ink/ink288.xml"/><Relationship Id="rId33" Type="http://schemas.openxmlformats.org/officeDocument/2006/relationships/image" Target="../media/image289.png"/><Relationship Id="rId108" Type="http://schemas.openxmlformats.org/officeDocument/2006/relationships/customXml" Target="../ink/ink336.xml"/><Relationship Id="rId129" Type="http://schemas.openxmlformats.org/officeDocument/2006/relationships/image" Target="../media/image337.png"/><Relationship Id="rId54" Type="http://schemas.openxmlformats.org/officeDocument/2006/relationships/customXml" Target="../ink/ink309.xml"/><Relationship Id="rId75" Type="http://schemas.openxmlformats.org/officeDocument/2006/relationships/image" Target="../media/image310.png"/><Relationship Id="rId96" Type="http://schemas.openxmlformats.org/officeDocument/2006/relationships/customXml" Target="../ink/ink330.xml"/><Relationship Id="rId140" Type="http://schemas.openxmlformats.org/officeDocument/2006/relationships/customXml" Target="../ink/ink352.xml"/><Relationship Id="rId161" Type="http://schemas.openxmlformats.org/officeDocument/2006/relationships/image" Target="../media/image353.png"/><Relationship Id="rId182" Type="http://schemas.openxmlformats.org/officeDocument/2006/relationships/customXml" Target="../ink/ink373.xml"/><Relationship Id="rId217" Type="http://schemas.openxmlformats.org/officeDocument/2006/relationships/image" Target="../media/image381.png"/><Relationship Id="rId6" Type="http://schemas.openxmlformats.org/officeDocument/2006/relationships/customXml" Target="../ink/ink285.xml"/><Relationship Id="rId238" Type="http://schemas.openxmlformats.org/officeDocument/2006/relationships/customXml" Target="../ink/ink401.xml"/><Relationship Id="rId23" Type="http://schemas.openxmlformats.org/officeDocument/2006/relationships/image" Target="../media/image284.png"/><Relationship Id="rId119" Type="http://schemas.openxmlformats.org/officeDocument/2006/relationships/image" Target="../media/image332.png"/><Relationship Id="rId44" Type="http://schemas.openxmlformats.org/officeDocument/2006/relationships/customXml" Target="../ink/ink304.xml"/><Relationship Id="rId65" Type="http://schemas.openxmlformats.org/officeDocument/2006/relationships/image" Target="../media/image305.png"/><Relationship Id="rId86" Type="http://schemas.openxmlformats.org/officeDocument/2006/relationships/customXml" Target="../ink/ink325.xml"/><Relationship Id="rId130" Type="http://schemas.openxmlformats.org/officeDocument/2006/relationships/customXml" Target="../ink/ink347.xml"/><Relationship Id="rId151" Type="http://schemas.openxmlformats.org/officeDocument/2006/relationships/image" Target="../media/image348.png"/><Relationship Id="rId172" Type="http://schemas.openxmlformats.org/officeDocument/2006/relationships/customXml" Target="../ink/ink368.xml"/><Relationship Id="rId193" Type="http://schemas.openxmlformats.org/officeDocument/2006/relationships/image" Target="../media/image369.png"/><Relationship Id="rId207" Type="http://schemas.openxmlformats.org/officeDocument/2006/relationships/image" Target="../media/image376.png"/><Relationship Id="rId228" Type="http://schemas.openxmlformats.org/officeDocument/2006/relationships/customXml" Target="../ink/ink396.xml"/><Relationship Id="rId13" Type="http://schemas.openxmlformats.org/officeDocument/2006/relationships/image" Target="../media/image279.png"/><Relationship Id="rId109" Type="http://schemas.openxmlformats.org/officeDocument/2006/relationships/image" Target="../media/image327.png"/><Relationship Id="rId34" Type="http://schemas.openxmlformats.org/officeDocument/2006/relationships/customXml" Target="../ink/ink299.xml"/><Relationship Id="rId55" Type="http://schemas.openxmlformats.org/officeDocument/2006/relationships/image" Target="../media/image300.png"/><Relationship Id="rId76" Type="http://schemas.openxmlformats.org/officeDocument/2006/relationships/customXml" Target="../ink/ink320.xml"/><Relationship Id="rId97" Type="http://schemas.openxmlformats.org/officeDocument/2006/relationships/image" Target="../media/image321.png"/><Relationship Id="rId120" Type="http://schemas.openxmlformats.org/officeDocument/2006/relationships/customXml" Target="../ink/ink342.xml"/><Relationship Id="rId141" Type="http://schemas.openxmlformats.org/officeDocument/2006/relationships/image" Target="../media/image343.png"/><Relationship Id="rId7" Type="http://schemas.openxmlformats.org/officeDocument/2006/relationships/image" Target="../media/image276.png"/><Relationship Id="rId162" Type="http://schemas.openxmlformats.org/officeDocument/2006/relationships/customXml" Target="../ink/ink363.xml"/><Relationship Id="rId183" Type="http://schemas.openxmlformats.org/officeDocument/2006/relationships/image" Target="../media/image364.png"/><Relationship Id="rId218" Type="http://schemas.openxmlformats.org/officeDocument/2006/relationships/customXml" Target="../ink/ink391.xml"/><Relationship Id="rId239" Type="http://schemas.openxmlformats.org/officeDocument/2006/relationships/image" Target="../media/image392.png"/><Relationship Id="rId24" Type="http://schemas.openxmlformats.org/officeDocument/2006/relationships/customXml" Target="../ink/ink294.xml"/><Relationship Id="rId45" Type="http://schemas.openxmlformats.org/officeDocument/2006/relationships/image" Target="../media/image295.png"/><Relationship Id="rId66" Type="http://schemas.openxmlformats.org/officeDocument/2006/relationships/customXml" Target="../ink/ink315.xml"/><Relationship Id="rId87" Type="http://schemas.openxmlformats.org/officeDocument/2006/relationships/image" Target="../media/image316.png"/><Relationship Id="rId110" Type="http://schemas.openxmlformats.org/officeDocument/2006/relationships/customXml" Target="../ink/ink337.xml"/><Relationship Id="rId131" Type="http://schemas.openxmlformats.org/officeDocument/2006/relationships/image" Target="../media/image338.png"/><Relationship Id="rId152" Type="http://schemas.openxmlformats.org/officeDocument/2006/relationships/customXml" Target="../ink/ink358.xml"/><Relationship Id="rId173" Type="http://schemas.openxmlformats.org/officeDocument/2006/relationships/image" Target="../media/image359.png"/><Relationship Id="rId194" Type="http://schemas.openxmlformats.org/officeDocument/2006/relationships/customXml" Target="../ink/ink379.xml"/><Relationship Id="rId208" Type="http://schemas.openxmlformats.org/officeDocument/2006/relationships/customXml" Target="../ink/ink386.xml"/><Relationship Id="rId229" Type="http://schemas.openxmlformats.org/officeDocument/2006/relationships/image" Target="../media/image387.png"/><Relationship Id="rId240" Type="http://schemas.openxmlformats.org/officeDocument/2006/relationships/customXml" Target="../ink/ink402.xml"/><Relationship Id="rId14" Type="http://schemas.openxmlformats.org/officeDocument/2006/relationships/customXml" Target="../ink/ink289.xml"/><Relationship Id="rId35" Type="http://schemas.openxmlformats.org/officeDocument/2006/relationships/image" Target="../media/image290.png"/><Relationship Id="rId56" Type="http://schemas.openxmlformats.org/officeDocument/2006/relationships/customXml" Target="../ink/ink310.xml"/><Relationship Id="rId77" Type="http://schemas.openxmlformats.org/officeDocument/2006/relationships/image" Target="../media/image311.png"/><Relationship Id="rId100" Type="http://schemas.openxmlformats.org/officeDocument/2006/relationships/customXml" Target="../ink/ink332.xml"/><Relationship Id="rId8" Type="http://schemas.openxmlformats.org/officeDocument/2006/relationships/customXml" Target="../ink/ink286.xml"/><Relationship Id="rId98" Type="http://schemas.openxmlformats.org/officeDocument/2006/relationships/customXml" Target="../ink/ink331.xml"/><Relationship Id="rId121" Type="http://schemas.openxmlformats.org/officeDocument/2006/relationships/image" Target="../media/image333.png"/><Relationship Id="rId142" Type="http://schemas.openxmlformats.org/officeDocument/2006/relationships/customXml" Target="../ink/ink353.xml"/><Relationship Id="rId163" Type="http://schemas.openxmlformats.org/officeDocument/2006/relationships/image" Target="../media/image354.png"/><Relationship Id="rId184" Type="http://schemas.openxmlformats.org/officeDocument/2006/relationships/customXml" Target="../ink/ink374.xml"/><Relationship Id="rId219" Type="http://schemas.openxmlformats.org/officeDocument/2006/relationships/image" Target="../media/image382.png"/><Relationship Id="rId230" Type="http://schemas.openxmlformats.org/officeDocument/2006/relationships/customXml" Target="../ink/ink397.xml"/><Relationship Id="rId25" Type="http://schemas.openxmlformats.org/officeDocument/2006/relationships/image" Target="../media/image285.png"/><Relationship Id="rId46" Type="http://schemas.openxmlformats.org/officeDocument/2006/relationships/customXml" Target="../ink/ink305.xml"/><Relationship Id="rId67" Type="http://schemas.openxmlformats.org/officeDocument/2006/relationships/image" Target="../media/image306.png"/><Relationship Id="rId88" Type="http://schemas.openxmlformats.org/officeDocument/2006/relationships/customXml" Target="../ink/ink326.xml"/><Relationship Id="rId111" Type="http://schemas.openxmlformats.org/officeDocument/2006/relationships/image" Target="../media/image328.png"/><Relationship Id="rId132" Type="http://schemas.openxmlformats.org/officeDocument/2006/relationships/customXml" Target="../ink/ink348.xml"/><Relationship Id="rId153" Type="http://schemas.openxmlformats.org/officeDocument/2006/relationships/image" Target="../media/image349.png"/><Relationship Id="rId174" Type="http://schemas.openxmlformats.org/officeDocument/2006/relationships/customXml" Target="../ink/ink369.xml"/><Relationship Id="rId195" Type="http://schemas.openxmlformats.org/officeDocument/2006/relationships/image" Target="../media/image370.png"/><Relationship Id="rId209" Type="http://schemas.openxmlformats.org/officeDocument/2006/relationships/image" Target="../media/image377.png"/><Relationship Id="rId220" Type="http://schemas.openxmlformats.org/officeDocument/2006/relationships/customXml" Target="../ink/ink392.xml"/><Relationship Id="rId241" Type="http://schemas.openxmlformats.org/officeDocument/2006/relationships/image" Target="../media/image393.png"/><Relationship Id="rId15" Type="http://schemas.openxmlformats.org/officeDocument/2006/relationships/image" Target="../media/image280.png"/><Relationship Id="rId36" Type="http://schemas.openxmlformats.org/officeDocument/2006/relationships/customXml" Target="../ink/ink300.xml"/><Relationship Id="rId57" Type="http://schemas.openxmlformats.org/officeDocument/2006/relationships/image" Target="../media/image301.png"/><Relationship Id="rId106" Type="http://schemas.openxmlformats.org/officeDocument/2006/relationships/customXml" Target="../ink/ink335.xml"/><Relationship Id="rId127" Type="http://schemas.openxmlformats.org/officeDocument/2006/relationships/image" Target="../media/image336.png"/><Relationship Id="rId10" Type="http://schemas.openxmlformats.org/officeDocument/2006/relationships/customXml" Target="../ink/ink287.xml"/><Relationship Id="rId31" Type="http://schemas.openxmlformats.org/officeDocument/2006/relationships/image" Target="../media/image288.png"/><Relationship Id="rId52" Type="http://schemas.openxmlformats.org/officeDocument/2006/relationships/customXml" Target="../ink/ink308.xml"/><Relationship Id="rId73" Type="http://schemas.openxmlformats.org/officeDocument/2006/relationships/image" Target="../media/image309.png"/><Relationship Id="rId78" Type="http://schemas.openxmlformats.org/officeDocument/2006/relationships/customXml" Target="../ink/ink321.xml"/><Relationship Id="rId94" Type="http://schemas.openxmlformats.org/officeDocument/2006/relationships/customXml" Target="../ink/ink329.xml"/><Relationship Id="rId99" Type="http://schemas.openxmlformats.org/officeDocument/2006/relationships/image" Target="../media/image322.png"/><Relationship Id="rId101" Type="http://schemas.openxmlformats.org/officeDocument/2006/relationships/image" Target="../media/image323.png"/><Relationship Id="rId122" Type="http://schemas.openxmlformats.org/officeDocument/2006/relationships/customXml" Target="../ink/ink343.xml"/><Relationship Id="rId143" Type="http://schemas.openxmlformats.org/officeDocument/2006/relationships/image" Target="../media/image344.png"/><Relationship Id="rId148" Type="http://schemas.openxmlformats.org/officeDocument/2006/relationships/customXml" Target="../ink/ink356.xml"/><Relationship Id="rId164" Type="http://schemas.openxmlformats.org/officeDocument/2006/relationships/customXml" Target="../ink/ink364.xml"/><Relationship Id="rId169" Type="http://schemas.openxmlformats.org/officeDocument/2006/relationships/image" Target="../media/image357.png"/><Relationship Id="rId185" Type="http://schemas.openxmlformats.org/officeDocument/2006/relationships/image" Target="../media/image365.png"/><Relationship Id="rId4" Type="http://schemas.openxmlformats.org/officeDocument/2006/relationships/customXml" Target="../ink/ink284.xml"/><Relationship Id="rId9" Type="http://schemas.openxmlformats.org/officeDocument/2006/relationships/image" Target="../media/image277.png"/><Relationship Id="rId180" Type="http://schemas.openxmlformats.org/officeDocument/2006/relationships/customXml" Target="../ink/ink372.xml"/><Relationship Id="rId210" Type="http://schemas.openxmlformats.org/officeDocument/2006/relationships/customXml" Target="../ink/ink387.xml"/><Relationship Id="rId215" Type="http://schemas.openxmlformats.org/officeDocument/2006/relationships/image" Target="../media/image380.png"/><Relationship Id="rId236" Type="http://schemas.openxmlformats.org/officeDocument/2006/relationships/customXml" Target="../ink/ink400.xml"/><Relationship Id="rId26" Type="http://schemas.openxmlformats.org/officeDocument/2006/relationships/customXml" Target="../ink/ink295.xml"/><Relationship Id="rId231" Type="http://schemas.openxmlformats.org/officeDocument/2006/relationships/image" Target="../media/image388.png"/><Relationship Id="rId47" Type="http://schemas.openxmlformats.org/officeDocument/2006/relationships/image" Target="../media/image296.png"/><Relationship Id="rId68" Type="http://schemas.openxmlformats.org/officeDocument/2006/relationships/customXml" Target="../ink/ink316.xml"/><Relationship Id="rId89" Type="http://schemas.openxmlformats.org/officeDocument/2006/relationships/image" Target="../media/image317.png"/><Relationship Id="rId112" Type="http://schemas.openxmlformats.org/officeDocument/2006/relationships/customXml" Target="../ink/ink338.xml"/><Relationship Id="rId133" Type="http://schemas.openxmlformats.org/officeDocument/2006/relationships/image" Target="../media/image339.png"/><Relationship Id="rId154" Type="http://schemas.openxmlformats.org/officeDocument/2006/relationships/customXml" Target="../ink/ink359.xml"/><Relationship Id="rId175" Type="http://schemas.openxmlformats.org/officeDocument/2006/relationships/image" Target="../media/image360.png"/><Relationship Id="rId196" Type="http://schemas.openxmlformats.org/officeDocument/2006/relationships/customXml" Target="../ink/ink380.xml"/><Relationship Id="rId200" Type="http://schemas.openxmlformats.org/officeDocument/2006/relationships/customXml" Target="../ink/ink382.xml"/><Relationship Id="rId16" Type="http://schemas.openxmlformats.org/officeDocument/2006/relationships/customXml" Target="../ink/ink290.xml"/><Relationship Id="rId221" Type="http://schemas.openxmlformats.org/officeDocument/2006/relationships/image" Target="../media/image383.png"/><Relationship Id="rId242" Type="http://schemas.openxmlformats.org/officeDocument/2006/relationships/customXml" Target="../ink/ink403.xml"/><Relationship Id="rId37" Type="http://schemas.openxmlformats.org/officeDocument/2006/relationships/image" Target="../media/image291.png"/><Relationship Id="rId58" Type="http://schemas.openxmlformats.org/officeDocument/2006/relationships/customXml" Target="../ink/ink311.xml"/><Relationship Id="rId79" Type="http://schemas.openxmlformats.org/officeDocument/2006/relationships/image" Target="../media/image312.png"/><Relationship Id="rId102" Type="http://schemas.openxmlformats.org/officeDocument/2006/relationships/customXml" Target="../ink/ink333.xml"/><Relationship Id="rId123" Type="http://schemas.openxmlformats.org/officeDocument/2006/relationships/image" Target="../media/image334.png"/><Relationship Id="rId144" Type="http://schemas.openxmlformats.org/officeDocument/2006/relationships/customXml" Target="../ink/ink354.xml"/><Relationship Id="rId90" Type="http://schemas.openxmlformats.org/officeDocument/2006/relationships/customXml" Target="../ink/ink327.xml"/><Relationship Id="rId165" Type="http://schemas.openxmlformats.org/officeDocument/2006/relationships/image" Target="../media/image355.png"/><Relationship Id="rId186" Type="http://schemas.openxmlformats.org/officeDocument/2006/relationships/customXml" Target="../ink/ink375.xml"/><Relationship Id="rId211" Type="http://schemas.openxmlformats.org/officeDocument/2006/relationships/image" Target="../media/image378.png"/><Relationship Id="rId232" Type="http://schemas.openxmlformats.org/officeDocument/2006/relationships/customXml" Target="../ink/ink398.xml"/><Relationship Id="rId27" Type="http://schemas.openxmlformats.org/officeDocument/2006/relationships/image" Target="../media/image286.png"/><Relationship Id="rId48" Type="http://schemas.openxmlformats.org/officeDocument/2006/relationships/customXml" Target="../ink/ink306.xml"/><Relationship Id="rId69" Type="http://schemas.openxmlformats.org/officeDocument/2006/relationships/image" Target="../media/image307.png"/><Relationship Id="rId113" Type="http://schemas.openxmlformats.org/officeDocument/2006/relationships/image" Target="../media/image329.png"/><Relationship Id="rId134" Type="http://schemas.openxmlformats.org/officeDocument/2006/relationships/customXml" Target="../ink/ink349.xml"/><Relationship Id="rId80" Type="http://schemas.openxmlformats.org/officeDocument/2006/relationships/customXml" Target="../ink/ink322.xml"/><Relationship Id="rId155" Type="http://schemas.openxmlformats.org/officeDocument/2006/relationships/image" Target="../media/image350.png"/><Relationship Id="rId176" Type="http://schemas.openxmlformats.org/officeDocument/2006/relationships/customXml" Target="../ink/ink370.xml"/><Relationship Id="rId197" Type="http://schemas.openxmlformats.org/officeDocument/2006/relationships/image" Target="../media/image371.png"/><Relationship Id="rId201" Type="http://schemas.openxmlformats.org/officeDocument/2006/relationships/image" Target="../media/image373.png"/><Relationship Id="rId222" Type="http://schemas.openxmlformats.org/officeDocument/2006/relationships/customXml" Target="../ink/ink393.xml"/><Relationship Id="rId243" Type="http://schemas.openxmlformats.org/officeDocument/2006/relationships/image" Target="../media/image394.png"/><Relationship Id="rId17" Type="http://schemas.openxmlformats.org/officeDocument/2006/relationships/image" Target="../media/image281.png"/><Relationship Id="rId38" Type="http://schemas.openxmlformats.org/officeDocument/2006/relationships/customXml" Target="../ink/ink301.xml"/><Relationship Id="rId59" Type="http://schemas.openxmlformats.org/officeDocument/2006/relationships/image" Target="../media/image302.png"/><Relationship Id="rId103" Type="http://schemas.openxmlformats.org/officeDocument/2006/relationships/image" Target="../media/image324.png"/><Relationship Id="rId124" Type="http://schemas.openxmlformats.org/officeDocument/2006/relationships/customXml" Target="../ink/ink344.xml"/><Relationship Id="rId70" Type="http://schemas.openxmlformats.org/officeDocument/2006/relationships/customXml" Target="../ink/ink317.xml"/><Relationship Id="rId91" Type="http://schemas.openxmlformats.org/officeDocument/2006/relationships/image" Target="../media/image318.png"/><Relationship Id="rId145" Type="http://schemas.openxmlformats.org/officeDocument/2006/relationships/image" Target="../media/image345.png"/><Relationship Id="rId166" Type="http://schemas.openxmlformats.org/officeDocument/2006/relationships/customXml" Target="../ink/ink365.xml"/><Relationship Id="rId187" Type="http://schemas.openxmlformats.org/officeDocument/2006/relationships/image" Target="../media/image36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88.xml"/><Relationship Id="rId233" Type="http://schemas.openxmlformats.org/officeDocument/2006/relationships/image" Target="../media/image389.png"/><Relationship Id="rId28" Type="http://schemas.openxmlformats.org/officeDocument/2006/relationships/customXml" Target="../ink/ink296.xml"/><Relationship Id="rId49" Type="http://schemas.openxmlformats.org/officeDocument/2006/relationships/image" Target="../media/image297.png"/><Relationship Id="rId114" Type="http://schemas.openxmlformats.org/officeDocument/2006/relationships/customXml" Target="../ink/ink339.xml"/><Relationship Id="rId60" Type="http://schemas.openxmlformats.org/officeDocument/2006/relationships/customXml" Target="../ink/ink312.xml"/><Relationship Id="rId81" Type="http://schemas.openxmlformats.org/officeDocument/2006/relationships/image" Target="../media/image313.png"/><Relationship Id="rId135" Type="http://schemas.openxmlformats.org/officeDocument/2006/relationships/image" Target="../media/image340.png"/><Relationship Id="rId156" Type="http://schemas.openxmlformats.org/officeDocument/2006/relationships/customXml" Target="../ink/ink360.xml"/><Relationship Id="rId177" Type="http://schemas.openxmlformats.org/officeDocument/2006/relationships/image" Target="../media/image361.png"/><Relationship Id="rId198" Type="http://schemas.openxmlformats.org/officeDocument/2006/relationships/customXml" Target="../ink/ink381.xml"/><Relationship Id="rId202" Type="http://schemas.openxmlformats.org/officeDocument/2006/relationships/customXml" Target="../ink/ink383.xml"/><Relationship Id="rId223" Type="http://schemas.openxmlformats.org/officeDocument/2006/relationships/image" Target="../media/image384.png"/><Relationship Id="rId18" Type="http://schemas.openxmlformats.org/officeDocument/2006/relationships/customXml" Target="../ink/ink291.xml"/><Relationship Id="rId39" Type="http://schemas.openxmlformats.org/officeDocument/2006/relationships/image" Target="../media/image292.png"/><Relationship Id="rId50" Type="http://schemas.openxmlformats.org/officeDocument/2006/relationships/customXml" Target="../ink/ink307.xml"/><Relationship Id="rId104" Type="http://schemas.openxmlformats.org/officeDocument/2006/relationships/customXml" Target="../ink/ink334.xml"/><Relationship Id="rId125" Type="http://schemas.openxmlformats.org/officeDocument/2006/relationships/image" Target="../media/image335.png"/><Relationship Id="rId146" Type="http://schemas.openxmlformats.org/officeDocument/2006/relationships/customXml" Target="../ink/ink355.xml"/><Relationship Id="rId167" Type="http://schemas.openxmlformats.org/officeDocument/2006/relationships/image" Target="../media/image356.png"/><Relationship Id="rId188" Type="http://schemas.openxmlformats.org/officeDocument/2006/relationships/customXml" Target="../ink/ink376.xml"/><Relationship Id="rId71" Type="http://schemas.openxmlformats.org/officeDocument/2006/relationships/image" Target="../media/image308.png"/><Relationship Id="rId92" Type="http://schemas.openxmlformats.org/officeDocument/2006/relationships/customXml" Target="../ink/ink328.xml"/><Relationship Id="rId213" Type="http://schemas.openxmlformats.org/officeDocument/2006/relationships/image" Target="../media/image379.png"/><Relationship Id="rId234" Type="http://schemas.openxmlformats.org/officeDocument/2006/relationships/customXml" Target="../ink/ink399.xml"/><Relationship Id="rId2" Type="http://schemas.openxmlformats.org/officeDocument/2006/relationships/customXml" Target="../ink/ink283.xml"/><Relationship Id="rId29" Type="http://schemas.openxmlformats.org/officeDocument/2006/relationships/image" Target="../media/image287.png"/><Relationship Id="rId40" Type="http://schemas.openxmlformats.org/officeDocument/2006/relationships/customXml" Target="../ink/ink302.xml"/><Relationship Id="rId115" Type="http://schemas.openxmlformats.org/officeDocument/2006/relationships/image" Target="../media/image330.png"/><Relationship Id="rId136" Type="http://schemas.openxmlformats.org/officeDocument/2006/relationships/customXml" Target="../ink/ink350.xml"/><Relationship Id="rId157" Type="http://schemas.openxmlformats.org/officeDocument/2006/relationships/image" Target="../media/image351.png"/><Relationship Id="rId178" Type="http://schemas.openxmlformats.org/officeDocument/2006/relationships/customXml" Target="../ink/ink371.xml"/><Relationship Id="rId61" Type="http://schemas.openxmlformats.org/officeDocument/2006/relationships/image" Target="../media/image303.png"/><Relationship Id="rId82" Type="http://schemas.openxmlformats.org/officeDocument/2006/relationships/customXml" Target="../ink/ink323.xml"/><Relationship Id="rId199" Type="http://schemas.openxmlformats.org/officeDocument/2006/relationships/image" Target="../media/image372.png"/><Relationship Id="rId203" Type="http://schemas.openxmlformats.org/officeDocument/2006/relationships/image" Target="../media/image374.png"/><Relationship Id="rId19" Type="http://schemas.openxmlformats.org/officeDocument/2006/relationships/image" Target="../media/image282.png"/><Relationship Id="rId224" Type="http://schemas.openxmlformats.org/officeDocument/2006/relationships/customXml" Target="../ink/ink394.xml"/><Relationship Id="rId30" Type="http://schemas.openxmlformats.org/officeDocument/2006/relationships/customXml" Target="../ink/ink297.xml"/><Relationship Id="rId105" Type="http://schemas.openxmlformats.org/officeDocument/2006/relationships/image" Target="../media/image325.png"/><Relationship Id="rId126" Type="http://schemas.openxmlformats.org/officeDocument/2006/relationships/customXml" Target="../ink/ink345.xml"/><Relationship Id="rId147" Type="http://schemas.openxmlformats.org/officeDocument/2006/relationships/image" Target="../media/image346.png"/><Relationship Id="rId168" Type="http://schemas.openxmlformats.org/officeDocument/2006/relationships/customXml" Target="../ink/ink366.xml"/><Relationship Id="rId51" Type="http://schemas.openxmlformats.org/officeDocument/2006/relationships/image" Target="../media/image298.png"/><Relationship Id="rId72" Type="http://schemas.openxmlformats.org/officeDocument/2006/relationships/customXml" Target="../ink/ink318.xml"/><Relationship Id="rId93" Type="http://schemas.openxmlformats.org/officeDocument/2006/relationships/image" Target="../media/image319.png"/><Relationship Id="rId189" Type="http://schemas.openxmlformats.org/officeDocument/2006/relationships/image" Target="../media/image367.png"/><Relationship Id="rId3" Type="http://schemas.openxmlformats.org/officeDocument/2006/relationships/image" Target="../media/image274.png"/><Relationship Id="rId214" Type="http://schemas.openxmlformats.org/officeDocument/2006/relationships/customXml" Target="../ink/ink389.xml"/><Relationship Id="rId235" Type="http://schemas.openxmlformats.org/officeDocument/2006/relationships/image" Target="../media/image390.png"/><Relationship Id="rId116" Type="http://schemas.openxmlformats.org/officeDocument/2006/relationships/customXml" Target="../ink/ink340.xml"/><Relationship Id="rId137" Type="http://schemas.openxmlformats.org/officeDocument/2006/relationships/image" Target="../media/image341.png"/><Relationship Id="rId158" Type="http://schemas.openxmlformats.org/officeDocument/2006/relationships/customXml" Target="../ink/ink361.xml"/><Relationship Id="rId20" Type="http://schemas.openxmlformats.org/officeDocument/2006/relationships/customXml" Target="../ink/ink292.xml"/><Relationship Id="rId41" Type="http://schemas.openxmlformats.org/officeDocument/2006/relationships/image" Target="../media/image293.png"/><Relationship Id="rId62" Type="http://schemas.openxmlformats.org/officeDocument/2006/relationships/customXml" Target="../ink/ink313.xml"/><Relationship Id="rId83" Type="http://schemas.openxmlformats.org/officeDocument/2006/relationships/image" Target="../media/image314.png"/><Relationship Id="rId179" Type="http://schemas.openxmlformats.org/officeDocument/2006/relationships/image" Target="../media/image362.png"/><Relationship Id="rId190" Type="http://schemas.openxmlformats.org/officeDocument/2006/relationships/customXml" Target="../ink/ink377.xml"/><Relationship Id="rId204" Type="http://schemas.openxmlformats.org/officeDocument/2006/relationships/customXml" Target="../ink/ink384.xml"/><Relationship Id="rId225" Type="http://schemas.openxmlformats.org/officeDocument/2006/relationships/image" Target="../media/image38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2.xml"/><Relationship Id="rId21" Type="http://schemas.openxmlformats.org/officeDocument/2006/relationships/image" Target="../media/image404.png"/><Relationship Id="rId42" Type="http://schemas.openxmlformats.org/officeDocument/2006/relationships/customXml" Target="../ink/ink424.xml"/><Relationship Id="rId63" Type="http://schemas.openxmlformats.org/officeDocument/2006/relationships/customXml" Target="../ink/ink435.xml"/><Relationship Id="rId84" Type="http://schemas.openxmlformats.org/officeDocument/2006/relationships/image" Target="../media/image434.png"/><Relationship Id="rId138" Type="http://schemas.openxmlformats.org/officeDocument/2006/relationships/image" Target="../media/image461.png"/><Relationship Id="rId159" Type="http://schemas.openxmlformats.org/officeDocument/2006/relationships/customXml" Target="../ink/ink483.xml"/><Relationship Id="rId170" Type="http://schemas.openxmlformats.org/officeDocument/2006/relationships/image" Target="../media/image477.png"/><Relationship Id="rId191" Type="http://schemas.openxmlformats.org/officeDocument/2006/relationships/customXml" Target="../ink/ink499.xml"/><Relationship Id="rId107" Type="http://schemas.openxmlformats.org/officeDocument/2006/relationships/customXml" Target="../ink/ink457.xml"/><Relationship Id="rId11" Type="http://schemas.openxmlformats.org/officeDocument/2006/relationships/image" Target="../media/image399.png"/><Relationship Id="rId32" Type="http://schemas.openxmlformats.org/officeDocument/2006/relationships/customXml" Target="../ink/ink419.xml"/><Relationship Id="rId53" Type="http://schemas.openxmlformats.org/officeDocument/2006/relationships/customXml" Target="../ink/ink430.xml"/><Relationship Id="rId74" Type="http://schemas.openxmlformats.org/officeDocument/2006/relationships/image" Target="../media/image429.png"/><Relationship Id="rId128" Type="http://schemas.openxmlformats.org/officeDocument/2006/relationships/image" Target="../media/image456.png"/><Relationship Id="rId149" Type="http://schemas.openxmlformats.org/officeDocument/2006/relationships/customXml" Target="../ink/ink478.xml"/><Relationship Id="rId5" Type="http://schemas.openxmlformats.org/officeDocument/2006/relationships/image" Target="../media/image396.png"/><Relationship Id="rId95" Type="http://schemas.openxmlformats.org/officeDocument/2006/relationships/customXml" Target="../ink/ink451.xml"/><Relationship Id="rId160" Type="http://schemas.openxmlformats.org/officeDocument/2006/relationships/image" Target="../media/image472.png"/><Relationship Id="rId181" Type="http://schemas.openxmlformats.org/officeDocument/2006/relationships/customXml" Target="../ink/ink494.xml"/><Relationship Id="rId22" Type="http://schemas.openxmlformats.org/officeDocument/2006/relationships/customXml" Target="../ink/ink414.xml"/><Relationship Id="rId43" Type="http://schemas.openxmlformats.org/officeDocument/2006/relationships/image" Target="../media/image414.png"/><Relationship Id="rId64" Type="http://schemas.openxmlformats.org/officeDocument/2006/relationships/image" Target="../media/image424.png"/><Relationship Id="rId118" Type="http://schemas.openxmlformats.org/officeDocument/2006/relationships/image" Target="../media/image451.png"/><Relationship Id="rId139" Type="http://schemas.openxmlformats.org/officeDocument/2006/relationships/customXml" Target="../ink/ink473.xml"/><Relationship Id="rId85" Type="http://schemas.openxmlformats.org/officeDocument/2006/relationships/customXml" Target="../ink/ink446.xml"/><Relationship Id="rId150" Type="http://schemas.openxmlformats.org/officeDocument/2006/relationships/image" Target="../media/image467.png"/><Relationship Id="rId171" Type="http://schemas.openxmlformats.org/officeDocument/2006/relationships/customXml" Target="../ink/ink489.xml"/><Relationship Id="rId192" Type="http://schemas.openxmlformats.org/officeDocument/2006/relationships/image" Target="../media/image488.png"/><Relationship Id="rId12" Type="http://schemas.openxmlformats.org/officeDocument/2006/relationships/customXml" Target="../ink/ink409.xml"/><Relationship Id="rId33" Type="http://schemas.openxmlformats.org/officeDocument/2006/relationships/image" Target="../media/image410.png"/><Relationship Id="rId108" Type="http://schemas.openxmlformats.org/officeDocument/2006/relationships/image" Target="../media/image446.png"/><Relationship Id="rId129" Type="http://schemas.openxmlformats.org/officeDocument/2006/relationships/customXml" Target="../ink/ink468.xml"/><Relationship Id="rId54" Type="http://schemas.openxmlformats.org/officeDocument/2006/relationships/image" Target="../media/image419.png"/><Relationship Id="rId75" Type="http://schemas.openxmlformats.org/officeDocument/2006/relationships/customXml" Target="../ink/ink441.xml"/><Relationship Id="rId96" Type="http://schemas.openxmlformats.org/officeDocument/2006/relationships/image" Target="../media/image440.png"/><Relationship Id="rId140" Type="http://schemas.openxmlformats.org/officeDocument/2006/relationships/image" Target="../media/image462.png"/><Relationship Id="rId161" Type="http://schemas.openxmlformats.org/officeDocument/2006/relationships/customXml" Target="../ink/ink484.xml"/><Relationship Id="rId182" Type="http://schemas.openxmlformats.org/officeDocument/2006/relationships/image" Target="../media/image483.png"/><Relationship Id="rId6" Type="http://schemas.openxmlformats.org/officeDocument/2006/relationships/customXml" Target="../ink/ink406.xml"/><Relationship Id="rId23" Type="http://schemas.openxmlformats.org/officeDocument/2006/relationships/image" Target="../media/image405.png"/><Relationship Id="rId119" Type="http://schemas.openxmlformats.org/officeDocument/2006/relationships/customXml" Target="../ink/ink463.xml"/><Relationship Id="rId44" Type="http://schemas.openxmlformats.org/officeDocument/2006/relationships/customXml" Target="../ink/ink425.xml"/><Relationship Id="rId65" Type="http://schemas.openxmlformats.org/officeDocument/2006/relationships/customXml" Target="../ink/ink436.xml"/><Relationship Id="rId86" Type="http://schemas.openxmlformats.org/officeDocument/2006/relationships/image" Target="../media/image435.png"/><Relationship Id="rId130" Type="http://schemas.openxmlformats.org/officeDocument/2006/relationships/image" Target="../media/image457.png"/><Relationship Id="rId151" Type="http://schemas.openxmlformats.org/officeDocument/2006/relationships/customXml" Target="../ink/ink479.xml"/><Relationship Id="rId172" Type="http://schemas.openxmlformats.org/officeDocument/2006/relationships/image" Target="../media/image478.png"/><Relationship Id="rId193" Type="http://schemas.openxmlformats.org/officeDocument/2006/relationships/customXml" Target="../ink/ink500.xml"/><Relationship Id="rId13" Type="http://schemas.openxmlformats.org/officeDocument/2006/relationships/image" Target="../media/image400.png"/><Relationship Id="rId109" Type="http://schemas.openxmlformats.org/officeDocument/2006/relationships/customXml" Target="../ink/ink458.xml"/><Relationship Id="rId34" Type="http://schemas.openxmlformats.org/officeDocument/2006/relationships/customXml" Target="../ink/ink420.xml"/><Relationship Id="rId55" Type="http://schemas.openxmlformats.org/officeDocument/2006/relationships/customXml" Target="../ink/ink431.xml"/><Relationship Id="rId76" Type="http://schemas.openxmlformats.org/officeDocument/2006/relationships/image" Target="../media/image430.png"/><Relationship Id="rId97" Type="http://schemas.openxmlformats.org/officeDocument/2006/relationships/customXml" Target="../ink/ink452.xml"/><Relationship Id="rId120" Type="http://schemas.openxmlformats.org/officeDocument/2006/relationships/image" Target="../media/image452.png"/><Relationship Id="rId141" Type="http://schemas.openxmlformats.org/officeDocument/2006/relationships/customXml" Target="../ink/ink474.xml"/><Relationship Id="rId7" Type="http://schemas.openxmlformats.org/officeDocument/2006/relationships/image" Target="../media/image397.png"/><Relationship Id="rId162" Type="http://schemas.openxmlformats.org/officeDocument/2006/relationships/image" Target="../media/image473.png"/><Relationship Id="rId183" Type="http://schemas.openxmlformats.org/officeDocument/2006/relationships/customXml" Target="../ink/ink495.xml"/><Relationship Id="rId2" Type="http://schemas.openxmlformats.org/officeDocument/2006/relationships/customXml" Target="../ink/ink404.xml"/><Relationship Id="rId29" Type="http://schemas.openxmlformats.org/officeDocument/2006/relationships/image" Target="../media/image408.png"/><Relationship Id="rId24" Type="http://schemas.openxmlformats.org/officeDocument/2006/relationships/customXml" Target="../ink/ink415.xml"/><Relationship Id="rId40" Type="http://schemas.openxmlformats.org/officeDocument/2006/relationships/customXml" Target="../ink/ink423.xml"/><Relationship Id="rId45" Type="http://schemas.openxmlformats.org/officeDocument/2006/relationships/image" Target="../media/image415.png"/><Relationship Id="rId66" Type="http://schemas.openxmlformats.org/officeDocument/2006/relationships/image" Target="../media/image425.png"/><Relationship Id="rId87" Type="http://schemas.openxmlformats.org/officeDocument/2006/relationships/customXml" Target="../ink/ink447.xml"/><Relationship Id="rId110" Type="http://schemas.openxmlformats.org/officeDocument/2006/relationships/image" Target="../media/image447.png"/><Relationship Id="rId115" Type="http://schemas.openxmlformats.org/officeDocument/2006/relationships/customXml" Target="../ink/ink461.xml"/><Relationship Id="rId131" Type="http://schemas.openxmlformats.org/officeDocument/2006/relationships/customXml" Target="../ink/ink469.xml"/><Relationship Id="rId136" Type="http://schemas.openxmlformats.org/officeDocument/2006/relationships/image" Target="../media/image460.png"/><Relationship Id="rId157" Type="http://schemas.openxmlformats.org/officeDocument/2006/relationships/customXml" Target="../ink/ink482.xml"/><Relationship Id="rId178" Type="http://schemas.openxmlformats.org/officeDocument/2006/relationships/image" Target="../media/image481.png"/><Relationship Id="rId61" Type="http://schemas.openxmlformats.org/officeDocument/2006/relationships/customXml" Target="../ink/ink434.xml"/><Relationship Id="rId82" Type="http://schemas.openxmlformats.org/officeDocument/2006/relationships/image" Target="../media/image433.png"/><Relationship Id="rId152" Type="http://schemas.openxmlformats.org/officeDocument/2006/relationships/image" Target="../media/image468.png"/><Relationship Id="rId173" Type="http://schemas.openxmlformats.org/officeDocument/2006/relationships/customXml" Target="../ink/ink490.xml"/><Relationship Id="rId194" Type="http://schemas.openxmlformats.org/officeDocument/2006/relationships/image" Target="../media/image489.png"/><Relationship Id="rId199" Type="http://schemas.openxmlformats.org/officeDocument/2006/relationships/customXml" Target="../ink/ink503.xml"/><Relationship Id="rId203" Type="http://schemas.openxmlformats.org/officeDocument/2006/relationships/customXml" Target="../ink/ink505.xml"/><Relationship Id="rId19" Type="http://schemas.openxmlformats.org/officeDocument/2006/relationships/image" Target="../media/image403.png"/><Relationship Id="rId14" Type="http://schemas.openxmlformats.org/officeDocument/2006/relationships/customXml" Target="../ink/ink410.xml"/><Relationship Id="rId30" Type="http://schemas.openxmlformats.org/officeDocument/2006/relationships/customXml" Target="../ink/ink418.xml"/><Relationship Id="rId35" Type="http://schemas.openxmlformats.org/officeDocument/2006/relationships/image" Target="../media/image411.png"/><Relationship Id="rId56" Type="http://schemas.openxmlformats.org/officeDocument/2006/relationships/image" Target="../media/image420.png"/><Relationship Id="rId77" Type="http://schemas.openxmlformats.org/officeDocument/2006/relationships/customXml" Target="../ink/ink442.xml"/><Relationship Id="rId100" Type="http://schemas.openxmlformats.org/officeDocument/2006/relationships/image" Target="../media/image442.png"/><Relationship Id="rId105" Type="http://schemas.openxmlformats.org/officeDocument/2006/relationships/customXml" Target="../ink/ink456.xml"/><Relationship Id="rId126" Type="http://schemas.openxmlformats.org/officeDocument/2006/relationships/image" Target="../media/image455.png"/><Relationship Id="rId147" Type="http://schemas.openxmlformats.org/officeDocument/2006/relationships/customXml" Target="../ink/ink477.xml"/><Relationship Id="rId168" Type="http://schemas.openxmlformats.org/officeDocument/2006/relationships/image" Target="../media/image476.png"/><Relationship Id="rId8" Type="http://schemas.openxmlformats.org/officeDocument/2006/relationships/customXml" Target="../ink/ink407.xml"/><Relationship Id="rId51" Type="http://schemas.openxmlformats.org/officeDocument/2006/relationships/customXml" Target="../ink/ink429.xml"/><Relationship Id="rId72" Type="http://schemas.openxmlformats.org/officeDocument/2006/relationships/image" Target="../media/image428.png"/><Relationship Id="rId93" Type="http://schemas.openxmlformats.org/officeDocument/2006/relationships/customXml" Target="../ink/ink450.xml"/><Relationship Id="rId98" Type="http://schemas.openxmlformats.org/officeDocument/2006/relationships/image" Target="../media/image441.png"/><Relationship Id="rId121" Type="http://schemas.openxmlformats.org/officeDocument/2006/relationships/customXml" Target="../ink/ink464.xml"/><Relationship Id="rId142" Type="http://schemas.openxmlformats.org/officeDocument/2006/relationships/image" Target="../media/image463.png"/><Relationship Id="rId163" Type="http://schemas.openxmlformats.org/officeDocument/2006/relationships/customXml" Target="../ink/ink485.xml"/><Relationship Id="rId184" Type="http://schemas.openxmlformats.org/officeDocument/2006/relationships/image" Target="../media/image484.png"/><Relationship Id="rId189" Type="http://schemas.openxmlformats.org/officeDocument/2006/relationships/customXml" Target="../ink/ink498.xml"/><Relationship Id="rId3" Type="http://schemas.openxmlformats.org/officeDocument/2006/relationships/image" Target="../media/image395.png"/><Relationship Id="rId25" Type="http://schemas.openxmlformats.org/officeDocument/2006/relationships/image" Target="../media/image406.png"/><Relationship Id="rId46" Type="http://schemas.openxmlformats.org/officeDocument/2006/relationships/customXml" Target="../ink/ink426.xml"/><Relationship Id="rId67" Type="http://schemas.openxmlformats.org/officeDocument/2006/relationships/customXml" Target="../ink/ink437.xml"/><Relationship Id="rId116" Type="http://schemas.openxmlformats.org/officeDocument/2006/relationships/image" Target="../media/image450.png"/><Relationship Id="rId137" Type="http://schemas.openxmlformats.org/officeDocument/2006/relationships/customXml" Target="../ink/ink472.xml"/><Relationship Id="rId158" Type="http://schemas.openxmlformats.org/officeDocument/2006/relationships/image" Target="../media/image471.png"/><Relationship Id="rId20" Type="http://schemas.openxmlformats.org/officeDocument/2006/relationships/customXml" Target="../ink/ink413.xml"/><Relationship Id="rId41" Type="http://schemas.openxmlformats.org/officeDocument/2006/relationships/image" Target="../media/image413.png"/><Relationship Id="rId62" Type="http://schemas.openxmlformats.org/officeDocument/2006/relationships/image" Target="../media/image423.png"/><Relationship Id="rId83" Type="http://schemas.openxmlformats.org/officeDocument/2006/relationships/customXml" Target="../ink/ink445.xml"/><Relationship Id="rId88" Type="http://schemas.openxmlformats.org/officeDocument/2006/relationships/image" Target="../media/image436.png"/><Relationship Id="rId111" Type="http://schemas.openxmlformats.org/officeDocument/2006/relationships/customXml" Target="../ink/ink459.xml"/><Relationship Id="rId132" Type="http://schemas.openxmlformats.org/officeDocument/2006/relationships/image" Target="../media/image458.png"/><Relationship Id="rId153" Type="http://schemas.openxmlformats.org/officeDocument/2006/relationships/customXml" Target="../ink/ink480.xml"/><Relationship Id="rId174" Type="http://schemas.openxmlformats.org/officeDocument/2006/relationships/image" Target="../media/image479.png"/><Relationship Id="rId179" Type="http://schemas.openxmlformats.org/officeDocument/2006/relationships/customXml" Target="../ink/ink493.xml"/><Relationship Id="rId195" Type="http://schemas.openxmlformats.org/officeDocument/2006/relationships/customXml" Target="../ink/ink501.xml"/><Relationship Id="rId190" Type="http://schemas.openxmlformats.org/officeDocument/2006/relationships/image" Target="../media/image487.png"/><Relationship Id="rId204" Type="http://schemas.openxmlformats.org/officeDocument/2006/relationships/image" Target="../media/image494.png"/><Relationship Id="rId15" Type="http://schemas.openxmlformats.org/officeDocument/2006/relationships/image" Target="../media/image401.png"/><Relationship Id="rId36" Type="http://schemas.openxmlformats.org/officeDocument/2006/relationships/customXml" Target="../ink/ink421.xml"/><Relationship Id="rId57" Type="http://schemas.openxmlformats.org/officeDocument/2006/relationships/customXml" Target="../ink/ink432.xml"/><Relationship Id="rId106" Type="http://schemas.openxmlformats.org/officeDocument/2006/relationships/image" Target="../media/image445.png"/><Relationship Id="rId127" Type="http://schemas.openxmlformats.org/officeDocument/2006/relationships/customXml" Target="../ink/ink467.xml"/><Relationship Id="rId10" Type="http://schemas.openxmlformats.org/officeDocument/2006/relationships/customXml" Target="../ink/ink408.xml"/><Relationship Id="rId31" Type="http://schemas.openxmlformats.org/officeDocument/2006/relationships/image" Target="../media/image409.png"/><Relationship Id="rId52" Type="http://schemas.openxmlformats.org/officeDocument/2006/relationships/image" Target="../media/image418.png"/><Relationship Id="rId73" Type="http://schemas.openxmlformats.org/officeDocument/2006/relationships/customXml" Target="../ink/ink440.xml"/><Relationship Id="rId78" Type="http://schemas.openxmlformats.org/officeDocument/2006/relationships/image" Target="../media/image431.png"/><Relationship Id="rId94" Type="http://schemas.openxmlformats.org/officeDocument/2006/relationships/image" Target="../media/image439.png"/><Relationship Id="rId99" Type="http://schemas.openxmlformats.org/officeDocument/2006/relationships/customXml" Target="../ink/ink453.xml"/><Relationship Id="rId101" Type="http://schemas.openxmlformats.org/officeDocument/2006/relationships/customXml" Target="../ink/ink454.xml"/><Relationship Id="rId122" Type="http://schemas.openxmlformats.org/officeDocument/2006/relationships/image" Target="../media/image453.png"/><Relationship Id="rId143" Type="http://schemas.openxmlformats.org/officeDocument/2006/relationships/customXml" Target="../ink/ink475.xml"/><Relationship Id="rId148" Type="http://schemas.openxmlformats.org/officeDocument/2006/relationships/image" Target="../media/image466.png"/><Relationship Id="rId164" Type="http://schemas.openxmlformats.org/officeDocument/2006/relationships/image" Target="../media/image474.png"/><Relationship Id="rId169" Type="http://schemas.openxmlformats.org/officeDocument/2006/relationships/customXml" Target="../ink/ink488.xml"/><Relationship Id="rId185" Type="http://schemas.openxmlformats.org/officeDocument/2006/relationships/customXml" Target="../ink/ink496.xml"/><Relationship Id="rId4" Type="http://schemas.openxmlformats.org/officeDocument/2006/relationships/customXml" Target="../ink/ink405.xml"/><Relationship Id="rId9" Type="http://schemas.openxmlformats.org/officeDocument/2006/relationships/image" Target="../media/image398.png"/><Relationship Id="rId180" Type="http://schemas.openxmlformats.org/officeDocument/2006/relationships/image" Target="../media/image482.png"/><Relationship Id="rId26" Type="http://schemas.openxmlformats.org/officeDocument/2006/relationships/customXml" Target="../ink/ink416.xml"/><Relationship Id="rId47" Type="http://schemas.openxmlformats.org/officeDocument/2006/relationships/image" Target="../media/image416.png"/><Relationship Id="rId68" Type="http://schemas.openxmlformats.org/officeDocument/2006/relationships/image" Target="../media/image426.png"/><Relationship Id="rId89" Type="http://schemas.openxmlformats.org/officeDocument/2006/relationships/customXml" Target="../ink/ink448.xml"/><Relationship Id="rId112" Type="http://schemas.openxmlformats.org/officeDocument/2006/relationships/image" Target="../media/image448.png"/><Relationship Id="rId133" Type="http://schemas.openxmlformats.org/officeDocument/2006/relationships/customXml" Target="../ink/ink470.xml"/><Relationship Id="rId154" Type="http://schemas.openxmlformats.org/officeDocument/2006/relationships/image" Target="../media/image469.png"/><Relationship Id="rId175" Type="http://schemas.openxmlformats.org/officeDocument/2006/relationships/customXml" Target="../ink/ink491.xml"/><Relationship Id="rId196" Type="http://schemas.openxmlformats.org/officeDocument/2006/relationships/image" Target="../media/image490.png"/><Relationship Id="rId200" Type="http://schemas.openxmlformats.org/officeDocument/2006/relationships/image" Target="../media/image492.png"/><Relationship Id="rId16" Type="http://schemas.openxmlformats.org/officeDocument/2006/relationships/customXml" Target="../ink/ink411.xml"/><Relationship Id="rId37" Type="http://schemas.openxmlformats.org/officeDocument/2006/relationships/image" Target="../media/image412.png"/><Relationship Id="rId58" Type="http://schemas.openxmlformats.org/officeDocument/2006/relationships/image" Target="../media/image421.png"/><Relationship Id="rId79" Type="http://schemas.openxmlformats.org/officeDocument/2006/relationships/customXml" Target="../ink/ink443.xml"/><Relationship Id="rId102" Type="http://schemas.openxmlformats.org/officeDocument/2006/relationships/image" Target="../media/image443.png"/><Relationship Id="rId123" Type="http://schemas.openxmlformats.org/officeDocument/2006/relationships/customXml" Target="../ink/ink465.xml"/><Relationship Id="rId144" Type="http://schemas.openxmlformats.org/officeDocument/2006/relationships/image" Target="../media/image464.png"/><Relationship Id="rId90" Type="http://schemas.openxmlformats.org/officeDocument/2006/relationships/image" Target="../media/image437.png"/><Relationship Id="rId165" Type="http://schemas.openxmlformats.org/officeDocument/2006/relationships/customXml" Target="../ink/ink486.xml"/><Relationship Id="rId186" Type="http://schemas.openxmlformats.org/officeDocument/2006/relationships/image" Target="../media/image485.png"/><Relationship Id="rId27" Type="http://schemas.openxmlformats.org/officeDocument/2006/relationships/image" Target="../media/image407.png"/><Relationship Id="rId48" Type="http://schemas.openxmlformats.org/officeDocument/2006/relationships/customXml" Target="../ink/ink427.xml"/><Relationship Id="rId69" Type="http://schemas.openxmlformats.org/officeDocument/2006/relationships/customXml" Target="../ink/ink438.xml"/><Relationship Id="rId113" Type="http://schemas.openxmlformats.org/officeDocument/2006/relationships/customXml" Target="../ink/ink460.xml"/><Relationship Id="rId134" Type="http://schemas.openxmlformats.org/officeDocument/2006/relationships/image" Target="../media/image459.png"/><Relationship Id="rId80" Type="http://schemas.openxmlformats.org/officeDocument/2006/relationships/image" Target="../media/image432.png"/><Relationship Id="rId155" Type="http://schemas.openxmlformats.org/officeDocument/2006/relationships/customXml" Target="../ink/ink481.xml"/><Relationship Id="rId176" Type="http://schemas.openxmlformats.org/officeDocument/2006/relationships/image" Target="../media/image480.png"/><Relationship Id="rId197" Type="http://schemas.openxmlformats.org/officeDocument/2006/relationships/customXml" Target="../ink/ink502.xml"/><Relationship Id="rId201" Type="http://schemas.openxmlformats.org/officeDocument/2006/relationships/customXml" Target="../ink/ink504.xml"/><Relationship Id="rId17" Type="http://schemas.openxmlformats.org/officeDocument/2006/relationships/image" Target="../media/image402.png"/><Relationship Id="rId38" Type="http://schemas.openxmlformats.org/officeDocument/2006/relationships/customXml" Target="../ink/ink422.xml"/><Relationship Id="rId59" Type="http://schemas.openxmlformats.org/officeDocument/2006/relationships/customXml" Target="../ink/ink433.xml"/><Relationship Id="rId103" Type="http://schemas.openxmlformats.org/officeDocument/2006/relationships/customXml" Target="../ink/ink455.xml"/><Relationship Id="rId124" Type="http://schemas.openxmlformats.org/officeDocument/2006/relationships/image" Target="../media/image454.png"/><Relationship Id="rId70" Type="http://schemas.openxmlformats.org/officeDocument/2006/relationships/image" Target="../media/image427.png"/><Relationship Id="rId91" Type="http://schemas.openxmlformats.org/officeDocument/2006/relationships/customXml" Target="../ink/ink449.xml"/><Relationship Id="rId145" Type="http://schemas.openxmlformats.org/officeDocument/2006/relationships/customXml" Target="../ink/ink476.xml"/><Relationship Id="rId166" Type="http://schemas.openxmlformats.org/officeDocument/2006/relationships/image" Target="../media/image475.png"/><Relationship Id="rId187" Type="http://schemas.openxmlformats.org/officeDocument/2006/relationships/customXml" Target="../ink/ink497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417.xml"/><Relationship Id="rId49" Type="http://schemas.openxmlformats.org/officeDocument/2006/relationships/customXml" Target="../ink/ink428.xml"/><Relationship Id="rId114" Type="http://schemas.openxmlformats.org/officeDocument/2006/relationships/image" Target="../media/image449.png"/><Relationship Id="rId60" Type="http://schemas.openxmlformats.org/officeDocument/2006/relationships/image" Target="../media/image422.png"/><Relationship Id="rId81" Type="http://schemas.openxmlformats.org/officeDocument/2006/relationships/customXml" Target="../ink/ink444.xml"/><Relationship Id="rId135" Type="http://schemas.openxmlformats.org/officeDocument/2006/relationships/customXml" Target="../ink/ink471.xml"/><Relationship Id="rId156" Type="http://schemas.openxmlformats.org/officeDocument/2006/relationships/image" Target="../media/image470.png"/><Relationship Id="rId177" Type="http://schemas.openxmlformats.org/officeDocument/2006/relationships/customXml" Target="../ink/ink492.xml"/><Relationship Id="rId198" Type="http://schemas.openxmlformats.org/officeDocument/2006/relationships/image" Target="../media/image491.png"/><Relationship Id="rId202" Type="http://schemas.openxmlformats.org/officeDocument/2006/relationships/image" Target="../media/image493.png"/><Relationship Id="rId18" Type="http://schemas.openxmlformats.org/officeDocument/2006/relationships/customXml" Target="../ink/ink412.xml"/><Relationship Id="rId39" Type="http://schemas.openxmlformats.org/officeDocument/2006/relationships/image" Target="../media/image6.png"/><Relationship Id="rId50" Type="http://schemas.openxmlformats.org/officeDocument/2006/relationships/image" Target="../media/image417.png"/><Relationship Id="rId104" Type="http://schemas.openxmlformats.org/officeDocument/2006/relationships/image" Target="../media/image444.png"/><Relationship Id="rId125" Type="http://schemas.openxmlformats.org/officeDocument/2006/relationships/customXml" Target="../ink/ink466.xml"/><Relationship Id="rId146" Type="http://schemas.openxmlformats.org/officeDocument/2006/relationships/image" Target="../media/image465.png"/><Relationship Id="rId167" Type="http://schemas.openxmlformats.org/officeDocument/2006/relationships/customXml" Target="../ink/ink487.xml"/><Relationship Id="rId188" Type="http://schemas.openxmlformats.org/officeDocument/2006/relationships/image" Target="../media/image486.png"/><Relationship Id="rId71" Type="http://schemas.openxmlformats.org/officeDocument/2006/relationships/customXml" Target="../ink/ink439.xml"/><Relationship Id="rId92" Type="http://schemas.openxmlformats.org/officeDocument/2006/relationships/image" Target="../media/image4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9782-321D-404A-ADD9-D9910E79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project management Playlist – video 2 </a:t>
            </a:r>
          </a:p>
        </p:txBody>
      </p:sp>
    </p:spTree>
    <p:extLst>
      <p:ext uri="{BB962C8B-B14F-4D97-AF65-F5344CB8AC3E}">
        <p14:creationId xmlns:p14="http://schemas.microsoft.com/office/powerpoint/2010/main" val="14830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98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30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68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F461-931C-B748-B2DD-AE3E12E9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B1E08-D405-0948-B3B4-339461DC49D5}"/>
              </a:ext>
            </a:extLst>
          </p:cNvPr>
          <p:cNvSpPr txBox="1"/>
          <p:nvPr/>
        </p:nvSpPr>
        <p:spPr>
          <a:xfrm>
            <a:off x="1496291" y="2230582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keep project on track?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056462-C9E9-1144-AFF7-22CD18B54077}"/>
              </a:ext>
            </a:extLst>
          </p:cNvPr>
          <p:cNvGrpSpPr/>
          <p:nvPr/>
        </p:nvGrpSpPr>
        <p:grpSpPr>
          <a:xfrm>
            <a:off x="4390375" y="2862676"/>
            <a:ext cx="360" cy="360"/>
            <a:chOff x="4390375" y="2862676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E86C0F7-8FE9-3B4C-A64A-75579B3F950D}"/>
                    </a:ext>
                  </a:extLst>
                </p14:cNvPr>
                <p14:cNvContentPartPr/>
                <p14:nvPr/>
              </p14:nvContentPartPr>
              <p14:xfrm>
                <a:off x="4390375" y="2862676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E86C0F7-8FE9-3B4C-A64A-75579B3F950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81735" y="28536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1ACD1D5-F57D-7F48-9938-50782D7991A0}"/>
                    </a:ext>
                  </a:extLst>
                </p14:cNvPr>
                <p14:cNvContentPartPr/>
                <p14:nvPr/>
              </p14:nvContentPartPr>
              <p14:xfrm>
                <a:off x="4390375" y="2862676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1ACD1D5-F57D-7F48-9938-50782D7991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81735" y="28536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AD69AD-D95D-AB4C-8A06-D3FDFE5CEB7C}"/>
              </a:ext>
            </a:extLst>
          </p:cNvPr>
          <p:cNvGrpSpPr/>
          <p:nvPr/>
        </p:nvGrpSpPr>
        <p:grpSpPr>
          <a:xfrm>
            <a:off x="4375975" y="3132676"/>
            <a:ext cx="527760" cy="307080"/>
            <a:chOff x="4375975" y="3132676"/>
            <a:chExt cx="52776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4E74042-15DA-5A4D-9591-1910C2C1AC8A}"/>
                    </a:ext>
                  </a:extLst>
                </p14:cNvPr>
                <p14:cNvContentPartPr/>
                <p14:nvPr/>
              </p14:nvContentPartPr>
              <p14:xfrm>
                <a:off x="4375975" y="3271276"/>
                <a:ext cx="426240" cy="34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4E74042-15DA-5A4D-9591-1910C2C1AC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60495" y="3256156"/>
                  <a:ext cx="456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C51D029-E58C-444A-8BDA-900917431955}"/>
                    </a:ext>
                  </a:extLst>
                </p14:cNvPr>
                <p14:cNvContentPartPr/>
                <p14:nvPr/>
              </p14:nvContentPartPr>
              <p14:xfrm>
                <a:off x="4687375" y="3132676"/>
                <a:ext cx="216360" cy="307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C51D029-E58C-444A-8BDA-9009174319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71895" y="3117196"/>
                  <a:ext cx="24660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20BC79-99B2-C449-A6C7-FD884C82091A}"/>
              </a:ext>
            </a:extLst>
          </p:cNvPr>
          <p:cNvGrpSpPr/>
          <p:nvPr/>
        </p:nvGrpSpPr>
        <p:grpSpPr>
          <a:xfrm>
            <a:off x="5212255" y="3052036"/>
            <a:ext cx="1801800" cy="953640"/>
            <a:chOff x="5212255" y="3052036"/>
            <a:chExt cx="1801800" cy="9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8FA2EA-87D7-AD40-B06F-24808CE6B734}"/>
                    </a:ext>
                  </a:extLst>
                </p14:cNvPr>
                <p14:cNvContentPartPr/>
                <p14:nvPr/>
              </p14:nvContentPartPr>
              <p14:xfrm>
                <a:off x="5234575" y="3176236"/>
                <a:ext cx="134640" cy="332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8FA2EA-87D7-AD40-B06F-24808CE6B73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19095" y="3161116"/>
                  <a:ext cx="1652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41A0C1-A387-AC4B-82CE-A86CA29B0EB1}"/>
                    </a:ext>
                  </a:extLst>
                </p14:cNvPr>
                <p14:cNvContentPartPr/>
                <p14:nvPr/>
              </p14:nvContentPartPr>
              <p14:xfrm>
                <a:off x="5212255" y="3052036"/>
                <a:ext cx="660600" cy="415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41A0C1-A387-AC4B-82CE-A86CA29B0E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97135" y="3036916"/>
                  <a:ext cx="6912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3ABF04-FD5C-6140-83E6-B08A9F0F928E}"/>
                    </a:ext>
                  </a:extLst>
                </p14:cNvPr>
                <p14:cNvContentPartPr/>
                <p14:nvPr/>
              </p14:nvContentPartPr>
              <p14:xfrm>
                <a:off x="5822455" y="3152476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3ABF04-FD5C-6140-83E6-B08A9F0F928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07335" y="3136996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C6994C-0553-4841-AE4E-54BC644405F2}"/>
                    </a:ext>
                  </a:extLst>
                </p14:cNvPr>
                <p14:cNvContentPartPr/>
                <p14:nvPr/>
              </p14:nvContentPartPr>
              <p14:xfrm>
                <a:off x="6008935" y="3155716"/>
                <a:ext cx="15120" cy="54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C6994C-0553-4841-AE4E-54BC644405F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93815" y="3140596"/>
                  <a:ext cx="457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9E941C-C124-9C47-AFE2-6E272445B156}"/>
                    </a:ext>
                  </a:extLst>
                </p14:cNvPr>
                <p14:cNvContentPartPr/>
                <p14:nvPr/>
              </p14:nvContentPartPr>
              <p14:xfrm>
                <a:off x="5933335" y="3183796"/>
                <a:ext cx="285120" cy="296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9E941C-C124-9C47-AFE2-6E272445B15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18215" y="3168676"/>
                  <a:ext cx="3153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D5392F-065D-3446-A940-1BA7CC771976}"/>
                    </a:ext>
                  </a:extLst>
                </p14:cNvPr>
                <p14:cNvContentPartPr/>
                <p14:nvPr/>
              </p14:nvContentPartPr>
              <p14:xfrm>
                <a:off x="6194695" y="3237436"/>
                <a:ext cx="267480" cy="30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D5392F-065D-3446-A940-1BA7CC7719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79575" y="3222316"/>
                  <a:ext cx="2980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1CE40CB-BB2E-2C46-AC41-D8B3C07D7405}"/>
                    </a:ext>
                  </a:extLst>
                </p14:cNvPr>
                <p14:cNvContentPartPr/>
                <p14:nvPr/>
              </p14:nvContentPartPr>
              <p14:xfrm>
                <a:off x="6437335" y="3183796"/>
                <a:ext cx="576720" cy="821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1CE40CB-BB2E-2C46-AC41-D8B3C07D74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22215" y="3168676"/>
                  <a:ext cx="607320" cy="85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7DCC49B-AACC-8947-B3C6-BA1550910E0A}"/>
              </a:ext>
            </a:extLst>
          </p:cNvPr>
          <p:cNvGrpSpPr/>
          <p:nvPr/>
        </p:nvGrpSpPr>
        <p:grpSpPr>
          <a:xfrm>
            <a:off x="4238095" y="3870316"/>
            <a:ext cx="7837200" cy="2369520"/>
            <a:chOff x="4238095" y="3870316"/>
            <a:chExt cx="7837200" cy="236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6831FF-A9B1-AF46-840A-027C3FE8A863}"/>
                    </a:ext>
                  </a:extLst>
                </p14:cNvPr>
                <p14:cNvContentPartPr/>
                <p14:nvPr/>
              </p14:nvContentPartPr>
              <p14:xfrm>
                <a:off x="4238095" y="4217716"/>
                <a:ext cx="532440" cy="10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56831FF-A9B1-AF46-840A-027C3FE8A86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22975" y="4202236"/>
                  <a:ext cx="562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5E8A63C-66DA-C04D-AE1D-F3E13FB79BED}"/>
                    </a:ext>
                  </a:extLst>
                </p14:cNvPr>
                <p14:cNvContentPartPr/>
                <p14:nvPr/>
              </p14:nvContentPartPr>
              <p14:xfrm>
                <a:off x="4527535" y="4121956"/>
                <a:ext cx="315360" cy="35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5E8A63C-66DA-C04D-AE1D-F3E13FB79B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12055" y="4106476"/>
                  <a:ext cx="3459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04F610-98D7-8C4B-A565-890888DD4182}"/>
                    </a:ext>
                  </a:extLst>
                </p14:cNvPr>
                <p14:cNvContentPartPr/>
                <p14:nvPr/>
              </p14:nvContentPartPr>
              <p14:xfrm>
                <a:off x="5308015" y="4039156"/>
                <a:ext cx="129960" cy="295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04F610-98D7-8C4B-A565-890888DD418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92895" y="4023676"/>
                  <a:ext cx="1602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D573B03-95D6-D84B-A5B1-4D9BB838EBD8}"/>
                    </a:ext>
                  </a:extLst>
                </p14:cNvPr>
                <p14:cNvContentPartPr/>
                <p14:nvPr/>
              </p14:nvContentPartPr>
              <p14:xfrm>
                <a:off x="5201455" y="3986596"/>
                <a:ext cx="366120" cy="94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D573B03-95D6-D84B-A5B1-4D9BB838EBD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85975" y="3971476"/>
                  <a:ext cx="396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998A18-A6AC-9840-B004-2117722368FF}"/>
                    </a:ext>
                  </a:extLst>
                </p14:cNvPr>
                <p14:cNvContentPartPr/>
                <p14:nvPr/>
              </p14:nvContentPartPr>
              <p14:xfrm>
                <a:off x="5531935" y="4202236"/>
                <a:ext cx="587160" cy="245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998A18-A6AC-9840-B004-2117722368F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16815" y="4187116"/>
                  <a:ext cx="6177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448DD9-F6BC-284B-871E-361B3B047C67}"/>
                    </a:ext>
                  </a:extLst>
                </p14:cNvPr>
                <p14:cNvContentPartPr/>
                <p14:nvPr/>
              </p14:nvContentPartPr>
              <p14:xfrm>
                <a:off x="6125935" y="4173076"/>
                <a:ext cx="381960" cy="234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448DD9-F6BC-284B-871E-361B3B047C6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10455" y="4157956"/>
                  <a:ext cx="412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CF691F-DBF9-A44E-9642-678E6AB64887}"/>
                    </a:ext>
                  </a:extLst>
                </p14:cNvPr>
                <p14:cNvContentPartPr/>
                <p14:nvPr/>
              </p14:nvContentPartPr>
              <p14:xfrm>
                <a:off x="6978775" y="4094956"/>
                <a:ext cx="59760" cy="325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CF691F-DBF9-A44E-9642-678E6AB6488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63295" y="4079836"/>
                  <a:ext cx="903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EC379A-EC4A-084D-9687-52423ADA918E}"/>
                    </a:ext>
                  </a:extLst>
                </p14:cNvPr>
                <p14:cNvContentPartPr/>
                <p14:nvPr/>
              </p14:nvContentPartPr>
              <p14:xfrm>
                <a:off x="7040695" y="4108276"/>
                <a:ext cx="517320" cy="282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EC379A-EC4A-084D-9687-52423ADA918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25215" y="4093156"/>
                  <a:ext cx="547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A4E451-8B9C-F74B-99C3-EBDB29B0363E}"/>
                    </a:ext>
                  </a:extLst>
                </p14:cNvPr>
                <p14:cNvContentPartPr/>
                <p14:nvPr/>
              </p14:nvContentPartPr>
              <p14:xfrm>
                <a:off x="7561975" y="4166236"/>
                <a:ext cx="112320" cy="177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A4E451-8B9C-F74B-99C3-EBDB29B036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46855" y="4151116"/>
                  <a:ext cx="142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03077EB-713F-5B43-B06B-FE4DD1EFEB6D}"/>
                    </a:ext>
                  </a:extLst>
                </p14:cNvPr>
                <p14:cNvContentPartPr/>
                <p14:nvPr/>
              </p14:nvContentPartPr>
              <p14:xfrm>
                <a:off x="7811815" y="4123036"/>
                <a:ext cx="249840" cy="249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03077EB-713F-5B43-B06B-FE4DD1EFEB6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96335" y="4107916"/>
                  <a:ext cx="2804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328A9C-D2BB-124C-BDEF-8FC51E5D363F}"/>
                    </a:ext>
                  </a:extLst>
                </p14:cNvPr>
                <p14:cNvContentPartPr/>
                <p14:nvPr/>
              </p14:nvContentPartPr>
              <p14:xfrm>
                <a:off x="8128975" y="3893356"/>
                <a:ext cx="16560" cy="423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328A9C-D2BB-124C-BDEF-8FC51E5D363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113855" y="3877876"/>
                  <a:ext cx="471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58DED7-885B-0844-A940-572CDBD91A57}"/>
                    </a:ext>
                  </a:extLst>
                </p14:cNvPr>
                <p14:cNvContentPartPr/>
                <p14:nvPr/>
              </p14:nvContentPartPr>
              <p14:xfrm>
                <a:off x="8160655" y="3870316"/>
                <a:ext cx="528840" cy="488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58DED7-885B-0844-A940-572CDBD91A5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45175" y="3855196"/>
                  <a:ext cx="55944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CE8ACD-6CBE-5E4B-8B82-1BECEBC3DE6B}"/>
                    </a:ext>
                  </a:extLst>
                </p14:cNvPr>
                <p14:cNvContentPartPr/>
                <p14:nvPr/>
              </p14:nvContentPartPr>
              <p14:xfrm>
                <a:off x="8717215" y="4074076"/>
                <a:ext cx="315360" cy="415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CE8ACD-6CBE-5E4B-8B82-1BECEBC3DE6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701735" y="4058956"/>
                  <a:ext cx="3459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392FCD-B32E-B14A-9901-EC609C681AA3}"/>
                    </a:ext>
                  </a:extLst>
                </p14:cNvPr>
                <p14:cNvContentPartPr/>
                <p14:nvPr/>
              </p14:nvContentPartPr>
              <p14:xfrm>
                <a:off x="4426015" y="5099716"/>
                <a:ext cx="543960" cy="13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392FCD-B32E-B14A-9901-EC609C681AA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10895" y="5084236"/>
                  <a:ext cx="574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35C0F30-D76F-C44E-BE2D-5EEFA31D346B}"/>
                    </a:ext>
                  </a:extLst>
                </p14:cNvPr>
                <p14:cNvContentPartPr/>
                <p14:nvPr/>
              </p14:nvContentPartPr>
              <p14:xfrm>
                <a:off x="4788895" y="4944556"/>
                <a:ext cx="352800" cy="282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35C0F30-D76F-C44E-BE2D-5EEFA31D346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73415" y="4929076"/>
                  <a:ext cx="383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D317227-83AA-7148-90CF-E428394A3959}"/>
                    </a:ext>
                  </a:extLst>
                </p14:cNvPr>
                <p14:cNvContentPartPr/>
                <p14:nvPr/>
              </p14:nvContentPartPr>
              <p14:xfrm>
                <a:off x="5914615" y="4686436"/>
                <a:ext cx="884880" cy="439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D317227-83AA-7148-90CF-E428394A395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99495" y="4671316"/>
                  <a:ext cx="915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92BF2E-36AF-8040-910C-D59B6746E88A}"/>
                    </a:ext>
                  </a:extLst>
                </p14:cNvPr>
                <p14:cNvContentPartPr/>
                <p14:nvPr/>
              </p14:nvContentPartPr>
              <p14:xfrm>
                <a:off x="6838735" y="4940596"/>
                <a:ext cx="38880" cy="400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92BF2E-36AF-8040-910C-D59B6746E8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23255" y="4925476"/>
                  <a:ext cx="694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53BD499-9B8E-994D-8061-2AB8DEDBF976}"/>
                    </a:ext>
                  </a:extLst>
                </p14:cNvPr>
                <p14:cNvContentPartPr/>
                <p14:nvPr/>
              </p14:nvContentPartPr>
              <p14:xfrm>
                <a:off x="6865375" y="4906036"/>
                <a:ext cx="553320" cy="271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53BD499-9B8E-994D-8061-2AB8DEDBF97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850255" y="4890556"/>
                  <a:ext cx="5839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E23DCC-A8F2-BF45-92A1-F0166A4D342D}"/>
                    </a:ext>
                  </a:extLst>
                </p14:cNvPr>
                <p14:cNvContentPartPr/>
                <p14:nvPr/>
              </p14:nvContentPartPr>
              <p14:xfrm>
                <a:off x="7416175" y="4927996"/>
                <a:ext cx="160200" cy="247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E23DCC-A8F2-BF45-92A1-F0166A4D342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401055" y="4912876"/>
                  <a:ext cx="190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E88ED03-F10D-4546-939A-8D95EA51AB60}"/>
                    </a:ext>
                  </a:extLst>
                </p14:cNvPr>
                <p14:cNvContentPartPr/>
                <p14:nvPr/>
              </p14:nvContentPartPr>
              <p14:xfrm>
                <a:off x="7735855" y="4870756"/>
                <a:ext cx="285840" cy="351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E88ED03-F10D-4546-939A-8D95EA51AB6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720735" y="4855636"/>
                  <a:ext cx="3164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712884-9E64-FB4D-AF2A-211B9E169EFA}"/>
                    </a:ext>
                  </a:extLst>
                </p14:cNvPr>
                <p14:cNvContentPartPr/>
                <p14:nvPr/>
              </p14:nvContentPartPr>
              <p14:xfrm>
                <a:off x="8068495" y="4828996"/>
                <a:ext cx="15480" cy="391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712884-9E64-FB4D-AF2A-211B9E169EF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053015" y="4813516"/>
                  <a:ext cx="460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AA3DB4-6762-C34E-826E-D19BC1289E8B}"/>
                    </a:ext>
                  </a:extLst>
                </p14:cNvPr>
                <p14:cNvContentPartPr/>
                <p14:nvPr/>
              </p14:nvContentPartPr>
              <p14:xfrm>
                <a:off x="8098735" y="4774636"/>
                <a:ext cx="895320" cy="673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AA3DB4-6762-C34E-826E-D19BC1289E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83615" y="4759516"/>
                  <a:ext cx="92556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C057209-C747-624D-84E1-6A06567140CF}"/>
                    </a:ext>
                  </a:extLst>
                </p14:cNvPr>
                <p14:cNvContentPartPr/>
                <p14:nvPr/>
              </p14:nvContentPartPr>
              <p14:xfrm>
                <a:off x="9209335" y="4876876"/>
                <a:ext cx="539280" cy="272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C057209-C747-624D-84E1-6A06567140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94215" y="4861396"/>
                  <a:ext cx="5698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24CCC6-92AE-AF49-8D2F-42225D885756}"/>
                    </a:ext>
                  </a:extLst>
                </p14:cNvPr>
                <p14:cNvContentPartPr/>
                <p14:nvPr/>
              </p14:nvContentPartPr>
              <p14:xfrm>
                <a:off x="9761215" y="4836916"/>
                <a:ext cx="252360" cy="225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24CCC6-92AE-AF49-8D2F-42225D88575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46095" y="4821796"/>
                  <a:ext cx="282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76724E-6CEF-6442-BDA9-0DF92BD0D22A}"/>
                    </a:ext>
                  </a:extLst>
                </p14:cNvPr>
                <p14:cNvContentPartPr/>
                <p14:nvPr/>
              </p14:nvContentPartPr>
              <p14:xfrm>
                <a:off x="9987655" y="4828996"/>
                <a:ext cx="466920" cy="373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76724E-6CEF-6442-BDA9-0DF92BD0D22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72175" y="4813516"/>
                  <a:ext cx="4975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5BC77AB-EF94-CF48-8A75-91C7749DA1FF}"/>
                    </a:ext>
                  </a:extLst>
                </p14:cNvPr>
                <p14:cNvContentPartPr/>
                <p14:nvPr/>
              </p14:nvContentPartPr>
              <p14:xfrm>
                <a:off x="4347895" y="5716756"/>
                <a:ext cx="581400" cy="59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5BC77AB-EF94-CF48-8A75-91C7749DA1F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32415" y="5701636"/>
                  <a:ext cx="6120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1D8B8A2-45AB-564C-AC01-60B05D0AEDD5}"/>
                    </a:ext>
                  </a:extLst>
                </p14:cNvPr>
                <p14:cNvContentPartPr/>
                <p14:nvPr/>
              </p14:nvContentPartPr>
              <p14:xfrm>
                <a:off x="4648855" y="5617396"/>
                <a:ext cx="284040" cy="221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1D8B8A2-45AB-564C-AC01-60B05D0AED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33375" y="5602276"/>
                  <a:ext cx="314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F0121C8-1EE0-4F45-8FCC-60256542A0BF}"/>
                    </a:ext>
                  </a:extLst>
                </p14:cNvPr>
                <p14:cNvContentPartPr/>
                <p14:nvPr/>
              </p14:nvContentPartPr>
              <p14:xfrm>
                <a:off x="5334655" y="5649076"/>
                <a:ext cx="14400" cy="177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F0121C8-1EE0-4F45-8FCC-60256542A0B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19535" y="5633956"/>
                  <a:ext cx="45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3175FC-D7C7-D545-B3A4-F0C4E272D910}"/>
                    </a:ext>
                  </a:extLst>
                </p14:cNvPr>
                <p14:cNvContentPartPr/>
                <p14:nvPr/>
              </p14:nvContentPartPr>
              <p14:xfrm>
                <a:off x="5312695" y="5521996"/>
                <a:ext cx="360" cy="3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3175FC-D7C7-D545-B3A4-F0C4E272D91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297575" y="5506516"/>
                  <a:ext cx="30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8CB71B-4E72-464F-997A-A511B85262A7}"/>
                    </a:ext>
                  </a:extLst>
                </p14:cNvPr>
                <p14:cNvContentPartPr/>
                <p14:nvPr/>
              </p14:nvContentPartPr>
              <p14:xfrm>
                <a:off x="5531935" y="5456476"/>
                <a:ext cx="90360" cy="369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8CB71B-4E72-464F-997A-A511B85262A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516815" y="5441356"/>
                  <a:ext cx="1206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2D8113-20F9-6B4F-9F69-AE7311473EF6}"/>
                    </a:ext>
                  </a:extLst>
                </p14:cNvPr>
                <p14:cNvContentPartPr/>
                <p14:nvPr/>
              </p14:nvContentPartPr>
              <p14:xfrm>
                <a:off x="5367415" y="5620996"/>
                <a:ext cx="377280" cy="81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2D8113-20F9-6B4F-9F69-AE7311473EF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52295" y="5605876"/>
                  <a:ext cx="407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A4D9E8A-1F7C-5943-9090-F748CD6D5C85}"/>
                    </a:ext>
                  </a:extLst>
                </p14:cNvPr>
                <p14:cNvContentPartPr/>
                <p14:nvPr/>
              </p14:nvContentPartPr>
              <p14:xfrm>
                <a:off x="5556415" y="5664916"/>
                <a:ext cx="383040" cy="217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A4D9E8A-1F7C-5943-9090-F748CD6D5C8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541295" y="5649436"/>
                  <a:ext cx="413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543E4C-EAA8-A242-A0FC-80C6EC24652B}"/>
                    </a:ext>
                  </a:extLst>
                </p14:cNvPr>
                <p14:cNvContentPartPr/>
                <p14:nvPr/>
              </p14:nvContentPartPr>
              <p14:xfrm>
                <a:off x="5962495" y="5630356"/>
                <a:ext cx="226800" cy="156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543E4C-EAA8-A242-A0FC-80C6EC24652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47375" y="5615236"/>
                  <a:ext cx="257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BE715A9-FC2D-4842-8BB8-FAB6CFEA3B06}"/>
                    </a:ext>
                  </a:extLst>
                </p14:cNvPr>
                <p14:cNvContentPartPr/>
                <p14:nvPr/>
              </p14:nvContentPartPr>
              <p14:xfrm>
                <a:off x="6207655" y="5386996"/>
                <a:ext cx="654840" cy="450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BE715A9-FC2D-4842-8BB8-FAB6CFEA3B0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192175" y="5371516"/>
                  <a:ext cx="6854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E184F0D-42A8-E844-997F-CF136D695B3C}"/>
                    </a:ext>
                  </a:extLst>
                </p14:cNvPr>
                <p14:cNvContentPartPr/>
                <p14:nvPr/>
              </p14:nvContentPartPr>
              <p14:xfrm>
                <a:off x="6878335" y="5483476"/>
                <a:ext cx="3960" cy="21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E184F0D-42A8-E844-997F-CF136D695B3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63215" y="5467996"/>
                  <a:ext cx="342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B924893-9D90-5647-9C8E-6023B5D4819C}"/>
                    </a:ext>
                  </a:extLst>
                </p14:cNvPr>
                <p14:cNvContentPartPr/>
                <p14:nvPr/>
              </p14:nvContentPartPr>
              <p14:xfrm>
                <a:off x="6496735" y="5568436"/>
                <a:ext cx="141480" cy="15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B924893-9D90-5647-9C8E-6023B5D4819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81615" y="5553316"/>
                  <a:ext cx="172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F1DE7F-B32B-D440-AFBF-4309C687D652}"/>
                    </a:ext>
                  </a:extLst>
                </p14:cNvPr>
                <p14:cNvContentPartPr/>
                <p14:nvPr/>
              </p14:nvContentPartPr>
              <p14:xfrm>
                <a:off x="6967975" y="5565196"/>
                <a:ext cx="506880" cy="310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F1DE7F-B32B-D440-AFBF-4309C687D6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952855" y="5549716"/>
                  <a:ext cx="5374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F2BA39-04A1-9044-88BB-5CCF69E67F16}"/>
                    </a:ext>
                  </a:extLst>
                </p14:cNvPr>
                <p14:cNvContentPartPr/>
                <p14:nvPr/>
              </p14:nvContentPartPr>
              <p14:xfrm>
                <a:off x="6978775" y="5937076"/>
                <a:ext cx="501120" cy="87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F2BA39-04A1-9044-88BB-5CCF69E67F1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963295" y="5921956"/>
                  <a:ext cx="531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93686A-9008-2945-A0D1-6D02943F08C5}"/>
                    </a:ext>
                  </a:extLst>
                </p14:cNvPr>
                <p14:cNvContentPartPr/>
                <p14:nvPr/>
              </p14:nvContentPartPr>
              <p14:xfrm>
                <a:off x="6977695" y="6063436"/>
                <a:ext cx="552240" cy="94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93686A-9008-2945-A0D1-6D02943F08C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962215" y="6047956"/>
                  <a:ext cx="582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D55FD75-DE5B-CF4D-BD36-403D123A5266}"/>
                    </a:ext>
                  </a:extLst>
                </p14:cNvPr>
                <p14:cNvContentPartPr/>
                <p14:nvPr/>
              </p14:nvContentPartPr>
              <p14:xfrm>
                <a:off x="7828015" y="5388796"/>
                <a:ext cx="54000" cy="20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D55FD75-DE5B-CF4D-BD36-403D123A526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812895" y="5373676"/>
                  <a:ext cx="84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422BC59-A2EB-084B-89C7-789F2E2C4AC1}"/>
                    </a:ext>
                  </a:extLst>
                </p14:cNvPr>
                <p14:cNvContentPartPr/>
                <p14:nvPr/>
              </p14:nvContentPartPr>
              <p14:xfrm>
                <a:off x="7881655" y="5408596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422BC59-A2EB-084B-89C7-789F2E2C4A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66535" y="5393476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3A1ADE4-FA3D-1147-94E8-A300966C6744}"/>
                    </a:ext>
                  </a:extLst>
                </p14:cNvPr>
                <p14:cNvContentPartPr/>
                <p14:nvPr/>
              </p14:nvContentPartPr>
              <p14:xfrm>
                <a:off x="7881655" y="5408596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3A1ADE4-FA3D-1147-94E8-A300966C674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66535" y="5393476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7D9166-8980-F54F-BF54-A039940B728E}"/>
                    </a:ext>
                  </a:extLst>
                </p14:cNvPr>
                <p14:cNvContentPartPr/>
                <p14:nvPr/>
              </p14:nvContentPartPr>
              <p14:xfrm>
                <a:off x="8054455" y="5601196"/>
                <a:ext cx="646560" cy="638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7D9166-8980-F54F-BF54-A039940B728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038975" y="5586076"/>
                  <a:ext cx="67716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DDA5969-6D43-3241-B096-7B36BA8A39E9}"/>
                    </a:ext>
                  </a:extLst>
                </p14:cNvPr>
                <p14:cNvContentPartPr/>
                <p14:nvPr/>
              </p14:nvContentPartPr>
              <p14:xfrm>
                <a:off x="9081175" y="5527756"/>
                <a:ext cx="350280" cy="203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DDA5969-6D43-3241-B096-7B36BA8A39E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065695" y="5512636"/>
                  <a:ext cx="380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9490CD-8010-8A4D-9156-B590C7C34BCF}"/>
                    </a:ext>
                  </a:extLst>
                </p14:cNvPr>
                <p14:cNvContentPartPr/>
                <p14:nvPr/>
              </p14:nvContentPartPr>
              <p14:xfrm>
                <a:off x="9498775" y="5388796"/>
                <a:ext cx="901080" cy="341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9490CD-8010-8A4D-9156-B590C7C34BC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483655" y="5373676"/>
                  <a:ext cx="9316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9CB66AB-0E6D-D540-B93A-B3A66DF8768A}"/>
                    </a:ext>
                  </a:extLst>
                </p14:cNvPr>
                <p14:cNvContentPartPr/>
                <p14:nvPr/>
              </p14:nvContentPartPr>
              <p14:xfrm>
                <a:off x="9856975" y="5759956"/>
                <a:ext cx="597240" cy="161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9CB66AB-0E6D-D540-B93A-B3A66DF8768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841855" y="5744836"/>
                  <a:ext cx="627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10DE6B7-1BA1-AB44-872D-8BB5C52331F0}"/>
                    </a:ext>
                  </a:extLst>
                </p14:cNvPr>
                <p14:cNvContentPartPr/>
                <p14:nvPr/>
              </p14:nvContentPartPr>
              <p14:xfrm>
                <a:off x="10685335" y="4963636"/>
                <a:ext cx="504360" cy="891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10DE6B7-1BA1-AB44-872D-8BB5C52331F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70215" y="4948156"/>
                  <a:ext cx="53496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F10240F-179C-6240-83FB-2C005CF144F4}"/>
                    </a:ext>
                  </a:extLst>
                </p14:cNvPr>
                <p14:cNvContentPartPr/>
                <p14:nvPr/>
              </p14:nvContentPartPr>
              <p14:xfrm>
                <a:off x="10976215" y="5485636"/>
                <a:ext cx="373320" cy="207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F10240F-179C-6240-83FB-2C005CF144F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61095" y="5470516"/>
                  <a:ext cx="4035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E8CAE6-BC8B-BF45-8B04-C5B39ED82256}"/>
                    </a:ext>
                  </a:extLst>
                </p14:cNvPr>
                <p14:cNvContentPartPr/>
                <p14:nvPr/>
              </p14:nvContentPartPr>
              <p14:xfrm>
                <a:off x="11349535" y="4820716"/>
                <a:ext cx="179640" cy="327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E8CAE6-BC8B-BF45-8B04-C5B39ED8225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334415" y="4805596"/>
                  <a:ext cx="210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1BBFC50-624B-3B48-8300-8BE028E80C7A}"/>
                    </a:ext>
                  </a:extLst>
                </p14:cNvPr>
                <p14:cNvContentPartPr/>
                <p14:nvPr/>
              </p14:nvContentPartPr>
              <p14:xfrm>
                <a:off x="11474095" y="4871836"/>
                <a:ext cx="397080" cy="557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1BBFC50-624B-3B48-8300-8BE028E80C7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458615" y="4856716"/>
                  <a:ext cx="42732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7924C78-AEFD-2547-87BE-AD1E117C068D}"/>
                    </a:ext>
                  </a:extLst>
                </p14:cNvPr>
                <p14:cNvContentPartPr/>
                <p14:nvPr/>
              </p14:nvContentPartPr>
              <p14:xfrm>
                <a:off x="11687575" y="4629556"/>
                <a:ext cx="387720" cy="915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7924C78-AEFD-2547-87BE-AD1E117C068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672095" y="4614076"/>
                  <a:ext cx="418320" cy="9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87CE01D-9BE1-8A4A-AEA7-EEDB1F7A49EA}"/>
                    </a:ext>
                  </a:extLst>
                </p14:cNvPr>
                <p14:cNvContentPartPr/>
                <p14:nvPr/>
              </p14:nvContentPartPr>
              <p14:xfrm>
                <a:off x="11153335" y="5652676"/>
                <a:ext cx="677520" cy="212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87CE01D-9BE1-8A4A-AEA7-EEDB1F7A49E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137855" y="5637196"/>
                  <a:ext cx="708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CD4CFE0-F5E2-754C-89B9-14772A9E1830}"/>
                    </a:ext>
                  </a:extLst>
                </p14:cNvPr>
                <p14:cNvContentPartPr/>
                <p14:nvPr/>
              </p14:nvContentPartPr>
              <p14:xfrm>
                <a:off x="11170615" y="5717836"/>
                <a:ext cx="691200" cy="219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CD4CFE0-F5E2-754C-89B9-14772A9E183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155495" y="5702716"/>
                  <a:ext cx="721440" cy="25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210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36E2-191C-8143-BACD-E42CC3EF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points </a:t>
            </a:r>
          </a:p>
        </p:txBody>
      </p:sp>
    </p:spTree>
    <p:extLst>
      <p:ext uri="{BB962C8B-B14F-4D97-AF65-F5344CB8AC3E}">
        <p14:creationId xmlns:p14="http://schemas.microsoft.com/office/powerpoint/2010/main" val="137340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36E2-191C-8143-BACD-E42CC3EF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Asking question early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B1F2973-A4D2-F543-BF56-B85CC5A8CBB1}"/>
                  </a:ext>
                </a:extLst>
              </p14:cNvPr>
              <p14:cNvContentPartPr/>
              <p14:nvPr/>
            </p14:nvContentPartPr>
            <p14:xfrm>
              <a:off x="3540415" y="3086956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B1F2973-A4D2-F543-BF56-B85CC5A8CB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5295" y="3071836"/>
                <a:ext cx="309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41DE5D9-1F73-5347-BF30-84FCCF754F9F}"/>
              </a:ext>
            </a:extLst>
          </p:cNvPr>
          <p:cNvGrpSpPr/>
          <p:nvPr/>
        </p:nvGrpSpPr>
        <p:grpSpPr>
          <a:xfrm>
            <a:off x="800815" y="221716"/>
            <a:ext cx="11575440" cy="6245640"/>
            <a:chOff x="800815" y="221716"/>
            <a:chExt cx="11575440" cy="624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75CE2D-AA99-D746-AD4B-B5776BD1D19D}"/>
                    </a:ext>
                  </a:extLst>
                </p14:cNvPr>
                <p14:cNvContentPartPr/>
                <p14:nvPr/>
              </p14:nvContentPartPr>
              <p14:xfrm>
                <a:off x="1472935" y="2091196"/>
                <a:ext cx="260640" cy="494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75CE2D-AA99-D746-AD4B-B5776BD1D1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7815" y="2075716"/>
                  <a:ext cx="2908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958CA7-B676-BB4E-8FC7-7EE1C6A6CC3B}"/>
                    </a:ext>
                  </a:extLst>
                </p14:cNvPr>
                <p14:cNvContentPartPr/>
                <p14:nvPr/>
              </p14:nvContentPartPr>
              <p14:xfrm>
                <a:off x="1616575" y="1856116"/>
                <a:ext cx="316440" cy="177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958CA7-B676-BB4E-8FC7-7EE1C6A6CC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01455" y="1840996"/>
                  <a:ext cx="347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37040B6-A2BA-254D-B589-D363C3BB27E6}"/>
                    </a:ext>
                  </a:extLst>
                </p14:cNvPr>
                <p14:cNvContentPartPr/>
                <p14:nvPr/>
              </p14:nvContentPartPr>
              <p14:xfrm>
                <a:off x="1678495" y="2119996"/>
                <a:ext cx="200880" cy="56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37040B6-A2BA-254D-B589-D363C3BB27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63015" y="2104516"/>
                  <a:ext cx="231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48A3FF-86A0-EE4D-911A-BD0B6F55EA05}"/>
                    </a:ext>
                  </a:extLst>
                </p14:cNvPr>
                <p14:cNvContentPartPr/>
                <p14:nvPr/>
              </p14:nvContentPartPr>
              <p14:xfrm>
                <a:off x="2162695" y="1955476"/>
                <a:ext cx="10800" cy="348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48A3FF-86A0-EE4D-911A-BD0B6F55EA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7215" y="1939996"/>
                  <a:ext cx="414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722D549-5136-6E4B-AA29-3F7F82A280FE}"/>
                    </a:ext>
                  </a:extLst>
                </p14:cNvPr>
                <p14:cNvContentPartPr/>
                <p14:nvPr/>
              </p14:nvContentPartPr>
              <p14:xfrm>
                <a:off x="2050015" y="2019556"/>
                <a:ext cx="387720" cy="347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722D549-5136-6E4B-AA29-3F7F82A280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34895" y="2004076"/>
                  <a:ext cx="4183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4D9C8E-998A-964B-AC7B-4B969397A399}"/>
                    </a:ext>
                  </a:extLst>
                </p14:cNvPr>
                <p14:cNvContentPartPr/>
                <p14:nvPr/>
              </p14:nvContentPartPr>
              <p14:xfrm>
                <a:off x="2618815" y="1831636"/>
                <a:ext cx="489240" cy="458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4D9C8E-998A-964B-AC7B-4B969397A3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03335" y="1816516"/>
                  <a:ext cx="5198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BF52D75-130E-C346-9D0C-30B7F7901E23}"/>
                    </a:ext>
                  </a:extLst>
                </p14:cNvPr>
                <p14:cNvContentPartPr/>
                <p14:nvPr/>
              </p14:nvContentPartPr>
              <p14:xfrm>
                <a:off x="2875495" y="2042956"/>
                <a:ext cx="187200" cy="87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BF52D75-130E-C346-9D0C-30B7F7901E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60015" y="2027476"/>
                  <a:ext cx="217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CA93328-473A-D54A-9785-82D456EB07D9}"/>
                    </a:ext>
                  </a:extLst>
                </p14:cNvPr>
                <p14:cNvContentPartPr/>
                <p14:nvPr/>
              </p14:nvContentPartPr>
              <p14:xfrm>
                <a:off x="1512895" y="2691676"/>
                <a:ext cx="1129680" cy="234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CA93328-473A-D54A-9785-82D456EB07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97415" y="2676196"/>
                  <a:ext cx="11602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F96757B-D71E-9F43-BC1F-0DC794F06D38}"/>
                    </a:ext>
                  </a:extLst>
                </p14:cNvPr>
                <p14:cNvContentPartPr/>
                <p14:nvPr/>
              </p14:nvContentPartPr>
              <p14:xfrm>
                <a:off x="1741495" y="2756836"/>
                <a:ext cx="959040" cy="309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F96757B-D71E-9F43-BC1F-0DC794F06D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26015" y="2741716"/>
                  <a:ext cx="989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E35EE95-D7E9-6446-B1A5-F9CF7980FCCD}"/>
                    </a:ext>
                  </a:extLst>
                </p14:cNvPr>
                <p14:cNvContentPartPr/>
                <p14:nvPr/>
              </p14:nvContentPartPr>
              <p14:xfrm>
                <a:off x="800815" y="1206316"/>
                <a:ext cx="2804400" cy="2116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E35EE95-D7E9-6446-B1A5-F9CF7980FC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5335" y="1191196"/>
                  <a:ext cx="2834640" cy="21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C59D3D3-418C-5848-BB14-37FA11DB55C1}"/>
                    </a:ext>
                  </a:extLst>
                </p14:cNvPr>
                <p14:cNvContentPartPr/>
                <p14:nvPr/>
              </p14:nvContentPartPr>
              <p14:xfrm>
                <a:off x="3449335" y="2414836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C59D3D3-418C-5848-BB14-37FA11DB55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34215" y="2399716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5C8A55C-2583-454F-BA31-BDF8AEA1F80B}"/>
                    </a:ext>
                  </a:extLst>
                </p14:cNvPr>
                <p14:cNvContentPartPr/>
                <p14:nvPr/>
              </p14:nvContentPartPr>
              <p14:xfrm>
                <a:off x="3322255" y="2439676"/>
                <a:ext cx="827640" cy="149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5C8A55C-2583-454F-BA31-BDF8AEA1F8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07135" y="2424196"/>
                  <a:ext cx="858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E200B1C-4C20-2B4A-B1B8-1582D210E194}"/>
                    </a:ext>
                  </a:extLst>
                </p14:cNvPr>
                <p14:cNvContentPartPr/>
                <p14:nvPr/>
              </p14:nvContentPartPr>
              <p14:xfrm>
                <a:off x="3932455" y="2438236"/>
                <a:ext cx="285480" cy="469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E200B1C-4C20-2B4A-B1B8-1582D210E19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17335" y="2423116"/>
                  <a:ext cx="3160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F246161-5015-6840-ACF0-8992136BE76A}"/>
                    </a:ext>
                  </a:extLst>
                </p14:cNvPr>
                <p14:cNvContentPartPr/>
                <p14:nvPr/>
              </p14:nvContentPartPr>
              <p14:xfrm>
                <a:off x="4479655" y="2217916"/>
                <a:ext cx="266400" cy="282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F246161-5015-6840-ACF0-8992136BE76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64175" y="2202436"/>
                  <a:ext cx="2970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E60BCFD-56E6-7047-9DD1-DD9357B1921F}"/>
                    </a:ext>
                  </a:extLst>
                </p14:cNvPr>
                <p14:cNvContentPartPr/>
                <p14:nvPr/>
              </p14:nvContentPartPr>
              <p14:xfrm>
                <a:off x="4484335" y="2242396"/>
                <a:ext cx="262800" cy="281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E60BCFD-56E6-7047-9DD1-DD9357B1921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69215" y="2226916"/>
                  <a:ext cx="2934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100FFC9-6F0E-9447-ACE6-0EE73B3432EE}"/>
                    </a:ext>
                  </a:extLst>
                </p14:cNvPr>
                <p14:cNvContentPartPr/>
                <p14:nvPr/>
              </p14:nvContentPartPr>
              <p14:xfrm>
                <a:off x="4401535" y="2349676"/>
                <a:ext cx="396000" cy="101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100FFC9-6F0E-9447-ACE6-0EE73B3432E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86055" y="2334556"/>
                  <a:ext cx="426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FB2A21-B494-2543-B55B-CE934DFC62B8}"/>
                    </a:ext>
                  </a:extLst>
                </p14:cNvPr>
                <p14:cNvContentPartPr/>
                <p14:nvPr/>
              </p14:nvContentPartPr>
              <p14:xfrm>
                <a:off x="4659295" y="2203876"/>
                <a:ext cx="9720" cy="492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FB2A21-B494-2543-B55B-CE934DFC62B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44175" y="2188756"/>
                  <a:ext cx="403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19CBE35-0D1D-6E47-84A9-F2C227C15595}"/>
                    </a:ext>
                  </a:extLst>
                </p14:cNvPr>
                <p14:cNvContentPartPr/>
                <p14:nvPr/>
              </p14:nvContentPartPr>
              <p14:xfrm>
                <a:off x="5381455" y="2298196"/>
                <a:ext cx="183600" cy="255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19CBE35-0D1D-6E47-84A9-F2C227C1559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66335" y="2283076"/>
                  <a:ext cx="2138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796E499-7BF0-9C42-A1A0-D3CBFEC96016}"/>
                    </a:ext>
                  </a:extLst>
                </p14:cNvPr>
                <p14:cNvContentPartPr/>
                <p14:nvPr/>
              </p14:nvContentPartPr>
              <p14:xfrm>
                <a:off x="5791135" y="2284516"/>
                <a:ext cx="177480" cy="203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796E499-7BF0-9C42-A1A0-D3CBFEC9601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75655" y="2269036"/>
                  <a:ext cx="208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5CC4503-AC89-A04C-BCB8-07D478A07BDF}"/>
                    </a:ext>
                  </a:extLst>
                </p14:cNvPr>
                <p14:cNvContentPartPr/>
                <p14:nvPr/>
              </p14:nvContentPartPr>
              <p14:xfrm>
                <a:off x="5978695" y="2074276"/>
                <a:ext cx="222120" cy="499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5CC4503-AC89-A04C-BCB8-07D478A07B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63575" y="2058796"/>
                  <a:ext cx="25236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8C79758-35A2-A74A-9D53-B59A98B30A22}"/>
                    </a:ext>
                  </a:extLst>
                </p14:cNvPr>
                <p14:cNvContentPartPr/>
                <p14:nvPr/>
              </p14:nvContentPartPr>
              <p14:xfrm>
                <a:off x="6258775" y="2224756"/>
                <a:ext cx="645120" cy="369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8C79758-35A2-A74A-9D53-B59A98B30A2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43655" y="2209636"/>
                  <a:ext cx="675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083AE4D-742D-3843-A811-ADBA6737E311}"/>
                    </a:ext>
                  </a:extLst>
                </p14:cNvPr>
                <p14:cNvContentPartPr/>
                <p14:nvPr/>
              </p14:nvContentPartPr>
              <p14:xfrm>
                <a:off x="7003255" y="2290276"/>
                <a:ext cx="161280" cy="421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083AE4D-742D-3843-A811-ADBA6737E3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87775" y="2274796"/>
                  <a:ext cx="1918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6407F59-7695-6446-8864-65C7B14C7F8E}"/>
                    </a:ext>
                  </a:extLst>
                </p14:cNvPr>
                <p14:cNvContentPartPr/>
                <p14:nvPr/>
              </p14:nvContentPartPr>
              <p14:xfrm>
                <a:off x="4823455" y="2871316"/>
                <a:ext cx="2125080" cy="134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6407F59-7695-6446-8864-65C7B14C7F8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08335" y="2855836"/>
                  <a:ext cx="2155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88B532C-F30D-454B-8A0E-2157D2479150}"/>
                    </a:ext>
                  </a:extLst>
                </p14:cNvPr>
                <p14:cNvContentPartPr/>
                <p14:nvPr/>
              </p14:nvContentPartPr>
              <p14:xfrm>
                <a:off x="5259055" y="3013516"/>
                <a:ext cx="1589400" cy="77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88B532C-F30D-454B-8A0E-2157D247915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43575" y="2998396"/>
                  <a:ext cx="1620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B2F7138-B8CA-5842-9036-1D70EC9BC71B}"/>
                    </a:ext>
                  </a:extLst>
                </p14:cNvPr>
                <p14:cNvContentPartPr/>
                <p14:nvPr/>
              </p14:nvContentPartPr>
              <p14:xfrm>
                <a:off x="7909735" y="2491876"/>
                <a:ext cx="819360" cy="102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B2F7138-B8CA-5842-9036-1D70EC9BC71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94615" y="2476756"/>
                  <a:ext cx="849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A1B212C-1DA4-8342-BAD3-192EC2D13B4C}"/>
                    </a:ext>
                  </a:extLst>
                </p14:cNvPr>
                <p14:cNvContentPartPr/>
                <p14:nvPr/>
              </p14:nvContentPartPr>
              <p14:xfrm>
                <a:off x="7763935" y="2354356"/>
                <a:ext cx="381960" cy="415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1B212C-1DA4-8342-BAD3-192EC2D13B4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48815" y="2339236"/>
                  <a:ext cx="41220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7B3D6B-9183-464B-805A-6708B17781A9}"/>
                    </a:ext>
                  </a:extLst>
                </p14:cNvPr>
                <p14:cNvContentPartPr/>
                <p14:nvPr/>
              </p14:nvContentPartPr>
              <p14:xfrm>
                <a:off x="9069295" y="2434996"/>
                <a:ext cx="44640" cy="273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7B3D6B-9183-464B-805A-6708B17781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54175" y="2419516"/>
                  <a:ext cx="752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FBC2B50-B00C-DC4E-AF1F-6C2231F10A0A}"/>
                    </a:ext>
                  </a:extLst>
                </p14:cNvPr>
                <p14:cNvContentPartPr/>
                <p14:nvPr/>
              </p14:nvContentPartPr>
              <p14:xfrm>
                <a:off x="8867695" y="2447596"/>
                <a:ext cx="441360" cy="326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FBC2B50-B00C-DC4E-AF1F-6C2231F10A0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852215" y="2432476"/>
                  <a:ext cx="4719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61B12C4-307F-1745-814F-DE444BD9C2CF}"/>
                    </a:ext>
                  </a:extLst>
                </p14:cNvPr>
                <p14:cNvContentPartPr/>
                <p14:nvPr/>
              </p14:nvContentPartPr>
              <p14:xfrm>
                <a:off x="9370255" y="2186236"/>
                <a:ext cx="403920" cy="538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61B12C4-307F-1745-814F-DE444BD9C2C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55135" y="2171116"/>
                  <a:ext cx="4345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7505BB-07EF-0D42-9174-74D1270D080A}"/>
                    </a:ext>
                  </a:extLst>
                </p14:cNvPr>
                <p14:cNvContentPartPr/>
                <p14:nvPr/>
              </p14:nvContentPartPr>
              <p14:xfrm>
                <a:off x="9595615" y="2393956"/>
                <a:ext cx="623520" cy="334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7505BB-07EF-0D42-9174-74D1270D080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80495" y="2378836"/>
                  <a:ext cx="6537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18795A6-BB8A-9845-9F8D-7D33B23DBA08}"/>
                    </a:ext>
                  </a:extLst>
                </p14:cNvPr>
                <p14:cNvContentPartPr/>
                <p14:nvPr/>
              </p14:nvContentPartPr>
              <p14:xfrm>
                <a:off x="9146335" y="2815156"/>
                <a:ext cx="782280" cy="66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18795A6-BB8A-9845-9F8D-7D33B23DBA0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131215" y="2800036"/>
                  <a:ext cx="812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0F02787-753A-134A-A742-43BC622B0FB9}"/>
                    </a:ext>
                  </a:extLst>
                </p14:cNvPr>
                <p14:cNvContentPartPr/>
                <p14:nvPr/>
              </p14:nvContentPartPr>
              <p14:xfrm>
                <a:off x="9140575" y="2908396"/>
                <a:ext cx="727920" cy="85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0F02787-753A-134A-A742-43BC622B0FB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125455" y="2893276"/>
                  <a:ext cx="758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D531D37-7378-5449-8237-D8781EEDE306}"/>
                    </a:ext>
                  </a:extLst>
                </p14:cNvPr>
                <p14:cNvContentPartPr/>
                <p14:nvPr/>
              </p14:nvContentPartPr>
              <p14:xfrm>
                <a:off x="9550255" y="3142036"/>
                <a:ext cx="21240" cy="685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D531D37-7378-5449-8237-D8781EEDE30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34775" y="3126556"/>
                  <a:ext cx="5184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5AEA9FB-590D-AF43-A23A-52810F083AA9}"/>
                    </a:ext>
                  </a:extLst>
                </p14:cNvPr>
                <p14:cNvContentPartPr/>
                <p14:nvPr/>
              </p14:nvContentPartPr>
              <p14:xfrm>
                <a:off x="9302935" y="3036916"/>
                <a:ext cx="282600" cy="243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5AEA9FB-590D-AF43-A23A-52810F083AA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287455" y="3021436"/>
                  <a:ext cx="3132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513A8F4-6102-F44D-94A2-CE9F8BAF3B1E}"/>
                    </a:ext>
                  </a:extLst>
                </p14:cNvPr>
                <p14:cNvContentPartPr/>
                <p14:nvPr/>
              </p14:nvContentPartPr>
              <p14:xfrm>
                <a:off x="9557095" y="3080116"/>
                <a:ext cx="321120" cy="414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513A8F4-6102-F44D-94A2-CE9F8BAF3B1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41975" y="3064636"/>
                  <a:ext cx="3517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248D4F-2571-6147-9CA6-3A3F2910FBE8}"/>
                    </a:ext>
                  </a:extLst>
                </p14:cNvPr>
                <p14:cNvContentPartPr/>
                <p14:nvPr/>
              </p14:nvContentPartPr>
              <p14:xfrm>
                <a:off x="9114655" y="4189636"/>
                <a:ext cx="447480" cy="432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248D4F-2571-6147-9CA6-3A3F2910FBE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099535" y="4174156"/>
                  <a:ext cx="4780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C5E601A-10F1-A548-B956-FD6707E56176}"/>
                    </a:ext>
                  </a:extLst>
                </p14:cNvPr>
                <p14:cNvContentPartPr/>
                <p14:nvPr/>
              </p14:nvContentPartPr>
              <p14:xfrm>
                <a:off x="9624055" y="4344436"/>
                <a:ext cx="152640" cy="202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C5E601A-10F1-A548-B956-FD6707E5617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08935" y="4329316"/>
                  <a:ext cx="183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4A8EF6A-047D-0D46-9383-729B96FCD6C8}"/>
                    </a:ext>
                  </a:extLst>
                </p14:cNvPr>
                <p14:cNvContentPartPr/>
                <p14:nvPr/>
              </p14:nvContentPartPr>
              <p14:xfrm>
                <a:off x="9837175" y="4006756"/>
                <a:ext cx="503280" cy="557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4A8EF6A-047D-0D46-9383-729B96FCD6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21695" y="3991636"/>
                  <a:ext cx="5338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5FC5B99-E99A-B447-A81E-E1E49B9B23E6}"/>
                    </a:ext>
                  </a:extLst>
                </p14:cNvPr>
                <p14:cNvContentPartPr/>
                <p14:nvPr/>
              </p14:nvContentPartPr>
              <p14:xfrm>
                <a:off x="10635295" y="3942316"/>
                <a:ext cx="353880" cy="710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5FC5B99-E99A-B447-A81E-E1E49B9B23E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619815" y="3927196"/>
                  <a:ext cx="38448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857BBFF-F927-8E40-82A7-DE49E7C73A45}"/>
                    </a:ext>
                  </a:extLst>
                </p14:cNvPr>
                <p14:cNvContentPartPr/>
                <p14:nvPr/>
              </p14:nvContentPartPr>
              <p14:xfrm>
                <a:off x="10772815" y="4378636"/>
                <a:ext cx="264960" cy="203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857BBFF-F927-8E40-82A7-DE49E7C73A4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57695" y="4363156"/>
                  <a:ext cx="295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A4EE4F5-F03F-B14B-8C96-83C6A08E51F7}"/>
                    </a:ext>
                  </a:extLst>
                </p14:cNvPr>
                <p14:cNvContentPartPr/>
                <p14:nvPr/>
              </p14:nvContentPartPr>
              <p14:xfrm>
                <a:off x="9970015" y="4847716"/>
                <a:ext cx="413280" cy="232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A4EE4F5-F03F-B14B-8C96-83C6A08E51F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54895" y="4832236"/>
                  <a:ext cx="4438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086BE86-A4C8-D44A-B2C6-847996B98925}"/>
                    </a:ext>
                  </a:extLst>
                </p14:cNvPr>
                <p14:cNvContentPartPr/>
                <p14:nvPr/>
              </p14:nvContentPartPr>
              <p14:xfrm>
                <a:off x="10455295" y="4873276"/>
                <a:ext cx="97200" cy="150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086BE86-A4C8-D44A-B2C6-847996B9892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40175" y="4858156"/>
                  <a:ext cx="127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958C456-6ADE-894A-A343-C3EAAB41BA1D}"/>
                    </a:ext>
                  </a:extLst>
                </p14:cNvPr>
                <p14:cNvContentPartPr/>
                <p14:nvPr/>
              </p14:nvContentPartPr>
              <p14:xfrm>
                <a:off x="10562935" y="4516876"/>
                <a:ext cx="650160" cy="611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958C456-6ADE-894A-A343-C3EAAB41BA1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547455" y="4501396"/>
                  <a:ext cx="68076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08A6283-287F-C44F-A8C1-4D7C89D2B613}"/>
                    </a:ext>
                  </a:extLst>
                </p14:cNvPr>
                <p14:cNvContentPartPr/>
                <p14:nvPr/>
              </p14:nvContentPartPr>
              <p14:xfrm>
                <a:off x="9519655" y="5329396"/>
                <a:ext cx="1815840" cy="81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08A6283-287F-C44F-A8C1-4D7C89D2B61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04535" y="5314276"/>
                  <a:ext cx="1846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B24A878-AAB5-B946-8359-544AE3BEEF66}"/>
                    </a:ext>
                  </a:extLst>
                </p14:cNvPr>
                <p14:cNvContentPartPr/>
                <p14:nvPr/>
              </p14:nvContentPartPr>
              <p14:xfrm>
                <a:off x="6964735" y="4643596"/>
                <a:ext cx="1814400" cy="405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B24A878-AAB5-B946-8359-544AE3BEEF6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49615" y="4628116"/>
                  <a:ext cx="18450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74F31A-B019-C04B-9F6F-01DE017BB99A}"/>
                    </a:ext>
                  </a:extLst>
                </p14:cNvPr>
                <p14:cNvContentPartPr/>
                <p14:nvPr/>
              </p14:nvContentPartPr>
              <p14:xfrm>
                <a:off x="4895095" y="4770316"/>
                <a:ext cx="250920" cy="640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74F31A-B019-C04B-9F6F-01DE017BB99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79615" y="4754836"/>
                  <a:ext cx="28152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312728-4BE0-6147-AE7C-94BC54ACE351}"/>
                    </a:ext>
                  </a:extLst>
                </p14:cNvPr>
                <p14:cNvContentPartPr/>
                <p14:nvPr/>
              </p14:nvContentPartPr>
              <p14:xfrm>
                <a:off x="5181295" y="5010076"/>
                <a:ext cx="237960" cy="348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312728-4BE0-6147-AE7C-94BC54ACE35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65815" y="4994956"/>
                  <a:ext cx="2685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EAF7DE3-D573-F346-B59C-E0850D70520E}"/>
                    </a:ext>
                  </a:extLst>
                </p14:cNvPr>
                <p14:cNvContentPartPr/>
                <p14:nvPr/>
              </p14:nvContentPartPr>
              <p14:xfrm>
                <a:off x="5468935" y="5069116"/>
                <a:ext cx="90000" cy="224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EAF7DE3-D573-F346-B59C-E0850D70520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53815" y="5053996"/>
                  <a:ext cx="1206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FE7087B-D4AA-9A4A-987C-9D115647A07B}"/>
                    </a:ext>
                  </a:extLst>
                </p14:cNvPr>
                <p14:cNvContentPartPr/>
                <p14:nvPr/>
              </p14:nvContentPartPr>
              <p14:xfrm>
                <a:off x="5620495" y="5055076"/>
                <a:ext cx="303840" cy="199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FE7087B-D4AA-9A4A-987C-9D115647A07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605375" y="5039956"/>
                  <a:ext cx="334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9308488-A59D-5F41-95E0-607AF4F6364D}"/>
                    </a:ext>
                  </a:extLst>
                </p14:cNvPr>
                <p14:cNvContentPartPr/>
                <p14:nvPr/>
              </p14:nvContentPartPr>
              <p14:xfrm>
                <a:off x="5626615" y="4848796"/>
                <a:ext cx="57600" cy="39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9308488-A59D-5F41-95E0-607AF4F6364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11135" y="4833676"/>
                  <a:ext cx="87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93581D1-2B4C-6846-BF6D-AE48AF5DA506}"/>
                    </a:ext>
                  </a:extLst>
                </p14:cNvPr>
                <p14:cNvContentPartPr/>
                <p14:nvPr/>
              </p14:nvContentPartPr>
              <p14:xfrm>
                <a:off x="6193615" y="4759516"/>
                <a:ext cx="240840" cy="569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93581D1-2B4C-6846-BF6D-AE48AF5DA50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78135" y="4744396"/>
                  <a:ext cx="27144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CA0C82B-69FE-F845-8A0B-EA31356312B0}"/>
                    </a:ext>
                  </a:extLst>
                </p14:cNvPr>
                <p14:cNvContentPartPr/>
                <p14:nvPr/>
              </p14:nvContentPartPr>
              <p14:xfrm>
                <a:off x="6419695" y="4660876"/>
                <a:ext cx="191880" cy="254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CA0C82B-69FE-F845-8A0B-EA31356312B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04575" y="4645756"/>
                  <a:ext cx="222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ED0FA98-2E8F-C64C-B873-944A8CB7E2D3}"/>
                    </a:ext>
                  </a:extLst>
                </p14:cNvPr>
                <p14:cNvContentPartPr/>
                <p14:nvPr/>
              </p14:nvContentPartPr>
              <p14:xfrm>
                <a:off x="6665935" y="4652596"/>
                <a:ext cx="73800" cy="285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ED0FA98-2E8F-C64C-B873-944A8CB7E2D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650815" y="4637476"/>
                  <a:ext cx="1044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F006E0F-8150-7348-954F-89B80A33D8D0}"/>
                    </a:ext>
                  </a:extLst>
                </p14:cNvPr>
                <p14:cNvContentPartPr/>
                <p14:nvPr/>
              </p14:nvContentPartPr>
              <p14:xfrm>
                <a:off x="6781495" y="4209436"/>
                <a:ext cx="541800" cy="586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F006E0F-8150-7348-954F-89B80A33D8D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66375" y="4193956"/>
                  <a:ext cx="57204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0B9A91C-F0C6-3D45-B599-B3EE5FBD46A9}"/>
                    </a:ext>
                  </a:extLst>
                </p14:cNvPr>
                <p14:cNvContentPartPr/>
                <p14:nvPr/>
              </p14:nvContentPartPr>
              <p14:xfrm>
                <a:off x="7054375" y="4448476"/>
                <a:ext cx="261720" cy="96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0B9A91C-F0C6-3D45-B599-B3EE5FBD46A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039255" y="4433356"/>
                  <a:ext cx="2923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E5C9A61-805F-7B40-858B-3816DAD2EFE3}"/>
                    </a:ext>
                  </a:extLst>
                </p14:cNvPr>
                <p14:cNvContentPartPr/>
                <p14:nvPr/>
              </p14:nvContentPartPr>
              <p14:xfrm>
                <a:off x="6131695" y="4574476"/>
                <a:ext cx="121680" cy="45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E5C9A61-805F-7B40-858B-3816DAD2EFE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116575" y="4559356"/>
                  <a:ext cx="152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3BDF841-BD37-F14A-80F0-27558B4AB3C2}"/>
                    </a:ext>
                  </a:extLst>
                </p14:cNvPr>
                <p14:cNvContentPartPr/>
                <p14:nvPr/>
              </p14:nvContentPartPr>
              <p14:xfrm>
                <a:off x="5506375" y="3766636"/>
                <a:ext cx="142560" cy="818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3BDF841-BD37-F14A-80F0-27558B4AB3C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490895" y="3751516"/>
                  <a:ext cx="173160" cy="84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EE0CA98-6289-5640-9018-295D51344BA4}"/>
                    </a:ext>
                  </a:extLst>
                </p14:cNvPr>
                <p14:cNvContentPartPr/>
                <p14:nvPr/>
              </p14:nvContentPartPr>
              <p14:xfrm>
                <a:off x="5822095" y="3843316"/>
                <a:ext cx="196200" cy="510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EE0CA98-6289-5640-9018-295D51344BA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806975" y="3827836"/>
                  <a:ext cx="2268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EF21FC1-C371-AB4F-9F5E-5D026051BAA9}"/>
                    </a:ext>
                  </a:extLst>
                </p14:cNvPr>
                <p14:cNvContentPartPr/>
                <p14:nvPr/>
              </p14:nvContentPartPr>
              <p14:xfrm>
                <a:off x="5997415" y="3707956"/>
                <a:ext cx="1017720" cy="565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EF21FC1-C371-AB4F-9F5E-5D026051BAA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982295" y="3692836"/>
                  <a:ext cx="10483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A83E0BD-548D-F04F-A56E-AD44561DD2FF}"/>
                    </a:ext>
                  </a:extLst>
                </p14:cNvPr>
                <p14:cNvContentPartPr/>
                <p14:nvPr/>
              </p14:nvContentPartPr>
              <p14:xfrm>
                <a:off x="7032415" y="3743956"/>
                <a:ext cx="820440" cy="383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A83E0BD-548D-F04F-A56E-AD44561DD2F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16935" y="3728476"/>
                  <a:ext cx="8510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6A568D2-BB14-704A-B681-7252CD7103D9}"/>
                    </a:ext>
                  </a:extLst>
                </p14:cNvPr>
                <p14:cNvContentPartPr/>
                <p14:nvPr/>
              </p14:nvContentPartPr>
              <p14:xfrm>
                <a:off x="4231255" y="3343636"/>
                <a:ext cx="3659760" cy="2287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6A568D2-BB14-704A-B681-7252CD7103D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15775" y="3328516"/>
                  <a:ext cx="3690360" cy="23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CE76108-EA80-2B4C-8B17-D0799F814C38}"/>
                    </a:ext>
                  </a:extLst>
                </p14:cNvPr>
                <p14:cNvContentPartPr/>
                <p14:nvPr/>
              </p14:nvContentPartPr>
              <p14:xfrm>
                <a:off x="6834055" y="5107636"/>
                <a:ext cx="352800" cy="679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CE76108-EA80-2B4C-8B17-D0799F814C3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818935" y="5092516"/>
                  <a:ext cx="38340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4D0711A-2A7D-014B-922D-5D7C85E3057C}"/>
                    </a:ext>
                  </a:extLst>
                </p14:cNvPr>
                <p14:cNvContentPartPr/>
                <p14:nvPr/>
              </p14:nvContentPartPr>
              <p14:xfrm>
                <a:off x="6846655" y="5570956"/>
                <a:ext cx="454320" cy="279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4D0711A-2A7D-014B-922D-5D7C85E3057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831535" y="5555836"/>
                  <a:ext cx="484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EBB66A8-5E4A-ED42-82A9-B4715D188968}"/>
                    </a:ext>
                  </a:extLst>
                </p14:cNvPr>
                <p14:cNvContentPartPr/>
                <p14:nvPr/>
              </p14:nvContentPartPr>
              <p14:xfrm>
                <a:off x="7558735" y="5516236"/>
                <a:ext cx="92520" cy="325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EBB66A8-5E4A-ED42-82A9-B4715D18896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543255" y="5500756"/>
                  <a:ext cx="1231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98369F6-C1EA-504E-81FB-E9B5F1F12FB5}"/>
                    </a:ext>
                  </a:extLst>
                </p14:cNvPr>
                <p14:cNvContentPartPr/>
                <p14:nvPr/>
              </p14:nvContentPartPr>
              <p14:xfrm>
                <a:off x="7702015" y="5354956"/>
                <a:ext cx="423720" cy="454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98369F6-C1EA-504E-81FB-E9B5F1F12FB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686895" y="5339836"/>
                  <a:ext cx="4543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2E30347-DAE6-8242-B4B7-1892A42FE82B}"/>
                    </a:ext>
                  </a:extLst>
                </p14:cNvPr>
                <p14:cNvContentPartPr/>
                <p14:nvPr/>
              </p14:nvContentPartPr>
              <p14:xfrm>
                <a:off x="8084695" y="5324716"/>
                <a:ext cx="322200" cy="457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2E30347-DAE6-8242-B4B7-1892A42FE82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069575" y="5309596"/>
                  <a:ext cx="35280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010E032-5F28-5F4F-8630-186099E5D874}"/>
                    </a:ext>
                  </a:extLst>
                </p14:cNvPr>
                <p14:cNvContentPartPr/>
                <p14:nvPr/>
              </p14:nvContentPartPr>
              <p14:xfrm>
                <a:off x="8438215" y="5428036"/>
                <a:ext cx="152640" cy="302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010E032-5F28-5F4F-8630-186099E5D87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423095" y="5412556"/>
                  <a:ext cx="183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BA498AE-57C4-D148-B340-CAFF2F3769C6}"/>
                    </a:ext>
                  </a:extLst>
                </p14:cNvPr>
                <p14:cNvContentPartPr/>
                <p14:nvPr/>
              </p14:nvContentPartPr>
              <p14:xfrm>
                <a:off x="8728735" y="5387716"/>
                <a:ext cx="20160" cy="112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BA498AE-57C4-D148-B340-CAFF2F3769C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713615" y="5372596"/>
                  <a:ext cx="50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834A82-2C1E-E047-A08C-0DA231C331A6}"/>
                    </a:ext>
                  </a:extLst>
                </p14:cNvPr>
                <p14:cNvContentPartPr/>
                <p14:nvPr/>
              </p14:nvContentPartPr>
              <p14:xfrm>
                <a:off x="8839615" y="5737636"/>
                <a:ext cx="205560" cy="52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834A82-2C1E-E047-A08C-0DA231C331A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824135" y="5722516"/>
                  <a:ext cx="236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ED81ECF-663C-5448-B0D3-4D1D39DB3D09}"/>
                    </a:ext>
                  </a:extLst>
                </p14:cNvPr>
                <p14:cNvContentPartPr/>
                <p14:nvPr/>
              </p14:nvContentPartPr>
              <p14:xfrm>
                <a:off x="8967775" y="5605876"/>
                <a:ext cx="384120" cy="331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ED81ECF-663C-5448-B0D3-4D1D39DB3D0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952655" y="5590756"/>
                  <a:ext cx="4147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4777293-864B-BD43-A1C9-12E87D628E6B}"/>
                    </a:ext>
                  </a:extLst>
                </p14:cNvPr>
                <p14:cNvContentPartPr/>
                <p14:nvPr/>
              </p14:nvContentPartPr>
              <p14:xfrm>
                <a:off x="9639895" y="5374756"/>
                <a:ext cx="435240" cy="433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4777293-864B-BD43-A1C9-12E87D628E6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624775" y="5359636"/>
                  <a:ext cx="4658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6075B5C-DDA0-014F-82D0-81298E893C8B}"/>
                    </a:ext>
                  </a:extLst>
                </p14:cNvPr>
                <p14:cNvContentPartPr/>
                <p14:nvPr/>
              </p14:nvContentPartPr>
              <p14:xfrm>
                <a:off x="10154335" y="5514796"/>
                <a:ext cx="374760" cy="313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6075B5C-DDA0-014F-82D0-81298E893C8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139215" y="5499676"/>
                  <a:ext cx="4053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B61823C-BD6C-4F45-8E0E-F8851A257875}"/>
                    </a:ext>
                  </a:extLst>
                </p14:cNvPr>
                <p14:cNvContentPartPr/>
                <p14:nvPr/>
              </p14:nvContentPartPr>
              <p14:xfrm>
                <a:off x="10647895" y="5770396"/>
                <a:ext cx="65520" cy="357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B61823C-BD6C-4F45-8E0E-F8851A25787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632775" y="5755276"/>
                  <a:ext cx="961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6A5AC87-5346-7B4D-9F4F-F9001984373E}"/>
                    </a:ext>
                  </a:extLst>
                </p14:cNvPr>
                <p14:cNvContentPartPr/>
                <p14:nvPr/>
              </p14:nvContentPartPr>
              <p14:xfrm>
                <a:off x="10944175" y="5294116"/>
                <a:ext cx="961560" cy="527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6A5AC87-5346-7B4D-9F4F-F9001984373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929055" y="5278996"/>
                  <a:ext cx="9921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10AE9F0-E077-A349-8762-215F5C7AC86B}"/>
                    </a:ext>
                  </a:extLst>
                </p14:cNvPr>
                <p14:cNvContentPartPr/>
                <p14:nvPr/>
              </p14:nvContentPartPr>
              <p14:xfrm>
                <a:off x="11706295" y="5473036"/>
                <a:ext cx="227880" cy="15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10AE9F0-E077-A349-8762-215F5C7AC86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690815" y="5457556"/>
                  <a:ext cx="258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32E3987-9DAB-4A47-A557-5F5A33E832DD}"/>
                    </a:ext>
                  </a:extLst>
                </p14:cNvPr>
                <p14:cNvContentPartPr/>
                <p14:nvPr/>
              </p14:nvContentPartPr>
              <p14:xfrm>
                <a:off x="11006095" y="6040036"/>
                <a:ext cx="49320" cy="259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32E3987-9DAB-4A47-A557-5F5A33E832D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990975" y="6024556"/>
                  <a:ext cx="79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F7B3A7B-0A4E-D34D-8B81-6A8D0407DCB7}"/>
                    </a:ext>
                  </a:extLst>
                </p14:cNvPr>
                <p14:cNvContentPartPr/>
                <p14:nvPr/>
              </p14:nvContentPartPr>
              <p14:xfrm>
                <a:off x="11219575" y="6007276"/>
                <a:ext cx="230040" cy="259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F7B3A7B-0A4E-D34D-8B81-6A8D0407DCB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204455" y="5992156"/>
                  <a:ext cx="2606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CE9481C-675B-7F4E-B42F-AE8FC76C27AD}"/>
                    </a:ext>
                  </a:extLst>
                </p14:cNvPr>
                <p14:cNvContentPartPr/>
                <p14:nvPr/>
              </p14:nvContentPartPr>
              <p14:xfrm>
                <a:off x="11150815" y="5932756"/>
                <a:ext cx="122760" cy="13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CE9481C-675B-7F4E-B42F-AE8FC76C27A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135695" y="5917276"/>
                  <a:ext cx="153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9522D3D-D21B-8043-934A-4026932F7C3E}"/>
                    </a:ext>
                  </a:extLst>
                </p14:cNvPr>
                <p14:cNvContentPartPr/>
                <p14:nvPr/>
              </p14:nvContentPartPr>
              <p14:xfrm>
                <a:off x="11574175" y="6010156"/>
                <a:ext cx="216720" cy="457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9522D3D-D21B-8043-934A-4026932F7C3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559055" y="5995036"/>
                  <a:ext cx="2473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8F9B8DB-C592-E148-978C-531C13787D69}"/>
                    </a:ext>
                  </a:extLst>
                </p14:cNvPr>
                <p14:cNvContentPartPr/>
                <p14:nvPr/>
              </p14:nvContentPartPr>
              <p14:xfrm>
                <a:off x="11777215" y="5735116"/>
                <a:ext cx="405360" cy="524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8F9B8DB-C592-E148-978C-531C13787D6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762095" y="5719996"/>
                  <a:ext cx="4359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3C8E24D-64F1-EB4B-8FCD-D2CD9E2B73B6}"/>
                    </a:ext>
                  </a:extLst>
                </p14:cNvPr>
                <p14:cNvContentPartPr/>
                <p14:nvPr/>
              </p14:nvContentPartPr>
              <p14:xfrm>
                <a:off x="12069175" y="5894236"/>
                <a:ext cx="69120" cy="94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3C8E24D-64F1-EB4B-8FCD-D2CD9E2B73B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2053695" y="5878756"/>
                  <a:ext cx="99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60118EE-778D-2147-A331-1D3F1529C865}"/>
                    </a:ext>
                  </a:extLst>
                </p14:cNvPr>
                <p14:cNvContentPartPr/>
                <p14:nvPr/>
              </p14:nvContentPartPr>
              <p14:xfrm>
                <a:off x="7228255" y="4622356"/>
                <a:ext cx="4971600" cy="1544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60118EE-778D-2147-A331-1D3F1529C86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213135" y="4607236"/>
                  <a:ext cx="5002200" cy="15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0632671-699B-874C-8513-FF4084B138FE}"/>
                    </a:ext>
                  </a:extLst>
                </p14:cNvPr>
                <p14:cNvContentPartPr/>
                <p14:nvPr/>
              </p14:nvContentPartPr>
              <p14:xfrm>
                <a:off x="8438215" y="5161276"/>
                <a:ext cx="3938040" cy="1306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0632671-699B-874C-8513-FF4084B138F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423095" y="5146156"/>
                  <a:ext cx="3968640" cy="13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2BC7B27-9784-1141-96E0-5AA602FC5DFA}"/>
                    </a:ext>
                  </a:extLst>
                </p14:cNvPr>
                <p14:cNvContentPartPr/>
                <p14:nvPr/>
              </p14:nvContentPartPr>
              <p14:xfrm>
                <a:off x="8765095" y="3684196"/>
                <a:ext cx="2998440" cy="1925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2BC7B27-9784-1141-96E0-5AA602FC5DF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49615" y="3669076"/>
                  <a:ext cx="3028680" cy="19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528E763-5D0C-144E-B295-1449F65681F5}"/>
                    </a:ext>
                  </a:extLst>
                </p14:cNvPr>
                <p14:cNvContentPartPr/>
                <p14:nvPr/>
              </p14:nvContentPartPr>
              <p14:xfrm>
                <a:off x="10016815" y="2999476"/>
                <a:ext cx="828720" cy="12499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528E763-5D0C-144E-B295-1449F65681F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001695" y="2984356"/>
                  <a:ext cx="859320" cy="12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A63BC53-6EE5-AC4A-AF14-22DE0D2810C3}"/>
                    </a:ext>
                  </a:extLst>
                </p14:cNvPr>
                <p14:cNvContentPartPr/>
                <p14:nvPr/>
              </p14:nvContentPartPr>
              <p14:xfrm>
                <a:off x="9846535" y="970516"/>
                <a:ext cx="538200" cy="833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A63BC53-6EE5-AC4A-AF14-22DE0D2810C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831055" y="955396"/>
                  <a:ext cx="56880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3235168-00A6-8E4E-9987-0F7AE24B00C3}"/>
                    </a:ext>
                  </a:extLst>
                </p14:cNvPr>
                <p14:cNvContentPartPr/>
                <p14:nvPr/>
              </p14:nvContentPartPr>
              <p14:xfrm>
                <a:off x="9729535" y="616996"/>
                <a:ext cx="153360" cy="335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3235168-00A6-8E4E-9987-0F7AE24B00C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714415" y="601876"/>
                  <a:ext cx="1839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A28558F-7110-2A4D-A817-CC4F8418872A}"/>
                    </a:ext>
                  </a:extLst>
                </p14:cNvPr>
                <p14:cNvContentPartPr/>
                <p14:nvPr/>
              </p14:nvContentPartPr>
              <p14:xfrm>
                <a:off x="9949495" y="778276"/>
                <a:ext cx="82800" cy="62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A28558F-7110-2A4D-A817-CC4F8418872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934015" y="762796"/>
                  <a:ext cx="113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B9955C0-0295-4A4B-9337-F970412B2F30}"/>
                    </a:ext>
                  </a:extLst>
                </p14:cNvPr>
                <p14:cNvContentPartPr/>
                <p14:nvPr/>
              </p14:nvContentPartPr>
              <p14:xfrm>
                <a:off x="10097455" y="655516"/>
                <a:ext cx="306000" cy="225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B9955C0-0295-4A4B-9337-F970412B2F3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081975" y="640396"/>
                  <a:ext cx="336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FE4BDA8-FAFB-5941-AA42-8BB9AD4ADA30}"/>
                    </a:ext>
                  </a:extLst>
                </p14:cNvPr>
                <p14:cNvContentPartPr/>
                <p14:nvPr/>
              </p14:nvContentPartPr>
              <p14:xfrm>
                <a:off x="10387975" y="618436"/>
                <a:ext cx="13320" cy="37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FE4BDA8-FAFB-5941-AA42-8BB9AD4ADA3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372495" y="602956"/>
                  <a:ext cx="4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1535CF2-FA51-5747-9B6F-7A820DC7E7F4}"/>
                    </a:ext>
                  </a:extLst>
                </p14:cNvPr>
                <p14:cNvContentPartPr/>
                <p14:nvPr/>
              </p14:nvContentPartPr>
              <p14:xfrm>
                <a:off x="10504255" y="397756"/>
                <a:ext cx="547560" cy="504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1535CF2-FA51-5747-9B6F-7A820DC7E7F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489135" y="382276"/>
                  <a:ext cx="5781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EB36629-6CB3-6346-BAA1-C00C36A66BA3}"/>
                    </a:ext>
                  </a:extLst>
                </p14:cNvPr>
                <p14:cNvContentPartPr/>
                <p14:nvPr/>
              </p14:nvContentPartPr>
              <p14:xfrm>
                <a:off x="10709815" y="1064116"/>
                <a:ext cx="79560" cy="236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EB36629-6CB3-6346-BAA1-C00C36A66BA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694695" y="1048636"/>
                  <a:ext cx="1101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595A71F-3DC8-764A-A8E2-92882A6E15C7}"/>
                    </a:ext>
                  </a:extLst>
                </p14:cNvPr>
                <p14:cNvContentPartPr/>
                <p14:nvPr/>
              </p14:nvContentPartPr>
              <p14:xfrm>
                <a:off x="10602535" y="1123876"/>
                <a:ext cx="383040" cy="259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595A71F-3DC8-764A-A8E2-92882A6E15C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587055" y="1108756"/>
                  <a:ext cx="413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8189991-5963-EE46-9D2E-086D5F8CAD86}"/>
                    </a:ext>
                  </a:extLst>
                </p14:cNvPr>
                <p14:cNvContentPartPr/>
                <p14:nvPr/>
              </p14:nvContentPartPr>
              <p14:xfrm>
                <a:off x="10981615" y="894196"/>
                <a:ext cx="394560" cy="356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8189991-5963-EE46-9D2E-086D5F8CAD8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966495" y="879076"/>
                  <a:ext cx="4251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2A2D036-A1F2-F043-A2F4-D67A1C2EE705}"/>
                    </a:ext>
                  </a:extLst>
                </p14:cNvPr>
                <p14:cNvContentPartPr/>
                <p14:nvPr/>
              </p14:nvContentPartPr>
              <p14:xfrm>
                <a:off x="11341975" y="911116"/>
                <a:ext cx="454320" cy="356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2A2D036-A1F2-F043-A2F4-D67A1C2EE70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326855" y="895996"/>
                  <a:ext cx="4849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A3BEE9D-9A95-7949-B1D7-5DC32B1D5FED}"/>
                    </a:ext>
                  </a:extLst>
                </p14:cNvPr>
                <p14:cNvContentPartPr/>
                <p14:nvPr/>
              </p14:nvContentPartPr>
              <p14:xfrm>
                <a:off x="10661935" y="1307836"/>
                <a:ext cx="1037160" cy="2487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A3BEE9D-9A95-7949-B1D7-5DC32B1D5FE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646815" y="1292716"/>
                  <a:ext cx="10674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7542484-87F2-3B41-8BD0-240F84B76891}"/>
                    </a:ext>
                  </a:extLst>
                </p14:cNvPr>
                <p14:cNvContentPartPr/>
                <p14:nvPr/>
              </p14:nvContentPartPr>
              <p14:xfrm>
                <a:off x="10848775" y="1368676"/>
                <a:ext cx="779760" cy="234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7542484-87F2-3B41-8BD0-240F84B7689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833295" y="1353196"/>
                  <a:ext cx="81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9CAE495-5BA5-6048-9A8B-142E90B1DC38}"/>
                    </a:ext>
                  </a:extLst>
                </p14:cNvPr>
                <p14:cNvContentPartPr/>
                <p14:nvPr/>
              </p14:nvContentPartPr>
              <p14:xfrm>
                <a:off x="9401935" y="221716"/>
                <a:ext cx="1886760" cy="898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9CAE495-5BA5-6048-9A8B-142E90B1DC3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386815" y="206236"/>
                  <a:ext cx="191736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9B1B60F-9435-9F4C-B1FF-B1E7290B2467}"/>
                    </a:ext>
                  </a:extLst>
                </p14:cNvPr>
                <p14:cNvContentPartPr/>
                <p14:nvPr/>
              </p14:nvContentPartPr>
              <p14:xfrm>
                <a:off x="9960655" y="1858636"/>
                <a:ext cx="876600" cy="414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9B1B60F-9435-9F4C-B1FF-B1E7290B246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945535" y="1843156"/>
                  <a:ext cx="9072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98D814F-854E-2D4B-AE9C-289A9D12B6EF}"/>
                    </a:ext>
                  </a:extLst>
                </p14:cNvPr>
                <p14:cNvContentPartPr/>
                <p14:nvPr/>
              </p14:nvContentPartPr>
              <p14:xfrm>
                <a:off x="10987375" y="1773316"/>
                <a:ext cx="9720" cy="118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98D814F-854E-2D4B-AE9C-289A9D12B6E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972255" y="1758196"/>
                  <a:ext cx="40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5784281-9CE0-654C-B0FF-B021699520E4}"/>
                    </a:ext>
                  </a:extLst>
                </p14:cNvPr>
                <p14:cNvContentPartPr/>
                <p14:nvPr/>
              </p14:nvContentPartPr>
              <p14:xfrm>
                <a:off x="10987375" y="1773316"/>
                <a:ext cx="360" cy="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5784281-9CE0-654C-B0FF-B021699520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72255" y="1758196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B9B3B08-E7FC-934F-855C-AE55D5B987C2}"/>
                    </a:ext>
                  </a:extLst>
                </p14:cNvPr>
                <p14:cNvContentPartPr/>
                <p14:nvPr/>
              </p14:nvContentPartPr>
              <p14:xfrm>
                <a:off x="10995655" y="1822276"/>
                <a:ext cx="78480" cy="257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B9B3B08-E7FC-934F-855C-AE55D5B987C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980535" y="1807156"/>
                  <a:ext cx="109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B08404E-EED5-7E4F-8BF7-9835D8DD9677}"/>
                    </a:ext>
                  </a:extLst>
                </p14:cNvPr>
                <p14:cNvContentPartPr/>
                <p14:nvPr/>
              </p14:nvContentPartPr>
              <p14:xfrm>
                <a:off x="10796215" y="1711396"/>
                <a:ext cx="387720" cy="97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B08404E-EED5-7E4F-8BF7-9835D8DD967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80735" y="1696276"/>
                  <a:ext cx="418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BD69D65-A9D4-2F4A-BD53-FA973BC4BC61}"/>
                    </a:ext>
                  </a:extLst>
                </p14:cNvPr>
                <p14:cNvContentPartPr/>
                <p14:nvPr/>
              </p14:nvContentPartPr>
              <p14:xfrm>
                <a:off x="11182495" y="1478116"/>
                <a:ext cx="574200" cy="468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BD69D65-A9D4-2F4A-BD53-FA973BC4BC6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167015" y="1462996"/>
                  <a:ext cx="6048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E64B39C-9444-C849-93CF-ED899A3C6AF3}"/>
                    </a:ext>
                  </a:extLst>
                </p14:cNvPr>
                <p14:cNvContentPartPr/>
                <p14:nvPr/>
              </p14:nvContentPartPr>
              <p14:xfrm>
                <a:off x="11805295" y="1781956"/>
                <a:ext cx="9720" cy="25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E64B39C-9444-C849-93CF-ED899A3C6AF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790175" y="1766836"/>
                  <a:ext cx="40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68D437B-EC4F-6C47-BC16-78CF1E2D9BFB}"/>
                    </a:ext>
                  </a:extLst>
                </p14:cNvPr>
                <p14:cNvContentPartPr/>
                <p14:nvPr/>
              </p14:nvContentPartPr>
              <p14:xfrm>
                <a:off x="11184655" y="2343916"/>
                <a:ext cx="63360" cy="213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68D437B-EC4F-6C47-BC16-78CF1E2D9BF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169535" y="2328436"/>
                  <a:ext cx="939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5707B6B-44D8-514E-ABE9-EDEEC8614BAB}"/>
                    </a:ext>
                  </a:extLst>
                </p14:cNvPr>
                <p14:cNvContentPartPr/>
                <p14:nvPr/>
              </p14:nvContentPartPr>
              <p14:xfrm>
                <a:off x="11190415" y="2261116"/>
                <a:ext cx="361080" cy="309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5707B6B-44D8-514E-ABE9-EDEEC8614BA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75295" y="2245636"/>
                  <a:ext cx="3916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375BD33-6F8A-5F40-9961-4AEB431EB7BF}"/>
                    </a:ext>
                  </a:extLst>
                </p14:cNvPr>
                <p14:cNvContentPartPr/>
                <p14:nvPr/>
              </p14:nvContentPartPr>
              <p14:xfrm>
                <a:off x="11575615" y="1947556"/>
                <a:ext cx="455400" cy="430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375BD33-6F8A-5F40-9961-4AEB431EB7B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60135" y="1932436"/>
                  <a:ext cx="4860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FB700CC-C88F-7F4D-8EDF-2B7FC27B8DEE}"/>
                    </a:ext>
                  </a:extLst>
                </p14:cNvPr>
                <p14:cNvContentPartPr/>
                <p14:nvPr/>
              </p14:nvContentPartPr>
              <p14:xfrm>
                <a:off x="11931295" y="2077876"/>
                <a:ext cx="77400" cy="55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FB700CC-C88F-7F4D-8EDF-2B7FC27B8DE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916175" y="2062756"/>
                  <a:ext cx="108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2F803BD-3532-5C4E-93E7-0FA3A08997AF}"/>
                    </a:ext>
                  </a:extLst>
                </p14:cNvPr>
                <p14:cNvContentPartPr/>
                <p14:nvPr/>
              </p14:nvContentPartPr>
              <p14:xfrm>
                <a:off x="9692095" y="1646236"/>
                <a:ext cx="48600" cy="44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2F803BD-3532-5C4E-93E7-0FA3A08997A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676975" y="1630756"/>
                  <a:ext cx="78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4D07124-32D4-F245-9B19-4046349AC59A}"/>
                    </a:ext>
                  </a:extLst>
                </p14:cNvPr>
                <p14:cNvContentPartPr/>
                <p14:nvPr/>
              </p14:nvContentPartPr>
              <p14:xfrm>
                <a:off x="9639895" y="1600516"/>
                <a:ext cx="752760" cy="639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4D07124-32D4-F245-9B19-4046349AC59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624775" y="1585396"/>
                  <a:ext cx="78336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A0EE42E-6B6E-EC44-9E5F-D4ACD45BDE4E}"/>
                    </a:ext>
                  </a:extLst>
                </p14:cNvPr>
                <p14:cNvContentPartPr/>
                <p14:nvPr/>
              </p14:nvContentPartPr>
              <p14:xfrm>
                <a:off x="9810175" y="1746316"/>
                <a:ext cx="222120" cy="1836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A0EE42E-6B6E-EC44-9E5F-D4ACD45BDE4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795055" y="1731196"/>
                  <a:ext cx="2523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EAB731E-B9FE-5B4C-AB63-29C97C7F77DC}"/>
                    </a:ext>
                  </a:extLst>
                </p14:cNvPr>
                <p14:cNvContentPartPr/>
                <p14:nvPr/>
              </p14:nvContentPartPr>
              <p14:xfrm>
                <a:off x="9963175" y="1906156"/>
                <a:ext cx="170640" cy="261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EAB731E-B9FE-5B4C-AB63-29C97C7F77D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948055" y="1891036"/>
                  <a:ext cx="2012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9334DEF-9C55-4B44-B6DD-C23B3E13A5D7}"/>
                    </a:ext>
                  </a:extLst>
                </p14:cNvPr>
                <p14:cNvContentPartPr/>
                <p14:nvPr/>
              </p14:nvContentPartPr>
              <p14:xfrm>
                <a:off x="9987655" y="1920196"/>
                <a:ext cx="101880" cy="96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9334DEF-9C55-4B44-B6DD-C23B3E13A5D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72175" y="1905076"/>
                  <a:ext cx="132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8C12253-B8FD-5947-A828-3095EF790069}"/>
                    </a:ext>
                  </a:extLst>
                </p14:cNvPr>
                <p14:cNvContentPartPr/>
                <p14:nvPr/>
              </p14:nvContentPartPr>
              <p14:xfrm>
                <a:off x="9540895" y="1474516"/>
                <a:ext cx="1106280" cy="923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8C12253-B8FD-5947-A828-3095EF79006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25415" y="1459396"/>
                  <a:ext cx="1136880" cy="95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979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36E2-191C-8143-BACD-E42CC3EF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Document knowledge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F575FBA-ADAB-3B44-9B54-E494DD073181}"/>
              </a:ext>
            </a:extLst>
          </p:cNvPr>
          <p:cNvGrpSpPr/>
          <p:nvPr/>
        </p:nvGrpSpPr>
        <p:grpSpPr>
          <a:xfrm>
            <a:off x="1047055" y="515476"/>
            <a:ext cx="11198520" cy="4803840"/>
            <a:chOff x="1047055" y="515476"/>
            <a:chExt cx="11198520" cy="48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3736C1B-BF3B-BD48-B2FB-7B01CBD1E8DD}"/>
                    </a:ext>
                  </a:extLst>
                </p14:cNvPr>
                <p14:cNvContentPartPr/>
                <p14:nvPr/>
              </p14:nvContentPartPr>
              <p14:xfrm>
                <a:off x="1614055" y="2208556"/>
                <a:ext cx="358560" cy="357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3736C1B-BF3B-BD48-B2FB-7B01CBD1E8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98935" y="2193076"/>
                  <a:ext cx="3891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F318667-0925-7848-B78A-5B19CF04E55C}"/>
                    </a:ext>
                  </a:extLst>
                </p14:cNvPr>
                <p14:cNvContentPartPr/>
                <p14:nvPr/>
              </p14:nvContentPartPr>
              <p14:xfrm>
                <a:off x="2136775" y="2346076"/>
                <a:ext cx="30600" cy="168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F318667-0925-7848-B78A-5B19CF04E5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1655" y="2330956"/>
                  <a:ext cx="61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FA72A2B-8443-E74E-8DD0-5703E24679E5}"/>
                    </a:ext>
                  </a:extLst>
                </p14:cNvPr>
                <p14:cNvContentPartPr/>
                <p14:nvPr/>
              </p14:nvContentPartPr>
              <p14:xfrm>
                <a:off x="2134615" y="2256436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FA72A2B-8443-E74E-8DD0-5703E24679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19135" y="2240956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20CDC1-CE71-9D41-900E-5DE9231C6FAB}"/>
                    </a:ext>
                  </a:extLst>
                </p14:cNvPr>
                <p14:cNvContentPartPr/>
                <p14:nvPr/>
              </p14:nvContentPartPr>
              <p14:xfrm>
                <a:off x="2335135" y="2187316"/>
                <a:ext cx="69120" cy="391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20CDC1-CE71-9D41-900E-5DE9231C6F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20015" y="2172196"/>
                  <a:ext cx="997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5D9D463-2BB6-F845-B5B3-9229170979F8}"/>
                    </a:ext>
                  </a:extLst>
                </p14:cNvPr>
                <p14:cNvContentPartPr/>
                <p14:nvPr/>
              </p14:nvContentPartPr>
              <p14:xfrm>
                <a:off x="2361415" y="2340316"/>
                <a:ext cx="353160" cy="255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5D9D463-2BB6-F845-B5B3-9229170979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46295" y="2325196"/>
                  <a:ext cx="3837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368524-187C-9743-B3FA-533B33580FD6}"/>
                    </a:ext>
                  </a:extLst>
                </p14:cNvPr>
                <p14:cNvContentPartPr/>
                <p14:nvPr/>
              </p14:nvContentPartPr>
              <p14:xfrm>
                <a:off x="2773975" y="2221156"/>
                <a:ext cx="19080" cy="59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368524-187C-9743-B3FA-533B33580F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58495" y="2206036"/>
                  <a:ext cx="49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4765826-7089-BA46-9A36-5E76B912712D}"/>
                    </a:ext>
                  </a:extLst>
                </p14:cNvPr>
                <p14:cNvContentPartPr/>
                <p14:nvPr/>
              </p14:nvContentPartPr>
              <p14:xfrm>
                <a:off x="3293095" y="2175796"/>
                <a:ext cx="90360" cy="501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4765826-7089-BA46-9A36-5E76B91271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77975" y="2160676"/>
                  <a:ext cx="1206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F04A1E3-E518-264D-B218-9C80A6755195}"/>
                    </a:ext>
                  </a:extLst>
                </p14:cNvPr>
                <p14:cNvContentPartPr/>
                <p14:nvPr/>
              </p14:nvContentPartPr>
              <p14:xfrm>
                <a:off x="3495055" y="2276236"/>
                <a:ext cx="197640" cy="367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F04A1E3-E518-264D-B218-9C80A675519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79575" y="2261116"/>
                  <a:ext cx="2278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B50F25-FE59-7543-AD64-049D1A06380B}"/>
                    </a:ext>
                  </a:extLst>
                </p14:cNvPr>
                <p14:cNvContentPartPr/>
                <p14:nvPr/>
              </p14:nvContentPartPr>
              <p14:xfrm>
                <a:off x="3788455" y="2375236"/>
                <a:ext cx="533160" cy="586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B50F25-FE59-7543-AD64-049D1A0638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72975" y="2360116"/>
                  <a:ext cx="56340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7699C2-1DE2-8E49-A0B9-05A74AC21C36}"/>
                    </a:ext>
                  </a:extLst>
                </p14:cNvPr>
                <p14:cNvContentPartPr/>
                <p14:nvPr/>
              </p14:nvContentPartPr>
              <p14:xfrm>
                <a:off x="4460935" y="2468836"/>
                <a:ext cx="415800" cy="302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7699C2-1DE2-8E49-A0B9-05A74AC21C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45815" y="2453356"/>
                  <a:ext cx="446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31B5A1-55EE-8341-AD73-063B83B48AD6}"/>
                    </a:ext>
                  </a:extLst>
                </p14:cNvPr>
                <p14:cNvContentPartPr/>
                <p14:nvPr/>
              </p14:nvContentPartPr>
              <p14:xfrm>
                <a:off x="5265535" y="2359036"/>
                <a:ext cx="423000" cy="286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31B5A1-55EE-8341-AD73-063B83B48A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50415" y="2343556"/>
                  <a:ext cx="453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E79EAC-A699-A04B-9B01-49374BCDAB87}"/>
                    </a:ext>
                  </a:extLst>
                </p14:cNvPr>
                <p14:cNvContentPartPr/>
                <p14:nvPr/>
              </p14:nvContentPartPr>
              <p14:xfrm>
                <a:off x="5862055" y="2112076"/>
                <a:ext cx="717840" cy="648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E79EAC-A699-A04B-9B01-49374BCDAB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46935" y="2096956"/>
                  <a:ext cx="74844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08F6B3-021A-9640-A264-72467989D1A3}"/>
                    </a:ext>
                  </a:extLst>
                </p14:cNvPr>
                <p14:cNvContentPartPr/>
                <p14:nvPr/>
              </p14:nvContentPartPr>
              <p14:xfrm>
                <a:off x="5351215" y="2803636"/>
                <a:ext cx="1189440" cy="62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08F6B3-021A-9640-A264-72467989D1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35735" y="2788156"/>
                  <a:ext cx="1220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740E94-C01F-C544-9670-06BCEC77F5D9}"/>
                    </a:ext>
                  </a:extLst>
                </p14:cNvPr>
                <p14:cNvContentPartPr/>
                <p14:nvPr/>
              </p14:nvContentPartPr>
              <p14:xfrm>
                <a:off x="6883015" y="2253916"/>
                <a:ext cx="177480" cy="692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740E94-C01F-C544-9670-06BCEC77F5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67895" y="2238796"/>
                  <a:ext cx="20808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88329B-3545-9C4C-AF64-B4CD219AF84C}"/>
                    </a:ext>
                  </a:extLst>
                </p14:cNvPr>
                <p14:cNvContentPartPr/>
                <p14:nvPr/>
              </p14:nvContentPartPr>
              <p14:xfrm>
                <a:off x="7244815" y="2330956"/>
                <a:ext cx="317160" cy="606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88329B-3545-9C4C-AF64-B4CD219AF8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29335" y="2315836"/>
                  <a:ext cx="3477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95B06F9-4594-C340-A7B9-271A6CC106BE}"/>
                    </a:ext>
                  </a:extLst>
                </p14:cNvPr>
                <p14:cNvContentPartPr/>
                <p14:nvPr/>
              </p14:nvContentPartPr>
              <p14:xfrm>
                <a:off x="7584295" y="2342836"/>
                <a:ext cx="284040" cy="515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95B06F9-4594-C340-A7B9-271A6CC106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68815" y="2327716"/>
                  <a:ext cx="3146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829C136-D61A-9249-93CD-B1DFDE574CC1}"/>
                    </a:ext>
                  </a:extLst>
                </p14:cNvPr>
                <p14:cNvContentPartPr/>
                <p14:nvPr/>
              </p14:nvContentPartPr>
              <p14:xfrm>
                <a:off x="8010175" y="2453356"/>
                <a:ext cx="176400" cy="369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829C136-D61A-9249-93CD-B1DFDE574C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4695" y="2438236"/>
                  <a:ext cx="207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BAB7B4-532B-A747-82E0-469E3C5608DD}"/>
                    </a:ext>
                  </a:extLst>
                </p14:cNvPr>
                <p14:cNvContentPartPr/>
                <p14:nvPr/>
              </p14:nvContentPartPr>
              <p14:xfrm>
                <a:off x="8062735" y="2339236"/>
                <a:ext cx="545040" cy="107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BAB7B4-532B-A747-82E0-469E3C5608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47255" y="2323756"/>
                  <a:ext cx="575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D50A2CD-87CD-5443-8070-3C7BF95DE8D2}"/>
                    </a:ext>
                  </a:extLst>
                </p14:cNvPr>
                <p14:cNvContentPartPr/>
                <p14:nvPr/>
              </p14:nvContentPartPr>
              <p14:xfrm>
                <a:off x="3199855" y="2293516"/>
                <a:ext cx="183600" cy="20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50A2CD-87CD-5443-8070-3C7BF95DE8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84375" y="2278396"/>
                  <a:ext cx="214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C5C272-F6FD-964A-8BA8-64C5E65F22A1}"/>
                    </a:ext>
                  </a:extLst>
                </p14:cNvPr>
                <p14:cNvContentPartPr/>
                <p14:nvPr/>
              </p14:nvContentPartPr>
              <p14:xfrm>
                <a:off x="1455655" y="2938996"/>
                <a:ext cx="2244600" cy="186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C5C272-F6FD-964A-8BA8-64C5E65F22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40175" y="2923516"/>
                  <a:ext cx="2275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A81EBD1-F2CD-D54C-807D-830B53EE292A}"/>
                    </a:ext>
                  </a:extLst>
                </p14:cNvPr>
                <p14:cNvContentPartPr/>
                <p14:nvPr/>
              </p14:nvContentPartPr>
              <p14:xfrm>
                <a:off x="1886215" y="3043756"/>
                <a:ext cx="1449360" cy="93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A81EBD1-F2CD-D54C-807D-830B53EE29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70735" y="3028636"/>
                  <a:ext cx="1479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64969A-FE83-0C46-989F-E374FD7EA22C}"/>
                    </a:ext>
                  </a:extLst>
                </p14:cNvPr>
                <p14:cNvContentPartPr/>
                <p14:nvPr/>
              </p14:nvContentPartPr>
              <p14:xfrm>
                <a:off x="3961615" y="2957356"/>
                <a:ext cx="1079640" cy="715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64969A-FE83-0C46-989F-E374FD7EA2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46495" y="2942236"/>
                  <a:ext cx="111024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CEF365-8609-3641-BB70-87420B3ACAA6}"/>
                    </a:ext>
                  </a:extLst>
                </p14:cNvPr>
                <p14:cNvContentPartPr/>
                <p14:nvPr/>
              </p14:nvContentPartPr>
              <p14:xfrm>
                <a:off x="5339335" y="3336796"/>
                <a:ext cx="528840" cy="266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CEF365-8609-3641-BB70-87420B3ACA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24215" y="3321316"/>
                  <a:ext cx="559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9CE485-6593-7C41-90BA-DFB3B00CEA60}"/>
                    </a:ext>
                  </a:extLst>
                </p14:cNvPr>
                <p14:cNvContentPartPr/>
                <p14:nvPr/>
              </p14:nvContentPartPr>
              <p14:xfrm>
                <a:off x="5918215" y="3439756"/>
                <a:ext cx="141480" cy="183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9CE485-6593-7C41-90BA-DFB3B00CEA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02735" y="3424636"/>
                  <a:ext cx="172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211B4BB-5AA8-7144-8230-5BEDC10C804A}"/>
                    </a:ext>
                  </a:extLst>
                </p14:cNvPr>
                <p14:cNvContentPartPr/>
                <p14:nvPr/>
              </p14:nvContentPartPr>
              <p14:xfrm>
                <a:off x="6087415" y="3283156"/>
                <a:ext cx="455400" cy="356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11B4BB-5AA8-7144-8230-5BEDC10C80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71935" y="3267676"/>
                  <a:ext cx="4860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E9F76D-10EF-1543-94C2-606DC584302E}"/>
                    </a:ext>
                  </a:extLst>
                </p14:cNvPr>
                <p14:cNvContentPartPr/>
                <p14:nvPr/>
              </p14:nvContentPartPr>
              <p14:xfrm>
                <a:off x="6725335" y="3120796"/>
                <a:ext cx="182520" cy="450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E9F76D-10EF-1543-94C2-606DC584302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10215" y="3105676"/>
                  <a:ext cx="2131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15308C-F48B-D34A-AC40-99F609A0AF8D}"/>
                    </a:ext>
                  </a:extLst>
                </p14:cNvPr>
                <p14:cNvContentPartPr/>
                <p14:nvPr/>
              </p14:nvContentPartPr>
              <p14:xfrm>
                <a:off x="6544615" y="3331036"/>
                <a:ext cx="213840" cy="28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15308C-F48B-D34A-AC40-99F609A0AF8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29495" y="3315556"/>
                  <a:ext cx="244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4197B9-2888-0D47-9861-9DA5E8A76EBD}"/>
                    </a:ext>
                  </a:extLst>
                </p14:cNvPr>
                <p14:cNvContentPartPr/>
                <p14:nvPr/>
              </p14:nvContentPartPr>
              <p14:xfrm>
                <a:off x="6983455" y="3080116"/>
                <a:ext cx="232560" cy="490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4197B9-2888-0D47-9861-9DA5E8A76E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67975" y="3064636"/>
                  <a:ext cx="2631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96BE5B-4DDB-F44D-9B00-9021A2A49B38}"/>
                    </a:ext>
                  </a:extLst>
                </p14:cNvPr>
                <p14:cNvContentPartPr/>
                <p14:nvPr/>
              </p14:nvContentPartPr>
              <p14:xfrm>
                <a:off x="7409335" y="3306196"/>
                <a:ext cx="366840" cy="300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96BE5B-4DDB-F44D-9B00-9021A2A49B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3855" y="3291076"/>
                  <a:ext cx="3970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E9748E-931C-484B-A90F-18790AC7FA56}"/>
                    </a:ext>
                  </a:extLst>
                </p14:cNvPr>
                <p14:cNvContentPartPr/>
                <p14:nvPr/>
              </p14:nvContentPartPr>
              <p14:xfrm>
                <a:off x="7891735" y="3095236"/>
                <a:ext cx="252000" cy="516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E9748E-931C-484B-A90F-18790AC7FA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76255" y="3079756"/>
                  <a:ext cx="2826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3F305B-37F4-6F4B-8BFE-E9BA00C61AF0}"/>
                    </a:ext>
                  </a:extLst>
                </p14:cNvPr>
                <p14:cNvContentPartPr/>
                <p14:nvPr/>
              </p14:nvContentPartPr>
              <p14:xfrm>
                <a:off x="5751175" y="3711196"/>
                <a:ext cx="1779840" cy="70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3F305B-37F4-6F4B-8BFE-E9BA00C61AF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36055" y="3696076"/>
                  <a:ext cx="1810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6E1557E-A86D-B84D-B989-BE5FFC408B79}"/>
                    </a:ext>
                  </a:extLst>
                </p14:cNvPr>
                <p14:cNvContentPartPr/>
                <p14:nvPr/>
              </p14:nvContentPartPr>
              <p14:xfrm>
                <a:off x="6236815" y="3864196"/>
                <a:ext cx="1203120" cy="20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6E1557E-A86D-B84D-B989-BE5FFC408B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21335" y="3848716"/>
                  <a:ext cx="1233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1CC18B6-82A1-D747-9435-85AF1A349A72}"/>
                    </a:ext>
                  </a:extLst>
                </p14:cNvPr>
                <p14:cNvContentPartPr/>
                <p14:nvPr/>
              </p14:nvContentPartPr>
              <p14:xfrm>
                <a:off x="1047055" y="3791836"/>
                <a:ext cx="2477520" cy="145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1CC18B6-82A1-D747-9435-85AF1A349A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1935" y="3776356"/>
                  <a:ext cx="2507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3D207A-F8E4-1D43-8793-8BADE58F8BCB}"/>
                    </a:ext>
                  </a:extLst>
                </p14:cNvPr>
                <p14:cNvContentPartPr/>
                <p14:nvPr/>
              </p14:nvContentPartPr>
              <p14:xfrm>
                <a:off x="1481215" y="4288636"/>
                <a:ext cx="42480" cy="588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3D207A-F8E4-1D43-8793-8BADE58F8B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65735" y="4273516"/>
                  <a:ext cx="7308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BF30EF-CE67-C943-BD5A-4EA6F77704E2}"/>
                    </a:ext>
                  </a:extLst>
                </p14:cNvPr>
                <p14:cNvContentPartPr/>
                <p14:nvPr/>
              </p14:nvContentPartPr>
              <p14:xfrm>
                <a:off x="1415695" y="4211596"/>
                <a:ext cx="964080" cy="777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BF30EF-CE67-C943-BD5A-4EA6F77704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00575" y="4196476"/>
                  <a:ext cx="99468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6AB5738-72A5-DA47-A6F1-F8973C2FE99D}"/>
                    </a:ext>
                  </a:extLst>
                </p14:cNvPr>
                <p14:cNvContentPartPr/>
                <p14:nvPr/>
              </p14:nvContentPartPr>
              <p14:xfrm>
                <a:off x="2084215" y="4570516"/>
                <a:ext cx="902160" cy="110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6AB5738-72A5-DA47-A6F1-F8973C2FE9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69095" y="4555396"/>
                  <a:ext cx="932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2BC40B9-29E7-EB45-B199-4F8AD1ACF7F6}"/>
                    </a:ext>
                  </a:extLst>
                </p14:cNvPr>
                <p14:cNvContentPartPr/>
                <p14:nvPr/>
              </p14:nvContentPartPr>
              <p14:xfrm>
                <a:off x="2093575" y="4539196"/>
                <a:ext cx="379440" cy="257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2BC40B9-29E7-EB45-B199-4F8AD1ACF7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78455" y="4524076"/>
                  <a:ext cx="4100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FC72946-B7E4-2C47-8C56-98BA7823B751}"/>
                    </a:ext>
                  </a:extLst>
                </p14:cNvPr>
                <p14:cNvContentPartPr/>
                <p14:nvPr/>
              </p14:nvContentPartPr>
              <p14:xfrm>
                <a:off x="2936335" y="4466476"/>
                <a:ext cx="186840" cy="376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FC72946-B7E4-2C47-8C56-98BA7823B7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1215" y="4451356"/>
                  <a:ext cx="2174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8E38267-D0C8-3344-8C03-712832D0901E}"/>
                    </a:ext>
                  </a:extLst>
                </p14:cNvPr>
                <p14:cNvContentPartPr/>
                <p14:nvPr/>
              </p14:nvContentPartPr>
              <p14:xfrm>
                <a:off x="3287335" y="4520836"/>
                <a:ext cx="68040" cy="646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8E38267-D0C8-3344-8C03-712832D0901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71855" y="4505716"/>
                  <a:ext cx="9864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2117F0-DC4C-E749-9BC8-4AB4824574A9}"/>
                    </a:ext>
                  </a:extLst>
                </p14:cNvPr>
                <p14:cNvContentPartPr/>
                <p14:nvPr/>
              </p14:nvContentPartPr>
              <p14:xfrm>
                <a:off x="3273295" y="4467196"/>
                <a:ext cx="1172880" cy="852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22117F0-DC4C-E749-9BC8-4AB4824574A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58175" y="4452076"/>
                  <a:ext cx="120348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AE64BD-351C-F748-A922-2FB308A83234}"/>
                    </a:ext>
                  </a:extLst>
                </p14:cNvPr>
                <p14:cNvContentPartPr/>
                <p14:nvPr/>
              </p14:nvContentPartPr>
              <p14:xfrm>
                <a:off x="2804215" y="5001076"/>
                <a:ext cx="891720" cy="171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AE64BD-351C-F748-A922-2FB308A8323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89095" y="4985596"/>
                  <a:ext cx="922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C1ABC27-7085-7545-ACF2-A605FC59AF8B}"/>
                    </a:ext>
                  </a:extLst>
                </p14:cNvPr>
                <p14:cNvContentPartPr/>
                <p14:nvPr/>
              </p14:nvContentPartPr>
              <p14:xfrm>
                <a:off x="2563735" y="4047076"/>
                <a:ext cx="873000" cy="371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C1ABC27-7085-7545-ACF2-A605FC59AF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48615" y="4031956"/>
                  <a:ext cx="9036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CD75F9E-DBE8-5E40-AA91-08DA624C3F33}"/>
                    </a:ext>
                  </a:extLst>
                </p14:cNvPr>
                <p14:cNvContentPartPr/>
                <p14:nvPr/>
              </p14:nvContentPartPr>
              <p14:xfrm>
                <a:off x="4358695" y="4237516"/>
                <a:ext cx="298440" cy="316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CD75F9E-DBE8-5E40-AA91-08DA624C3F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43575" y="4222396"/>
                  <a:ext cx="3290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2ABC9AF-2953-244D-8717-B5E13FA811D7}"/>
                    </a:ext>
                  </a:extLst>
                </p14:cNvPr>
                <p14:cNvContentPartPr/>
                <p14:nvPr/>
              </p14:nvContentPartPr>
              <p14:xfrm>
                <a:off x="4645255" y="4382236"/>
                <a:ext cx="204480" cy="197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2ABC9AF-2953-244D-8717-B5E13FA811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30135" y="4366756"/>
                  <a:ext cx="235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9D43232-5741-D04D-AE2D-83610EB987D9}"/>
                    </a:ext>
                  </a:extLst>
                </p14:cNvPr>
                <p14:cNvContentPartPr/>
                <p14:nvPr/>
              </p14:nvContentPartPr>
              <p14:xfrm>
                <a:off x="4925335" y="4294396"/>
                <a:ext cx="228960" cy="297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9D43232-5741-D04D-AE2D-83610EB987D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10215" y="4279276"/>
                  <a:ext cx="2595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CD9E64-82B8-3A4F-83DC-7CC8BF8A4EFF}"/>
                    </a:ext>
                  </a:extLst>
                </p14:cNvPr>
                <p14:cNvContentPartPr/>
                <p14:nvPr/>
              </p14:nvContentPartPr>
              <p14:xfrm>
                <a:off x="5138815" y="4321396"/>
                <a:ext cx="144000" cy="243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CD9E64-82B8-3A4F-83DC-7CC8BF8A4E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23695" y="4306276"/>
                  <a:ext cx="1742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0DC9BCF-47BA-5D47-B1A8-CE395A3C2528}"/>
                    </a:ext>
                  </a:extLst>
                </p14:cNvPr>
                <p14:cNvContentPartPr/>
                <p14:nvPr/>
              </p14:nvContentPartPr>
              <p14:xfrm>
                <a:off x="5314855" y="4312036"/>
                <a:ext cx="17280" cy="136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0DC9BCF-47BA-5D47-B1A8-CE395A3C252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99735" y="4296916"/>
                  <a:ext cx="47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106EB57-D2DC-6241-8429-39EFF5647EA7}"/>
                    </a:ext>
                  </a:extLst>
                </p14:cNvPr>
                <p14:cNvContentPartPr/>
                <p14:nvPr/>
              </p14:nvContentPartPr>
              <p14:xfrm>
                <a:off x="5449135" y="4285756"/>
                <a:ext cx="355680" cy="279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106EB57-D2DC-6241-8429-39EFF5647E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34015" y="4270636"/>
                  <a:ext cx="386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18657B-A765-E84A-90DC-2024E5E642EA}"/>
                    </a:ext>
                  </a:extLst>
                </p14:cNvPr>
                <p14:cNvContentPartPr/>
                <p14:nvPr/>
              </p14:nvContentPartPr>
              <p14:xfrm>
                <a:off x="5676655" y="4150396"/>
                <a:ext cx="14400" cy="101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18657B-A765-E84A-90DC-2024E5E642E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61535" y="4135276"/>
                  <a:ext cx="45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715673-541D-E349-8928-ACCB7C6C9899}"/>
                    </a:ext>
                  </a:extLst>
                </p14:cNvPr>
                <p14:cNvContentPartPr/>
                <p14:nvPr/>
              </p14:nvContentPartPr>
              <p14:xfrm>
                <a:off x="6125935" y="3998836"/>
                <a:ext cx="658440" cy="900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715673-541D-E349-8928-ACCB7C6C989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10455" y="3983716"/>
                  <a:ext cx="688680" cy="9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2F9A69B-521B-6B49-87C9-D20D85832407}"/>
                    </a:ext>
                  </a:extLst>
                </p14:cNvPr>
                <p14:cNvContentPartPr/>
                <p14:nvPr/>
              </p14:nvContentPartPr>
              <p14:xfrm>
                <a:off x="6871135" y="3959596"/>
                <a:ext cx="313200" cy="669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2F9A69B-521B-6B49-87C9-D20D858324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56015" y="3944476"/>
                  <a:ext cx="34380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07AEF5-D26B-4441-9C21-0060100DD8E0}"/>
                    </a:ext>
                  </a:extLst>
                </p14:cNvPr>
                <p14:cNvContentPartPr/>
                <p14:nvPr/>
              </p14:nvContentPartPr>
              <p14:xfrm>
                <a:off x="7281895" y="4233916"/>
                <a:ext cx="128880" cy="249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07AEF5-D26B-4441-9C21-0060100DD8E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66775" y="4218436"/>
                  <a:ext cx="1591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3973026-2943-454C-96E8-58758B9DDEDD}"/>
                    </a:ext>
                  </a:extLst>
                </p14:cNvPr>
                <p14:cNvContentPartPr/>
                <p14:nvPr/>
              </p14:nvContentPartPr>
              <p14:xfrm>
                <a:off x="7567375" y="4246876"/>
                <a:ext cx="374400" cy="342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3973026-2943-454C-96E8-58758B9DDE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1895" y="4231396"/>
                  <a:ext cx="4050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A9B4DF-9798-2F4E-9BBA-0E5A29F21F41}"/>
                    </a:ext>
                  </a:extLst>
                </p14:cNvPr>
                <p14:cNvContentPartPr/>
                <p14:nvPr/>
              </p14:nvContentPartPr>
              <p14:xfrm>
                <a:off x="8153455" y="4218796"/>
                <a:ext cx="304200" cy="312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A9B4DF-9798-2F4E-9BBA-0E5A29F21F4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38335" y="4203676"/>
                  <a:ext cx="334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3CAD28-C629-0744-BB02-8DEEC79D6A65}"/>
                    </a:ext>
                  </a:extLst>
                </p14:cNvPr>
                <p14:cNvContentPartPr/>
                <p14:nvPr/>
              </p14:nvContentPartPr>
              <p14:xfrm>
                <a:off x="8441815" y="4265236"/>
                <a:ext cx="135720" cy="298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3CAD28-C629-0744-BB02-8DEEC79D6A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26335" y="4250116"/>
                  <a:ext cx="1663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DC83A09-FE87-134D-B7A2-F504095DA397}"/>
                    </a:ext>
                  </a:extLst>
                </p14:cNvPr>
                <p14:cNvContentPartPr/>
                <p14:nvPr/>
              </p14:nvContentPartPr>
              <p14:xfrm>
                <a:off x="8605615" y="3918196"/>
                <a:ext cx="643320" cy="570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DC83A09-FE87-134D-B7A2-F504095DA39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90135" y="3903076"/>
                  <a:ext cx="67392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7188E8-719F-1043-856B-31AF5375A915}"/>
                    </a:ext>
                  </a:extLst>
                </p14:cNvPr>
                <p14:cNvContentPartPr/>
                <p14:nvPr/>
              </p14:nvContentPartPr>
              <p14:xfrm>
                <a:off x="8987575" y="4192876"/>
                <a:ext cx="300240" cy="47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7188E8-719F-1043-856B-31AF5375A91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72455" y="4177756"/>
                  <a:ext cx="330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E40ED8F-B420-FC46-840B-4363FF971CDB}"/>
                    </a:ext>
                  </a:extLst>
                </p14:cNvPr>
                <p14:cNvContentPartPr/>
                <p14:nvPr/>
              </p14:nvContentPartPr>
              <p14:xfrm>
                <a:off x="7683295" y="4784716"/>
                <a:ext cx="1546200" cy="218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E40ED8F-B420-FC46-840B-4363FF971CD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68175" y="4769236"/>
                  <a:ext cx="1576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173848B-73BC-564F-92E2-4EFA57875CCB}"/>
                    </a:ext>
                  </a:extLst>
                </p14:cNvPr>
                <p14:cNvContentPartPr/>
                <p14:nvPr/>
              </p14:nvContentPartPr>
              <p14:xfrm>
                <a:off x="9350455" y="4250116"/>
                <a:ext cx="21240" cy="51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173848B-73BC-564F-92E2-4EFA57875CC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35335" y="4234996"/>
                  <a:ext cx="51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4D682CF-30C4-1149-B236-8C79088245D2}"/>
                    </a:ext>
                  </a:extLst>
                </p14:cNvPr>
                <p14:cNvContentPartPr/>
                <p14:nvPr/>
              </p14:nvContentPartPr>
              <p14:xfrm>
                <a:off x="9371695" y="4301596"/>
                <a:ext cx="3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4D682CF-30C4-1149-B236-8C79088245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56215" y="4286476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701779E-87A7-D140-8945-839B75599EE1}"/>
                    </a:ext>
                  </a:extLst>
                </p14:cNvPr>
                <p14:cNvContentPartPr/>
                <p14:nvPr/>
              </p14:nvContentPartPr>
              <p14:xfrm>
                <a:off x="9371695" y="4301596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701779E-87A7-D140-8945-839B75599E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56215" y="4286476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E3ACFC3-CF19-2340-BFF2-82314A150F49}"/>
                    </a:ext>
                  </a:extLst>
                </p14:cNvPr>
                <p14:cNvContentPartPr/>
                <p14:nvPr/>
              </p14:nvContentPartPr>
              <p14:xfrm>
                <a:off x="8229415" y="832996"/>
                <a:ext cx="878760" cy="3079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E3ACFC3-CF19-2340-BFF2-82314A150F4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14295" y="817516"/>
                  <a:ext cx="909360" cy="31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AAF2C17-7C30-F24F-B514-C24FB9426BF6}"/>
                    </a:ext>
                  </a:extLst>
                </p14:cNvPr>
                <p14:cNvContentPartPr/>
                <p14:nvPr/>
              </p14:nvContentPartPr>
              <p14:xfrm>
                <a:off x="9217615" y="515476"/>
                <a:ext cx="804240" cy="590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AAF2C17-7C30-F24F-B514-C24FB9426BF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02495" y="500356"/>
                  <a:ext cx="83484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AA4504-5C4F-284E-8372-EB1E1E40E154}"/>
                    </a:ext>
                  </a:extLst>
                </p14:cNvPr>
                <p14:cNvContentPartPr/>
                <p14:nvPr/>
              </p14:nvContentPartPr>
              <p14:xfrm>
                <a:off x="10050655" y="715276"/>
                <a:ext cx="502200" cy="357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AA4504-5C4F-284E-8372-EB1E1E40E15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35175" y="699796"/>
                  <a:ext cx="5324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42F2B25-7EC0-6C42-BCD3-63FE947DFAC4}"/>
                    </a:ext>
                  </a:extLst>
                </p14:cNvPr>
                <p14:cNvContentPartPr/>
                <p14:nvPr/>
              </p14:nvContentPartPr>
              <p14:xfrm>
                <a:off x="10578055" y="652276"/>
                <a:ext cx="518400" cy="342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42F2B25-7EC0-6C42-BCD3-63FE947DFAC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562575" y="636796"/>
                  <a:ext cx="549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41AC7DF-8D31-1D4F-8739-C4D3D6AFA113}"/>
                    </a:ext>
                  </a:extLst>
                </p14:cNvPr>
                <p14:cNvContentPartPr/>
                <p14:nvPr/>
              </p14:nvContentPartPr>
              <p14:xfrm>
                <a:off x="11194015" y="732556"/>
                <a:ext cx="221040" cy="280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41AC7DF-8D31-1D4F-8739-C4D3D6AFA11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78895" y="717076"/>
                  <a:ext cx="2512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F68C765-FB04-0544-8DAE-76D8881A9438}"/>
                    </a:ext>
                  </a:extLst>
                </p14:cNvPr>
                <p14:cNvContentPartPr/>
                <p14:nvPr/>
              </p14:nvContentPartPr>
              <p14:xfrm>
                <a:off x="11474095" y="596116"/>
                <a:ext cx="583560" cy="786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F68C765-FB04-0544-8DAE-76D8881A943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58615" y="580996"/>
                  <a:ext cx="61416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5A62129-AC76-0248-979A-B214C3718135}"/>
                    </a:ext>
                  </a:extLst>
                </p14:cNvPr>
                <p14:cNvContentPartPr/>
                <p14:nvPr/>
              </p14:nvContentPartPr>
              <p14:xfrm>
                <a:off x="9461335" y="1347436"/>
                <a:ext cx="1818360" cy="86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5A62129-AC76-0248-979A-B214C371813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46215" y="1332316"/>
                  <a:ext cx="1848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FF9FE9C-AB18-9343-88CD-14C0C4F3C6B5}"/>
                    </a:ext>
                  </a:extLst>
                </p14:cNvPr>
                <p14:cNvContentPartPr/>
                <p14:nvPr/>
              </p14:nvContentPartPr>
              <p14:xfrm>
                <a:off x="9680935" y="1444996"/>
                <a:ext cx="1294200" cy="95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FF9FE9C-AB18-9343-88CD-14C0C4F3C6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65455" y="1429516"/>
                  <a:ext cx="1324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7CAA9B-D1E3-014C-99DE-C947893058B0}"/>
                    </a:ext>
                  </a:extLst>
                </p14:cNvPr>
                <p14:cNvContentPartPr/>
                <p14:nvPr/>
              </p14:nvContentPartPr>
              <p14:xfrm>
                <a:off x="10279255" y="1372996"/>
                <a:ext cx="55080" cy="690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7CAA9B-D1E3-014C-99DE-C947893058B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64135" y="1357876"/>
                  <a:ext cx="8568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F1D5E11-688A-E54D-A4FF-8972BD300F03}"/>
                    </a:ext>
                  </a:extLst>
                </p14:cNvPr>
                <p14:cNvContentPartPr/>
                <p14:nvPr/>
              </p14:nvContentPartPr>
              <p14:xfrm>
                <a:off x="10137775" y="1608796"/>
                <a:ext cx="376560" cy="568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F1D5E11-688A-E54D-A4FF-8972BD300F0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22295" y="1593676"/>
                  <a:ext cx="40680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2382735-3E40-8441-A972-A7E1B5B2990E}"/>
                    </a:ext>
                  </a:extLst>
                </p14:cNvPr>
                <p14:cNvContentPartPr/>
                <p14:nvPr/>
              </p14:nvContentPartPr>
              <p14:xfrm>
                <a:off x="9531535" y="2531836"/>
                <a:ext cx="1198800" cy="57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2382735-3E40-8441-A972-A7E1B5B2990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16055" y="2516356"/>
                  <a:ext cx="1229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DC2A4F1-C451-A141-983F-FA97BCACA7A8}"/>
                    </a:ext>
                  </a:extLst>
                </p14:cNvPr>
                <p14:cNvContentPartPr/>
                <p14:nvPr/>
              </p14:nvContentPartPr>
              <p14:xfrm>
                <a:off x="9460255" y="2402236"/>
                <a:ext cx="1530000" cy="911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DC2A4F1-C451-A141-983F-FA97BCACA7A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45135" y="2386756"/>
                  <a:ext cx="156060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9EB544F-12C7-D749-8371-9AC4E9852A94}"/>
                    </a:ext>
                  </a:extLst>
                </p14:cNvPr>
                <p14:cNvContentPartPr/>
                <p14:nvPr/>
              </p14:nvContentPartPr>
              <p14:xfrm>
                <a:off x="9698215" y="2598076"/>
                <a:ext cx="526680" cy="364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9EB544F-12C7-D749-8371-9AC4E9852A9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83095" y="2582956"/>
                  <a:ext cx="5569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FC4D1AC-D9F9-3340-B194-5626BB71F6BF}"/>
                    </a:ext>
                  </a:extLst>
                </p14:cNvPr>
                <p14:cNvContentPartPr/>
                <p14:nvPr/>
              </p14:nvContentPartPr>
              <p14:xfrm>
                <a:off x="10360975" y="2654236"/>
                <a:ext cx="478800" cy="174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FC4D1AC-D9F9-3340-B194-5626BB71F6B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45855" y="2638756"/>
                  <a:ext cx="509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CE9A6B7-25EC-534D-9158-7E271CC861C0}"/>
                    </a:ext>
                  </a:extLst>
                </p14:cNvPr>
                <p14:cNvContentPartPr/>
                <p14:nvPr/>
              </p14:nvContentPartPr>
              <p14:xfrm>
                <a:off x="10939495" y="2644876"/>
                <a:ext cx="175320" cy="164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CE9A6B7-25EC-534D-9158-7E271CC861C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924375" y="2629756"/>
                  <a:ext cx="205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29CCD62-7F2C-624C-83DD-3106747FD3EA}"/>
                    </a:ext>
                  </a:extLst>
                </p14:cNvPr>
                <p14:cNvContentPartPr/>
                <p14:nvPr/>
              </p14:nvContentPartPr>
              <p14:xfrm>
                <a:off x="10325695" y="2976076"/>
                <a:ext cx="201240" cy="1395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29CCD62-7F2C-624C-83DD-3106747FD3E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10575" y="2960956"/>
                  <a:ext cx="231480" cy="14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D788CDB-8B2D-CE42-8413-41119132171F}"/>
                    </a:ext>
                  </a:extLst>
                </p14:cNvPr>
                <p14:cNvContentPartPr/>
                <p14:nvPr/>
              </p14:nvContentPartPr>
              <p14:xfrm>
                <a:off x="10313095" y="3535156"/>
                <a:ext cx="633960" cy="37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D788CDB-8B2D-CE42-8413-41119132171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97975" y="3519676"/>
                  <a:ext cx="664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8E24862-5D7C-EA48-923B-C3EE87B1EAA8}"/>
                    </a:ext>
                  </a:extLst>
                </p14:cNvPr>
                <p14:cNvContentPartPr/>
                <p14:nvPr/>
              </p14:nvContentPartPr>
              <p14:xfrm>
                <a:off x="10169455" y="3815236"/>
                <a:ext cx="599040" cy="16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8E24862-5D7C-EA48-923B-C3EE87B1EAA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54335" y="3799756"/>
                  <a:ext cx="629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7ABCECE-4ADF-F542-AD09-2438DF67AA72}"/>
                    </a:ext>
                  </a:extLst>
                </p14:cNvPr>
                <p14:cNvContentPartPr/>
                <p14:nvPr/>
              </p14:nvContentPartPr>
              <p14:xfrm>
                <a:off x="10211575" y="4001716"/>
                <a:ext cx="426240" cy="48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7ABCECE-4ADF-F542-AD09-2438DF67AA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196455" y="3986596"/>
                  <a:ext cx="456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5CB3307-FE62-B240-B844-B79708EAB4F0}"/>
                    </a:ext>
                  </a:extLst>
                </p14:cNvPr>
                <p14:cNvContentPartPr/>
                <p14:nvPr/>
              </p14:nvContentPartPr>
              <p14:xfrm>
                <a:off x="10134535" y="4243276"/>
                <a:ext cx="411120" cy="34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5CB3307-FE62-B240-B844-B79708EAB4F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19415" y="4227796"/>
                  <a:ext cx="4413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A0B4085-890A-C340-9665-617B5D0DB56A}"/>
                    </a:ext>
                  </a:extLst>
                </p14:cNvPr>
                <p14:cNvContentPartPr/>
                <p14:nvPr/>
              </p14:nvContentPartPr>
              <p14:xfrm>
                <a:off x="11036335" y="3357676"/>
                <a:ext cx="400680" cy="328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0B4085-890A-C340-9665-617B5D0DB56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021215" y="3342556"/>
                  <a:ext cx="4309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0CCBF5E-7BAE-C345-93D6-8D37982D382B}"/>
                    </a:ext>
                  </a:extLst>
                </p14:cNvPr>
                <p14:cNvContentPartPr/>
                <p14:nvPr/>
              </p14:nvContentPartPr>
              <p14:xfrm>
                <a:off x="10910335" y="3761236"/>
                <a:ext cx="309600" cy="142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0CCBF5E-7BAE-C345-93D6-8D37982D382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895215" y="3746116"/>
                  <a:ext cx="339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6E77EB3-82DD-9446-B827-414A70428FAC}"/>
                    </a:ext>
                  </a:extLst>
                </p14:cNvPr>
                <p14:cNvContentPartPr/>
                <p14:nvPr/>
              </p14:nvContentPartPr>
              <p14:xfrm>
                <a:off x="10909255" y="3956356"/>
                <a:ext cx="314280" cy="222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6E77EB3-82DD-9446-B827-414A70428FA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894135" y="3940876"/>
                  <a:ext cx="3445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F108997-D9D7-D048-ACFF-04A15E56EFB8}"/>
                    </a:ext>
                  </a:extLst>
                </p14:cNvPr>
                <p14:cNvContentPartPr/>
                <p14:nvPr/>
              </p14:nvContentPartPr>
              <p14:xfrm>
                <a:off x="10898815" y="4204756"/>
                <a:ext cx="185760" cy="85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F108997-D9D7-D048-ACFF-04A15E56EFB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83695" y="4189636"/>
                  <a:ext cx="216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EF7A3CF-C779-A840-9971-ED3B146111C1}"/>
                    </a:ext>
                  </a:extLst>
                </p14:cNvPr>
                <p14:cNvContentPartPr/>
                <p14:nvPr/>
              </p14:nvContentPartPr>
              <p14:xfrm>
                <a:off x="10738975" y="4503556"/>
                <a:ext cx="302400" cy="112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EF7A3CF-C779-A840-9971-ED3B146111C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23855" y="4488076"/>
                  <a:ext cx="333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3B6D5C5-A9D7-7349-9BCD-38C604D96A0A}"/>
                    </a:ext>
                  </a:extLst>
                </p14:cNvPr>
                <p14:cNvContentPartPr/>
                <p14:nvPr/>
              </p14:nvContentPartPr>
              <p14:xfrm>
                <a:off x="10847335" y="2715796"/>
                <a:ext cx="891720" cy="909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3B6D5C5-A9D7-7349-9BCD-38C604D96A0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32215" y="2700676"/>
                  <a:ext cx="922320" cy="9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C7FF11D-1210-6346-893B-31259E47E358}"/>
                    </a:ext>
                  </a:extLst>
                </p14:cNvPr>
                <p14:cNvContentPartPr/>
                <p14:nvPr/>
              </p14:nvContentPartPr>
              <p14:xfrm>
                <a:off x="11321095" y="3297196"/>
                <a:ext cx="74880" cy="238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C7FF11D-1210-6346-893B-31259E47E35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05975" y="3281716"/>
                  <a:ext cx="105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4F0F2E9-2DBA-A243-B305-E0F7A89DEAAF}"/>
                    </a:ext>
                  </a:extLst>
                </p14:cNvPr>
                <p14:cNvContentPartPr/>
                <p14:nvPr/>
              </p14:nvContentPartPr>
              <p14:xfrm>
                <a:off x="11344495" y="3458116"/>
                <a:ext cx="645120" cy="635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4F0F2E9-2DBA-A243-B305-E0F7A89DEAA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329375" y="3442636"/>
                  <a:ext cx="67536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5951911-C2F7-434B-B1F1-EAE04A920A84}"/>
                    </a:ext>
                  </a:extLst>
                </p14:cNvPr>
                <p14:cNvContentPartPr/>
                <p14:nvPr/>
              </p14:nvContentPartPr>
              <p14:xfrm>
                <a:off x="9088015" y="1958716"/>
                <a:ext cx="3157560" cy="2735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5951911-C2F7-434B-B1F1-EAE04A920A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72895" y="1943596"/>
                  <a:ext cx="3187800" cy="27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3E2264C-CD51-0A4F-8554-E73F4A194DA7}"/>
                    </a:ext>
                  </a:extLst>
                </p14:cNvPr>
                <p14:cNvContentPartPr/>
                <p14:nvPr/>
              </p14:nvContentPartPr>
              <p14:xfrm>
                <a:off x="10195375" y="3558556"/>
                <a:ext cx="231480" cy="76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3E2264C-CD51-0A4F-8554-E73F4A194DA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79895" y="3543076"/>
                  <a:ext cx="261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901DCC7-7326-374E-94EC-FE08CA99BED9}"/>
                    </a:ext>
                  </a:extLst>
                </p14:cNvPr>
                <p14:cNvContentPartPr/>
                <p14:nvPr/>
              </p14:nvContentPartPr>
              <p14:xfrm>
                <a:off x="10166215" y="3651796"/>
                <a:ext cx="188280" cy="36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901DCC7-7326-374E-94EC-FE08CA99BED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150735" y="3636316"/>
                  <a:ext cx="2185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A9C1568-17CA-3840-8C0D-40341A2BE18B}"/>
                    </a:ext>
                  </a:extLst>
                </p14:cNvPr>
                <p14:cNvContentPartPr/>
                <p14:nvPr/>
              </p14:nvContentPartPr>
              <p14:xfrm>
                <a:off x="9926815" y="3875716"/>
                <a:ext cx="225720" cy="79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A9C1568-17CA-3840-8C0D-40341A2BE18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911695" y="3860596"/>
                  <a:ext cx="255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9128FA4-8163-7B4B-A016-4FFA2E9062C7}"/>
                    </a:ext>
                  </a:extLst>
                </p14:cNvPr>
                <p14:cNvContentPartPr/>
                <p14:nvPr/>
              </p14:nvContentPartPr>
              <p14:xfrm>
                <a:off x="9994495" y="3918916"/>
                <a:ext cx="131040" cy="39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9128FA4-8163-7B4B-A016-4FFA2E9062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79375" y="3903796"/>
                  <a:ext cx="161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8CAF9BB-CE2F-564A-8048-B092BC8A7A6E}"/>
                    </a:ext>
                  </a:extLst>
                </p14:cNvPr>
                <p14:cNvContentPartPr/>
                <p14:nvPr/>
              </p14:nvContentPartPr>
              <p14:xfrm>
                <a:off x="9973615" y="3988756"/>
                <a:ext cx="91440" cy="45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8CAF9BB-CE2F-564A-8048-B092BC8A7A6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58495" y="3973636"/>
                  <a:ext cx="121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007718-F7F9-DB49-B587-FE75B9DAEE66}"/>
                    </a:ext>
                  </a:extLst>
                </p14:cNvPr>
                <p14:cNvContentPartPr/>
                <p14:nvPr/>
              </p14:nvContentPartPr>
              <p14:xfrm>
                <a:off x="10016815" y="4119436"/>
                <a:ext cx="135720" cy="49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007718-F7F9-DB49-B587-FE75B9DAEE6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01695" y="4104316"/>
                  <a:ext cx="1663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B2FE976-8237-8B47-AA34-0E2C989D095F}"/>
                    </a:ext>
                  </a:extLst>
                </p14:cNvPr>
                <p14:cNvContentPartPr/>
                <p14:nvPr/>
              </p14:nvContentPartPr>
              <p14:xfrm>
                <a:off x="10061095" y="4161556"/>
                <a:ext cx="112320" cy="64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B2FE976-8237-8B47-AA34-0E2C989D095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045975" y="4146436"/>
                  <a:ext cx="1429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56AC79D-5F0D-B147-99A3-062D0BCBF3E3}"/>
                    </a:ext>
                  </a:extLst>
                </p14:cNvPr>
                <p14:cNvContentPartPr/>
                <p14:nvPr/>
              </p14:nvContentPartPr>
              <p14:xfrm>
                <a:off x="10057495" y="4255876"/>
                <a:ext cx="56520" cy="37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56AC79D-5F0D-B147-99A3-062D0BCBF3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42375" y="4240756"/>
                  <a:ext cx="86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2D4E1DE-7E2C-8A46-81F6-F2FD73A45B7E}"/>
                    </a:ext>
                  </a:extLst>
                </p14:cNvPr>
                <p14:cNvContentPartPr/>
                <p14:nvPr/>
              </p14:nvContentPartPr>
              <p14:xfrm>
                <a:off x="9999175" y="4513996"/>
                <a:ext cx="72720" cy="34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2D4E1DE-7E2C-8A46-81F6-F2FD73A45B7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84055" y="4498516"/>
                  <a:ext cx="103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8DBC84F-C724-9F44-8C68-D532CE973AD3}"/>
                    </a:ext>
                  </a:extLst>
                </p14:cNvPr>
                <p14:cNvContentPartPr/>
                <p14:nvPr/>
              </p14:nvContentPartPr>
              <p14:xfrm>
                <a:off x="10021495" y="4544236"/>
                <a:ext cx="69120" cy="42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8DBC84F-C724-9F44-8C68-D532CE973AD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06015" y="4529116"/>
                  <a:ext cx="99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71DF011-A54C-A84E-BEBD-112FD16F8B89}"/>
                    </a:ext>
                  </a:extLst>
                </p14:cNvPr>
                <p14:cNvContentPartPr/>
                <p14:nvPr/>
              </p14:nvContentPartPr>
              <p14:xfrm>
                <a:off x="9350455" y="2640196"/>
                <a:ext cx="275760" cy="140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71DF011-A54C-A84E-BEBD-112FD16F8B8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335335" y="2625076"/>
                  <a:ext cx="306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393CB46-5B09-EC4C-9570-06C51E743167}"/>
                    </a:ext>
                  </a:extLst>
                </p14:cNvPr>
                <p14:cNvContentPartPr/>
                <p14:nvPr/>
              </p14:nvContentPartPr>
              <p14:xfrm>
                <a:off x="9400855" y="2838556"/>
                <a:ext cx="153360" cy="92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393CB46-5B09-EC4C-9570-06C51E74316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85375" y="2823436"/>
                  <a:ext cx="183600" cy="12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969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36E2-191C-8143-BACD-E42CC3EF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3.Iteration plan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B7AA6AF-A355-4A4C-A41A-0028F4084537}"/>
                  </a:ext>
                </a:extLst>
              </p14:cNvPr>
              <p14:cNvContentPartPr/>
              <p14:nvPr/>
            </p14:nvContentPartPr>
            <p14:xfrm>
              <a:off x="1234255" y="566956"/>
              <a:ext cx="4989960" cy="2354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B7AA6AF-A355-4A4C-A41A-0028F40845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9135" y="551476"/>
                <a:ext cx="5020200" cy="23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8AE51E5-F828-9A43-8F43-80759A39C636}"/>
                  </a:ext>
                </a:extLst>
              </p14:cNvPr>
              <p14:cNvContentPartPr/>
              <p14:nvPr/>
            </p14:nvContentPartPr>
            <p14:xfrm>
              <a:off x="2592895" y="3502396"/>
              <a:ext cx="572760" cy="322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8AE51E5-F828-9A43-8F43-80759A39C6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7775" y="3487276"/>
                <a:ext cx="603360" cy="35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BEBF44F7-8C57-B94E-BBF2-D3C6D8B9C0C1}"/>
              </a:ext>
            </a:extLst>
          </p:cNvPr>
          <p:cNvGrpSpPr/>
          <p:nvPr/>
        </p:nvGrpSpPr>
        <p:grpSpPr>
          <a:xfrm>
            <a:off x="622615" y="924796"/>
            <a:ext cx="11232000" cy="4568400"/>
            <a:chOff x="622615" y="924796"/>
            <a:chExt cx="11232000" cy="456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2E39D7-9387-D34B-9E3E-2CA6293595DD}"/>
                    </a:ext>
                  </a:extLst>
                </p14:cNvPr>
                <p14:cNvContentPartPr/>
                <p14:nvPr/>
              </p14:nvContentPartPr>
              <p14:xfrm>
                <a:off x="8787055" y="1235476"/>
                <a:ext cx="947520" cy="1170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52E39D7-9387-D34B-9E3E-2CA6293595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71935" y="1220356"/>
                  <a:ext cx="977760" cy="12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AAEBC22-F7F7-5C49-9CD9-469FD8FE40A1}"/>
                    </a:ext>
                  </a:extLst>
                </p14:cNvPr>
                <p14:cNvContentPartPr/>
                <p14:nvPr/>
              </p14:nvContentPartPr>
              <p14:xfrm>
                <a:off x="8844655" y="1655596"/>
                <a:ext cx="825840" cy="809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AAEBC22-F7F7-5C49-9CD9-469FD8FE40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29535" y="1640116"/>
                  <a:ext cx="85644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2F285B-4CAD-5F47-B92A-A3E41071A150}"/>
                    </a:ext>
                  </a:extLst>
                </p14:cNvPr>
                <p14:cNvContentPartPr/>
                <p14:nvPr/>
              </p14:nvContentPartPr>
              <p14:xfrm>
                <a:off x="9159295" y="1823356"/>
                <a:ext cx="106560" cy="423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2F285B-4CAD-5F47-B92A-A3E41071A1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4175" y="1808236"/>
                  <a:ext cx="1371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9C63F2-4B19-2E49-8ABD-4AD74F415AD4}"/>
                    </a:ext>
                  </a:extLst>
                </p14:cNvPr>
                <p14:cNvContentPartPr/>
                <p14:nvPr/>
              </p14:nvContentPartPr>
              <p14:xfrm>
                <a:off x="9153535" y="1885276"/>
                <a:ext cx="249120" cy="300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9C63F2-4B19-2E49-8ABD-4AD74F415A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8055" y="1869796"/>
                  <a:ext cx="2793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928954-994D-0848-BC61-29A760E22180}"/>
                    </a:ext>
                  </a:extLst>
                </p14:cNvPr>
                <p14:cNvContentPartPr/>
                <p14:nvPr/>
              </p14:nvContentPartPr>
              <p14:xfrm>
                <a:off x="9459535" y="1759996"/>
                <a:ext cx="461880" cy="515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928954-994D-0848-BC61-29A760E221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44415" y="1744876"/>
                  <a:ext cx="49248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649437-4816-5243-BBBC-841B98DF33F0}"/>
                    </a:ext>
                  </a:extLst>
                </p14:cNvPr>
                <p14:cNvContentPartPr/>
                <p14:nvPr/>
              </p14:nvContentPartPr>
              <p14:xfrm>
                <a:off x="9795055" y="1981396"/>
                <a:ext cx="470520" cy="336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649437-4816-5243-BBBC-841B98DF33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79935" y="1966276"/>
                  <a:ext cx="5011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384ABD-38BE-514E-981E-522A10DCDEAB}"/>
                    </a:ext>
                  </a:extLst>
                </p14:cNvPr>
                <p14:cNvContentPartPr/>
                <p14:nvPr/>
              </p14:nvContentPartPr>
              <p14:xfrm>
                <a:off x="8187295" y="924796"/>
                <a:ext cx="2890080" cy="1812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384ABD-38BE-514E-981E-522A10DCDE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72175" y="909676"/>
                  <a:ext cx="2920680" cy="18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1A975F-7C1C-CB4D-9576-AB7C7E8D1534}"/>
                    </a:ext>
                  </a:extLst>
                </p14:cNvPr>
                <p14:cNvContentPartPr/>
                <p14:nvPr/>
              </p14:nvContentPartPr>
              <p14:xfrm>
                <a:off x="10736455" y="1002196"/>
                <a:ext cx="629280" cy="805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1A975F-7C1C-CB4D-9576-AB7C7E8D15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21335" y="986716"/>
                  <a:ext cx="65988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D45DFF5-EDF4-EB4E-BE48-A2EA1AD077BB}"/>
                    </a:ext>
                  </a:extLst>
                </p14:cNvPr>
                <p14:cNvContentPartPr/>
                <p14:nvPr/>
              </p14:nvContentPartPr>
              <p14:xfrm>
                <a:off x="10633855" y="1120996"/>
                <a:ext cx="788040" cy="662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D45DFF5-EDF4-EB4E-BE48-A2EA1AD077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18735" y="1105516"/>
                  <a:ext cx="81828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7FC8D92-6FE2-C04B-8E07-C58618F79302}"/>
                    </a:ext>
                  </a:extLst>
                </p14:cNvPr>
                <p14:cNvContentPartPr/>
                <p14:nvPr/>
              </p14:nvContentPartPr>
              <p14:xfrm>
                <a:off x="881455" y="2524636"/>
                <a:ext cx="449640" cy="45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7FC8D92-6FE2-C04B-8E07-C58618F793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6335" y="2509516"/>
                  <a:ext cx="4798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79C0D80-C489-D640-841A-A8F5E943A30F}"/>
                    </a:ext>
                  </a:extLst>
                </p14:cNvPr>
                <p14:cNvContentPartPr/>
                <p14:nvPr/>
              </p14:nvContentPartPr>
              <p14:xfrm>
                <a:off x="1243255" y="2336716"/>
                <a:ext cx="210600" cy="328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79C0D80-C489-D640-841A-A8F5E943A3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28135" y="2321596"/>
                  <a:ext cx="2408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AE3649C-3697-F44D-B0D7-2A5F3A8D9290}"/>
                    </a:ext>
                  </a:extLst>
                </p14:cNvPr>
                <p14:cNvContentPartPr/>
                <p14:nvPr/>
              </p14:nvContentPartPr>
              <p14:xfrm>
                <a:off x="1993855" y="2367676"/>
                <a:ext cx="432720" cy="290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AE3649C-3697-F44D-B0D7-2A5F3A8D92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78735" y="2352196"/>
                  <a:ext cx="4633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93553E4-8632-BA47-9640-66FB084F509D}"/>
                    </a:ext>
                  </a:extLst>
                </p14:cNvPr>
                <p14:cNvContentPartPr/>
                <p14:nvPr/>
              </p14:nvContentPartPr>
              <p14:xfrm>
                <a:off x="2526655" y="2373076"/>
                <a:ext cx="244080" cy="276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93553E4-8632-BA47-9640-66FB084F50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11175" y="2357596"/>
                  <a:ext cx="2746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03F42A6-D85B-9542-BF47-91DFE3503DCD}"/>
                    </a:ext>
                  </a:extLst>
                </p14:cNvPr>
                <p14:cNvContentPartPr/>
                <p14:nvPr/>
              </p14:nvContentPartPr>
              <p14:xfrm>
                <a:off x="3124975" y="2283076"/>
                <a:ext cx="416520" cy="334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03F42A6-D85B-9542-BF47-91DFE3503D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09855" y="2267956"/>
                  <a:ext cx="4471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41C20C-3D11-2F47-A57F-7B152B053C6E}"/>
                    </a:ext>
                  </a:extLst>
                </p14:cNvPr>
                <p14:cNvContentPartPr/>
                <p14:nvPr/>
              </p14:nvContentPartPr>
              <p14:xfrm>
                <a:off x="3770095" y="2126836"/>
                <a:ext cx="164880" cy="527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41C20C-3D11-2F47-A57F-7B152B053C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54975" y="2111716"/>
                  <a:ext cx="1954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C9392B-A19E-9849-A243-4D0216519C7C}"/>
                    </a:ext>
                  </a:extLst>
                </p14:cNvPr>
                <p14:cNvContentPartPr/>
                <p14:nvPr/>
              </p14:nvContentPartPr>
              <p14:xfrm>
                <a:off x="3810055" y="2417356"/>
                <a:ext cx="162720" cy="88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C9392B-A19E-9849-A243-4D0216519C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94575" y="2402236"/>
                  <a:ext cx="192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BEBDE8-0951-6A47-AFAA-3CF8C9ECA3D3}"/>
                    </a:ext>
                  </a:extLst>
                </p14:cNvPr>
                <p14:cNvContentPartPr/>
                <p14:nvPr/>
              </p14:nvContentPartPr>
              <p14:xfrm>
                <a:off x="4321975" y="2180836"/>
                <a:ext cx="401760" cy="783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BEBDE8-0951-6A47-AFAA-3CF8C9ECA3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06855" y="2165716"/>
                  <a:ext cx="43236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7DAF65-DABA-C940-9729-0518D9D84ED5}"/>
                    </a:ext>
                  </a:extLst>
                </p14:cNvPr>
                <p14:cNvContentPartPr/>
                <p14:nvPr/>
              </p14:nvContentPartPr>
              <p14:xfrm>
                <a:off x="4284175" y="2467036"/>
                <a:ext cx="971640" cy="28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7DAF65-DABA-C940-9729-0518D9D84E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69055" y="2451556"/>
                  <a:ext cx="10022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34740C-5672-534A-AA54-8F6D531DC1B6}"/>
                    </a:ext>
                  </a:extLst>
                </p14:cNvPr>
                <p14:cNvContentPartPr/>
                <p14:nvPr/>
              </p14:nvContentPartPr>
              <p14:xfrm>
                <a:off x="5147095" y="2530396"/>
                <a:ext cx="228960" cy="273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34740C-5672-534A-AA54-8F6D531DC1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31615" y="2515276"/>
                  <a:ext cx="2595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7E255D-99BE-FA4C-B9A3-548E5CC87E35}"/>
                    </a:ext>
                  </a:extLst>
                </p14:cNvPr>
                <p14:cNvContentPartPr/>
                <p14:nvPr/>
              </p14:nvContentPartPr>
              <p14:xfrm>
                <a:off x="5350135" y="2568916"/>
                <a:ext cx="299160" cy="287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7E255D-99BE-FA4C-B9A3-548E5CC87E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34655" y="2553796"/>
                  <a:ext cx="329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6DB137-78A1-0D4E-A73F-AEE899E5E9BF}"/>
                    </a:ext>
                  </a:extLst>
                </p14:cNvPr>
                <p14:cNvContentPartPr/>
                <p14:nvPr/>
              </p14:nvContentPartPr>
              <p14:xfrm>
                <a:off x="5627695" y="2519956"/>
                <a:ext cx="296640" cy="281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6DB137-78A1-0D4E-A73F-AEE899E5E9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12215" y="2504836"/>
                  <a:ext cx="3272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DCF3E1-BF90-D944-AA93-77601568F2B3}"/>
                    </a:ext>
                  </a:extLst>
                </p14:cNvPr>
                <p14:cNvContentPartPr/>
                <p14:nvPr/>
              </p14:nvContentPartPr>
              <p14:xfrm>
                <a:off x="6069775" y="2468836"/>
                <a:ext cx="147960" cy="311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DCF3E1-BF90-D944-AA93-77601568F2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54655" y="2453716"/>
                  <a:ext cx="178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822D0A-B290-474A-A00C-3DB669B1BDEB}"/>
                    </a:ext>
                  </a:extLst>
                </p14:cNvPr>
                <p14:cNvContentPartPr/>
                <p14:nvPr/>
              </p14:nvContentPartPr>
              <p14:xfrm>
                <a:off x="5100295" y="2856196"/>
                <a:ext cx="855360" cy="44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822D0A-B290-474A-A00C-3DB669B1BD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85175" y="2840716"/>
                  <a:ext cx="885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28E58D-359F-004D-A4DA-9576EE2C01BF}"/>
                    </a:ext>
                  </a:extLst>
                </p14:cNvPr>
                <p14:cNvContentPartPr/>
                <p14:nvPr/>
              </p14:nvContentPartPr>
              <p14:xfrm>
                <a:off x="5352295" y="2894356"/>
                <a:ext cx="721440" cy="85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28E58D-359F-004D-A4DA-9576EE2C01B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37175" y="2879236"/>
                  <a:ext cx="752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8F8A4D6-2F90-8449-BF83-25983A78994F}"/>
                    </a:ext>
                  </a:extLst>
                </p14:cNvPr>
                <p14:cNvContentPartPr/>
                <p14:nvPr/>
              </p14:nvContentPartPr>
              <p14:xfrm>
                <a:off x="6347695" y="2552716"/>
                <a:ext cx="308520" cy="227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8F8A4D6-2F90-8449-BF83-25983A7899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32215" y="2537596"/>
                  <a:ext cx="338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A06B986-A150-0B46-80C4-683B17EDF28A}"/>
                    </a:ext>
                  </a:extLst>
                </p14:cNvPr>
                <p14:cNvContentPartPr/>
                <p14:nvPr/>
              </p14:nvContentPartPr>
              <p14:xfrm>
                <a:off x="6697615" y="2364796"/>
                <a:ext cx="272160" cy="353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A06B986-A150-0B46-80C4-683B17EDF2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82135" y="2349676"/>
                  <a:ext cx="3027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465BEEF-D246-AF44-9120-A70AA64FAAD2}"/>
                    </a:ext>
                  </a:extLst>
                </p14:cNvPr>
                <p14:cNvContentPartPr/>
                <p14:nvPr/>
              </p14:nvContentPartPr>
              <p14:xfrm>
                <a:off x="7108015" y="2244556"/>
                <a:ext cx="615240" cy="345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465BEEF-D246-AF44-9120-A70AA64FAAD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92895" y="2229436"/>
                  <a:ext cx="6458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B7D5658-4044-FC4D-B28F-96D6CE6C8F56}"/>
                    </a:ext>
                  </a:extLst>
                </p14:cNvPr>
                <p14:cNvContentPartPr/>
                <p14:nvPr/>
              </p14:nvContentPartPr>
              <p14:xfrm>
                <a:off x="1167295" y="3367036"/>
                <a:ext cx="48240" cy="48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B7D5658-4044-FC4D-B28F-96D6CE6C8F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52175" y="3351916"/>
                  <a:ext cx="78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688E781-815F-F243-8F8D-094ED7BB0258}"/>
                    </a:ext>
                  </a:extLst>
                </p14:cNvPr>
                <p14:cNvContentPartPr/>
                <p14:nvPr/>
              </p14:nvContentPartPr>
              <p14:xfrm>
                <a:off x="622615" y="3553876"/>
                <a:ext cx="574560" cy="49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688E781-815F-F243-8F8D-094ED7BB02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7135" y="3538396"/>
                  <a:ext cx="604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2A11B3-29B6-354D-A977-01BFD41BD85A}"/>
                    </a:ext>
                  </a:extLst>
                </p14:cNvPr>
                <p14:cNvContentPartPr/>
                <p14:nvPr/>
              </p14:nvContentPartPr>
              <p14:xfrm>
                <a:off x="1009975" y="3384676"/>
                <a:ext cx="316800" cy="357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2A11B3-29B6-354D-A977-01BFD41BD85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4495" y="3369196"/>
                  <a:ext cx="3470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0E8B8E-BB88-D549-BDE3-8E50ADD5B747}"/>
                    </a:ext>
                  </a:extLst>
                </p14:cNvPr>
                <p14:cNvContentPartPr/>
                <p14:nvPr/>
              </p14:nvContentPartPr>
              <p14:xfrm>
                <a:off x="1516135" y="3203596"/>
                <a:ext cx="114840" cy="497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0E8B8E-BB88-D549-BDE3-8E50ADD5B7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01015" y="3188476"/>
                  <a:ext cx="1450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8EEFF8-797E-7E41-89A5-8960853622C2}"/>
                    </a:ext>
                  </a:extLst>
                </p14:cNvPr>
                <p14:cNvContentPartPr/>
                <p14:nvPr/>
              </p14:nvContentPartPr>
              <p14:xfrm>
                <a:off x="1596775" y="3049876"/>
                <a:ext cx="463680" cy="497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8EEFF8-797E-7E41-89A5-8960853622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81295" y="3034396"/>
                  <a:ext cx="49392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E1287BB-E9F6-AD42-ABEA-7EEC9A903940}"/>
                    </a:ext>
                  </a:extLst>
                </p14:cNvPr>
                <p14:cNvContentPartPr/>
                <p14:nvPr/>
              </p14:nvContentPartPr>
              <p14:xfrm>
                <a:off x="2010775" y="3080836"/>
                <a:ext cx="297720" cy="374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E1287BB-E9F6-AD42-ABEA-7EEC9A9039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95655" y="3065356"/>
                  <a:ext cx="3283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F311855-E1E1-CA4C-821C-D4EC7DE174B8}"/>
                    </a:ext>
                  </a:extLst>
                </p14:cNvPr>
                <p14:cNvContentPartPr/>
                <p14:nvPr/>
              </p14:nvContentPartPr>
              <p14:xfrm>
                <a:off x="1417135" y="3661156"/>
                <a:ext cx="734760" cy="270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F311855-E1E1-CA4C-821C-D4EC7DE174B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01655" y="3645676"/>
                  <a:ext cx="7653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FE587D-6F25-0443-BE1A-BF1ECD7E07DB}"/>
                    </a:ext>
                  </a:extLst>
                </p14:cNvPr>
                <p14:cNvContentPartPr/>
                <p14:nvPr/>
              </p14:nvContentPartPr>
              <p14:xfrm>
                <a:off x="1463575" y="3662236"/>
                <a:ext cx="879840" cy="293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FE587D-6F25-0443-BE1A-BF1ECD7E07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48455" y="3646756"/>
                  <a:ext cx="9104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024C61-F780-BB4D-B366-C4DD6F2D2900}"/>
                    </a:ext>
                  </a:extLst>
                </p14:cNvPr>
                <p14:cNvContentPartPr/>
                <p14:nvPr/>
              </p14:nvContentPartPr>
              <p14:xfrm>
                <a:off x="1540615" y="2989036"/>
                <a:ext cx="628200" cy="729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024C61-F780-BB4D-B366-C4DD6F2D290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25495" y="2973916"/>
                  <a:ext cx="65844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07D5822-F789-B442-91AB-6174C41EDC6A}"/>
                    </a:ext>
                  </a:extLst>
                </p14:cNvPr>
                <p14:cNvContentPartPr/>
                <p14:nvPr/>
              </p14:nvContentPartPr>
              <p14:xfrm>
                <a:off x="8349655" y="3149956"/>
                <a:ext cx="651240" cy="301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07D5822-F789-B442-91AB-6174C41EDC6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34175" y="3134836"/>
                  <a:ext cx="6818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58035E-E087-0742-BD4B-71DE6BC8C2A3}"/>
                    </a:ext>
                  </a:extLst>
                </p14:cNvPr>
                <p14:cNvContentPartPr/>
                <p14:nvPr/>
              </p14:nvContentPartPr>
              <p14:xfrm>
                <a:off x="9099895" y="3004876"/>
                <a:ext cx="934920" cy="614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58035E-E087-0742-BD4B-71DE6BC8C2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84415" y="2989396"/>
                  <a:ext cx="96552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0B8A76-D6A4-604A-81CD-DC28FFC4C90E}"/>
                    </a:ext>
                  </a:extLst>
                </p14:cNvPr>
                <p14:cNvContentPartPr/>
                <p14:nvPr/>
              </p14:nvContentPartPr>
              <p14:xfrm>
                <a:off x="10210495" y="3308716"/>
                <a:ext cx="480960" cy="34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0B8A76-D6A4-604A-81CD-DC28FFC4C90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95375" y="3293596"/>
                  <a:ext cx="5115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1816B1-7613-A745-83D3-AD832044A457}"/>
                    </a:ext>
                  </a:extLst>
                </p14:cNvPr>
                <p14:cNvContentPartPr/>
                <p14:nvPr/>
              </p14:nvContentPartPr>
              <p14:xfrm>
                <a:off x="11097175" y="2972836"/>
                <a:ext cx="207000" cy="56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1816B1-7613-A745-83D3-AD832044A4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82055" y="2957356"/>
                  <a:ext cx="23724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916159-B794-284F-933C-382F9AFE4B3E}"/>
                    </a:ext>
                  </a:extLst>
                </p14:cNvPr>
                <p14:cNvContentPartPr/>
                <p14:nvPr/>
              </p14:nvContentPartPr>
              <p14:xfrm>
                <a:off x="10918615" y="3061396"/>
                <a:ext cx="543960" cy="490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916159-B794-284F-933C-382F9AFE4B3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03495" y="3046276"/>
                  <a:ext cx="5745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6C4E43B-70ED-5241-AFC8-D6B59578DE2C}"/>
                    </a:ext>
                  </a:extLst>
                </p14:cNvPr>
                <p14:cNvContentPartPr/>
                <p14:nvPr/>
              </p14:nvContentPartPr>
              <p14:xfrm>
                <a:off x="8272615" y="3804436"/>
                <a:ext cx="223200" cy="649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6C4E43B-70ED-5241-AFC8-D6B59578DE2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57135" y="3789316"/>
                  <a:ext cx="25380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4AF9309-BFC9-DF4F-A8F9-FEC9CD7782FC}"/>
                    </a:ext>
                  </a:extLst>
                </p14:cNvPr>
                <p14:cNvContentPartPr/>
                <p14:nvPr/>
              </p14:nvContentPartPr>
              <p14:xfrm>
                <a:off x="8426695" y="3878956"/>
                <a:ext cx="280440" cy="597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4AF9309-BFC9-DF4F-A8F9-FEC9CD7782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11215" y="3863836"/>
                  <a:ext cx="31104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93F9942-B181-5046-ACE4-AAB2DC6F1F54}"/>
                    </a:ext>
                  </a:extLst>
                </p14:cNvPr>
                <p14:cNvContentPartPr/>
                <p14:nvPr/>
              </p14:nvContentPartPr>
              <p14:xfrm>
                <a:off x="8760055" y="4167316"/>
                <a:ext cx="216360" cy="456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93F9942-B181-5046-ACE4-AAB2DC6F1F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44935" y="4151836"/>
                  <a:ext cx="2466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DA90EF2-2474-2844-BFDA-E8367C9A4542}"/>
                    </a:ext>
                  </a:extLst>
                </p14:cNvPr>
                <p14:cNvContentPartPr/>
                <p14:nvPr/>
              </p14:nvContentPartPr>
              <p14:xfrm>
                <a:off x="9066055" y="4054276"/>
                <a:ext cx="643680" cy="546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DA90EF2-2474-2844-BFDA-E8367C9A45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0575" y="4038796"/>
                  <a:ext cx="67428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6C6D45-0A04-7A47-B65E-026C177AA694}"/>
                    </a:ext>
                  </a:extLst>
                </p14:cNvPr>
                <p14:cNvContentPartPr/>
                <p14:nvPr/>
              </p14:nvContentPartPr>
              <p14:xfrm>
                <a:off x="9626575" y="4230316"/>
                <a:ext cx="202680" cy="216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6C6D45-0A04-7A47-B65E-026C177AA69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11455" y="4215196"/>
                  <a:ext cx="232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8966A4-6A09-444C-BC74-58778A45FF71}"/>
                    </a:ext>
                  </a:extLst>
                </p14:cNvPr>
                <p14:cNvContentPartPr/>
                <p14:nvPr/>
              </p14:nvContentPartPr>
              <p14:xfrm>
                <a:off x="9785695" y="4106836"/>
                <a:ext cx="312840" cy="489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8966A4-6A09-444C-BC74-58778A45FF7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70575" y="4091356"/>
                  <a:ext cx="3434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A7C4A8-8C20-934F-AC0D-9878C9248FA9}"/>
                    </a:ext>
                  </a:extLst>
                </p14:cNvPr>
                <p14:cNvContentPartPr/>
                <p14:nvPr/>
              </p14:nvContentPartPr>
              <p14:xfrm>
                <a:off x="10110055" y="4187116"/>
                <a:ext cx="320040" cy="259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A7C4A8-8C20-934F-AC0D-9878C9248FA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94935" y="4171996"/>
                  <a:ext cx="3506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5E35D8-6BEE-1F43-B5EC-31CE9129FD25}"/>
                    </a:ext>
                  </a:extLst>
                </p14:cNvPr>
                <p14:cNvContentPartPr/>
                <p14:nvPr/>
              </p14:nvContentPartPr>
              <p14:xfrm>
                <a:off x="10485175" y="3742516"/>
                <a:ext cx="770040" cy="743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5E35D8-6BEE-1F43-B5EC-31CE9129FD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70055" y="3727396"/>
                  <a:ext cx="80028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5F0B734-1BF5-B846-849D-8CA54C42D498}"/>
                    </a:ext>
                  </a:extLst>
                </p14:cNvPr>
                <p14:cNvContentPartPr/>
                <p14:nvPr/>
              </p14:nvContentPartPr>
              <p14:xfrm>
                <a:off x="10981615" y="4161556"/>
                <a:ext cx="107640" cy="42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5F0B734-1BF5-B846-849D-8CA54C42D49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966495" y="4146436"/>
                  <a:ext cx="138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BF6494-F95A-4646-9731-CD9EA49EB5AA}"/>
                    </a:ext>
                  </a:extLst>
                </p14:cNvPr>
                <p14:cNvContentPartPr/>
                <p14:nvPr/>
              </p14:nvContentPartPr>
              <p14:xfrm>
                <a:off x="11590735" y="4135996"/>
                <a:ext cx="71640" cy="341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BF6494-F95A-4646-9731-CD9EA49EB5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575255" y="4120516"/>
                  <a:ext cx="1018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AA2957-ACD4-C942-99C1-83FD98EAF262}"/>
                    </a:ext>
                  </a:extLst>
                </p14:cNvPr>
                <p14:cNvContentPartPr/>
                <p14:nvPr/>
              </p14:nvContentPartPr>
              <p14:xfrm>
                <a:off x="11237215" y="4127716"/>
                <a:ext cx="617400" cy="331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AA2957-ACD4-C942-99C1-83FD98EAF26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21735" y="4112596"/>
                  <a:ext cx="648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7A79BF-524C-C14F-AF89-445572D3D8DB}"/>
                    </a:ext>
                  </a:extLst>
                </p14:cNvPr>
                <p14:cNvContentPartPr/>
                <p14:nvPr/>
              </p14:nvContentPartPr>
              <p14:xfrm>
                <a:off x="8807215" y="4202236"/>
                <a:ext cx="2373120" cy="440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7A79BF-524C-C14F-AF89-445572D3D8D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91735" y="4187116"/>
                  <a:ext cx="24037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AA567E-A97F-3140-B54D-84F489CCF7AB}"/>
                    </a:ext>
                  </a:extLst>
                </p14:cNvPr>
                <p14:cNvContentPartPr/>
                <p14:nvPr/>
              </p14:nvContentPartPr>
              <p14:xfrm>
                <a:off x="3732295" y="3585916"/>
                <a:ext cx="243720" cy="408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AA567E-A97F-3140-B54D-84F489CCF7A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17175" y="3570796"/>
                  <a:ext cx="2743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D7AAA6-8ABA-0C48-87DA-A308974DCDD7}"/>
                    </a:ext>
                  </a:extLst>
                </p14:cNvPr>
                <p14:cNvContentPartPr/>
                <p14:nvPr/>
              </p14:nvContentPartPr>
              <p14:xfrm>
                <a:off x="3763255" y="3592036"/>
                <a:ext cx="220680" cy="19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D7AAA6-8ABA-0C48-87DA-A308974DCDD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48135" y="3576916"/>
                  <a:ext cx="251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0E7EC99-BE37-1F42-8206-ED33707FD7B5}"/>
                    </a:ext>
                  </a:extLst>
                </p14:cNvPr>
                <p14:cNvContentPartPr/>
                <p14:nvPr/>
              </p14:nvContentPartPr>
              <p14:xfrm>
                <a:off x="3753895" y="3638836"/>
                <a:ext cx="510120" cy="459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0E7EC99-BE37-1F42-8206-ED33707FD7B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38775" y="3623716"/>
                  <a:ext cx="5407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43A27F7-E44E-CD40-9615-4085B9D30301}"/>
                    </a:ext>
                  </a:extLst>
                </p14:cNvPr>
                <p14:cNvContentPartPr/>
                <p14:nvPr/>
              </p14:nvContentPartPr>
              <p14:xfrm>
                <a:off x="4347895" y="3769516"/>
                <a:ext cx="294120" cy="363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43A27F7-E44E-CD40-9615-4085B9D3030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32415" y="3754396"/>
                  <a:ext cx="3243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E842A27-3D5A-5E4D-8F33-FA7F0081CB98}"/>
                    </a:ext>
                  </a:extLst>
                </p14:cNvPr>
                <p14:cNvContentPartPr/>
                <p14:nvPr/>
              </p14:nvContentPartPr>
              <p14:xfrm>
                <a:off x="4466695" y="3975436"/>
                <a:ext cx="202320" cy="3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E842A27-3D5A-5E4D-8F33-FA7F0081CB9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51575" y="3960316"/>
                  <a:ext cx="232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17CF739-BBA2-1D43-B469-720FDC188492}"/>
                    </a:ext>
                  </a:extLst>
                </p14:cNvPr>
                <p14:cNvContentPartPr/>
                <p14:nvPr/>
              </p14:nvContentPartPr>
              <p14:xfrm>
                <a:off x="4808695" y="3941236"/>
                <a:ext cx="228960" cy="15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17CF739-BBA2-1D43-B469-720FDC18849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93575" y="3925756"/>
                  <a:ext cx="259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5724B58-F577-B94B-A6F9-19D743A9EE85}"/>
                    </a:ext>
                  </a:extLst>
                </p14:cNvPr>
                <p14:cNvContentPartPr/>
                <p14:nvPr/>
              </p14:nvContentPartPr>
              <p14:xfrm>
                <a:off x="4981135" y="3836116"/>
                <a:ext cx="117360" cy="168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5724B58-F577-B94B-A6F9-19D743A9EE8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66015" y="3820996"/>
                  <a:ext cx="1476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BA0E726-3989-AB4D-BD6B-005AB20A8F5E}"/>
                    </a:ext>
                  </a:extLst>
                </p14:cNvPr>
                <p14:cNvContentPartPr/>
                <p14:nvPr/>
              </p14:nvContentPartPr>
              <p14:xfrm>
                <a:off x="3645535" y="4207996"/>
                <a:ext cx="854280" cy="14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BA0E726-3989-AB4D-BD6B-005AB20A8F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30055" y="4192876"/>
                  <a:ext cx="884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8CB4A19-6D89-BA4F-A355-E9D00DA44DD9}"/>
                    </a:ext>
                  </a:extLst>
                </p14:cNvPr>
                <p14:cNvContentPartPr/>
                <p14:nvPr/>
              </p14:nvContentPartPr>
              <p14:xfrm>
                <a:off x="3661735" y="4258396"/>
                <a:ext cx="765720" cy="25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8CB4A19-6D89-BA4F-A355-E9D00DA44DD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46615" y="4243276"/>
                  <a:ext cx="796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0D9A1EF-8EFF-6548-ACAB-757B070CCA4B}"/>
                    </a:ext>
                  </a:extLst>
                </p14:cNvPr>
                <p14:cNvContentPartPr/>
                <p14:nvPr/>
              </p14:nvContentPartPr>
              <p14:xfrm>
                <a:off x="5347615" y="3669076"/>
                <a:ext cx="295560" cy="14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0D9A1EF-8EFF-6548-ACAB-757B070CCA4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32495" y="3653956"/>
                  <a:ext cx="326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05BF3D-2634-6A4F-BF72-6DD795E42DF1}"/>
                    </a:ext>
                  </a:extLst>
                </p14:cNvPr>
                <p14:cNvContentPartPr/>
                <p14:nvPr/>
              </p14:nvContentPartPr>
              <p14:xfrm>
                <a:off x="5156455" y="3616876"/>
                <a:ext cx="325080" cy="578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05BF3D-2634-6A4F-BF72-6DD795E42DF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40975" y="3601396"/>
                  <a:ext cx="35532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59B5164-AC7D-FB42-9A32-2A3B2C851DE2}"/>
                    </a:ext>
                  </a:extLst>
                </p14:cNvPr>
                <p14:cNvContentPartPr/>
                <p14:nvPr/>
              </p14:nvContentPartPr>
              <p14:xfrm>
                <a:off x="7251655" y="3742876"/>
                <a:ext cx="674640" cy="611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59B5164-AC7D-FB42-9A32-2A3B2C851DE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36535" y="3727396"/>
                  <a:ext cx="70524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864B008-D60C-3542-99A8-8A4A3E1BF99E}"/>
                    </a:ext>
                  </a:extLst>
                </p14:cNvPr>
                <p14:cNvContentPartPr/>
                <p14:nvPr/>
              </p14:nvContentPartPr>
              <p14:xfrm>
                <a:off x="5667295" y="3448756"/>
                <a:ext cx="1658520" cy="454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864B008-D60C-3542-99A8-8A4A3E1BF99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52175" y="3433276"/>
                  <a:ext cx="16887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57C34E7-4343-B440-A529-1F1FD8149FBD}"/>
                    </a:ext>
                  </a:extLst>
                </p14:cNvPr>
                <p14:cNvContentPartPr/>
                <p14:nvPr/>
              </p14:nvContentPartPr>
              <p14:xfrm>
                <a:off x="2492815" y="4150036"/>
                <a:ext cx="3387240" cy="1343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57C34E7-4343-B440-A529-1F1FD8149FB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77335" y="4134556"/>
                  <a:ext cx="3417840" cy="137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13641D9-F583-1F4F-A6D4-BAB76DC35428}"/>
              </a:ext>
            </a:extLst>
          </p:cNvPr>
          <p:cNvGrpSpPr/>
          <p:nvPr/>
        </p:nvGrpSpPr>
        <p:grpSpPr>
          <a:xfrm>
            <a:off x="79375" y="4443796"/>
            <a:ext cx="4185720" cy="1697400"/>
            <a:chOff x="79375" y="4443796"/>
            <a:chExt cx="4185720" cy="169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285003-74AC-5840-AE3C-4B3FFD07BF87}"/>
                    </a:ext>
                  </a:extLst>
                </p14:cNvPr>
                <p14:cNvContentPartPr/>
                <p14:nvPr/>
              </p14:nvContentPartPr>
              <p14:xfrm>
                <a:off x="722695" y="4524436"/>
                <a:ext cx="81000" cy="276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285003-74AC-5840-AE3C-4B3FFD07BF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7575" y="4509316"/>
                  <a:ext cx="111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8B5018-271F-AE47-B43D-FB7F716878FA}"/>
                    </a:ext>
                  </a:extLst>
                </p14:cNvPr>
                <p14:cNvContentPartPr/>
                <p14:nvPr/>
              </p14:nvContentPartPr>
              <p14:xfrm>
                <a:off x="1002775" y="4443796"/>
                <a:ext cx="94680" cy="311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8B5018-271F-AE47-B43D-FB7F716878F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7655" y="4428676"/>
                  <a:ext cx="1252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9AC843F-27F5-744E-8CCD-6322660F3998}"/>
                    </a:ext>
                  </a:extLst>
                </p14:cNvPr>
                <p14:cNvContentPartPr/>
                <p14:nvPr/>
              </p14:nvContentPartPr>
              <p14:xfrm>
                <a:off x="1034455" y="4537396"/>
                <a:ext cx="224280" cy="72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9AC843F-27F5-744E-8CCD-6322660F399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8975" y="4521916"/>
                  <a:ext cx="254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996BE4-68E1-764C-8B0F-63590D6BA9E3}"/>
                    </a:ext>
                  </a:extLst>
                </p14:cNvPr>
                <p14:cNvContentPartPr/>
                <p14:nvPr/>
              </p14:nvContentPartPr>
              <p14:xfrm>
                <a:off x="841855" y="4961836"/>
                <a:ext cx="576720" cy="393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996BE4-68E1-764C-8B0F-63590D6BA9E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6735" y="4946716"/>
                  <a:ext cx="6073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6E63913-4FE7-8041-BD28-85B57137B4EA}"/>
                    </a:ext>
                  </a:extLst>
                </p14:cNvPr>
                <p14:cNvContentPartPr/>
                <p14:nvPr/>
              </p14:nvContentPartPr>
              <p14:xfrm>
                <a:off x="1465015" y="4960756"/>
                <a:ext cx="748080" cy="320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6E63913-4FE7-8041-BD28-85B57137B4E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49535" y="4945636"/>
                  <a:ext cx="778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F111EBC-5D13-1C42-BBEA-083E7748F886}"/>
                    </a:ext>
                  </a:extLst>
                </p14:cNvPr>
                <p14:cNvContentPartPr/>
                <p14:nvPr/>
              </p14:nvContentPartPr>
              <p14:xfrm>
                <a:off x="352975" y="5513716"/>
                <a:ext cx="171720" cy="372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F111EBC-5D13-1C42-BBEA-083E7748F88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7855" y="5498596"/>
                  <a:ext cx="2023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71E4E79-0F76-034E-8DDE-D6A2BCE1FB2F}"/>
                    </a:ext>
                  </a:extLst>
                </p14:cNvPr>
                <p14:cNvContentPartPr/>
                <p14:nvPr/>
              </p14:nvContentPartPr>
              <p14:xfrm>
                <a:off x="593455" y="5447116"/>
                <a:ext cx="198720" cy="315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71E4E79-0F76-034E-8DDE-D6A2BCE1FB2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7975" y="5431996"/>
                  <a:ext cx="2293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DA59FB-470D-EB43-8126-2CC8BBCF6510}"/>
                    </a:ext>
                  </a:extLst>
                </p14:cNvPr>
                <p14:cNvContentPartPr/>
                <p14:nvPr/>
              </p14:nvContentPartPr>
              <p14:xfrm>
                <a:off x="909535" y="5506876"/>
                <a:ext cx="234720" cy="199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DA59FB-470D-EB43-8126-2CC8BBCF65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94415" y="5491396"/>
                  <a:ext cx="265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9AAE458-CC1A-2740-A014-599AB38A072B}"/>
                    </a:ext>
                  </a:extLst>
                </p14:cNvPr>
                <p14:cNvContentPartPr/>
                <p14:nvPr/>
              </p14:nvContentPartPr>
              <p14:xfrm>
                <a:off x="1187095" y="5428756"/>
                <a:ext cx="339840" cy="249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9AAE458-CC1A-2740-A014-599AB38A07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71975" y="5413276"/>
                  <a:ext cx="3704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8CE8CE8-4676-0841-B33A-5E72ABD2CD0B}"/>
                    </a:ext>
                  </a:extLst>
                </p14:cNvPr>
                <p14:cNvContentPartPr/>
                <p14:nvPr/>
              </p14:nvContentPartPr>
              <p14:xfrm>
                <a:off x="530455" y="5888116"/>
                <a:ext cx="640800" cy="168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8CE8CE8-4676-0841-B33A-5E72ABD2CD0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4975" y="5872996"/>
                  <a:ext cx="671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CB34B29-FE6C-8B41-909D-7A9EB233B14E}"/>
                    </a:ext>
                  </a:extLst>
                </p14:cNvPr>
                <p14:cNvContentPartPr/>
                <p14:nvPr/>
              </p14:nvContentPartPr>
              <p14:xfrm>
                <a:off x="658615" y="5934916"/>
                <a:ext cx="617400" cy="119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CB34B29-FE6C-8B41-909D-7A9EB233B14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3495" y="5919796"/>
                  <a:ext cx="648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F11A936-640F-1C4E-9C84-21042E6B5E25}"/>
                    </a:ext>
                  </a:extLst>
                </p14:cNvPr>
                <p14:cNvContentPartPr/>
                <p14:nvPr/>
              </p14:nvContentPartPr>
              <p14:xfrm>
                <a:off x="2387695" y="5264236"/>
                <a:ext cx="263880" cy="268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F11A936-640F-1C4E-9C84-21042E6B5E2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372575" y="5248756"/>
                  <a:ext cx="294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7AB55F6-7465-1747-8F5F-345A3A5E6137}"/>
                    </a:ext>
                  </a:extLst>
                </p14:cNvPr>
                <p14:cNvContentPartPr/>
                <p14:nvPr/>
              </p14:nvContentPartPr>
              <p14:xfrm>
                <a:off x="2777215" y="5388796"/>
                <a:ext cx="301320" cy="217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7AB55F6-7465-1747-8F5F-345A3A5E613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62095" y="5373676"/>
                  <a:ext cx="331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A850EEC-3ED0-784D-A441-84F763F86313}"/>
                    </a:ext>
                  </a:extLst>
                </p14:cNvPr>
                <p14:cNvContentPartPr/>
                <p14:nvPr/>
              </p14:nvContentPartPr>
              <p14:xfrm>
                <a:off x="3212455" y="5262796"/>
                <a:ext cx="603360" cy="276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A850EEC-3ED0-784D-A441-84F763F863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197335" y="5247676"/>
                  <a:ext cx="6339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63FFEAA-EDE4-6645-81AE-34F1741ED4F1}"/>
                    </a:ext>
                  </a:extLst>
                </p14:cNvPr>
                <p14:cNvContentPartPr/>
                <p14:nvPr/>
              </p14:nvContentPartPr>
              <p14:xfrm>
                <a:off x="3761095" y="5134636"/>
                <a:ext cx="504000" cy="483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63FFEAA-EDE4-6645-81AE-34F1741ED4F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45615" y="5119156"/>
                  <a:ext cx="5342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75DBC10-9FF5-4E4D-B1D5-7E1F7FF02D3D}"/>
                    </a:ext>
                  </a:extLst>
                </p14:cNvPr>
                <p14:cNvContentPartPr/>
                <p14:nvPr/>
              </p14:nvContentPartPr>
              <p14:xfrm>
                <a:off x="3158815" y="5703796"/>
                <a:ext cx="1042200" cy="96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75DBC10-9FF5-4E4D-B1D5-7E1F7FF02D3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43695" y="5688676"/>
                  <a:ext cx="1072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36E2589-BB8A-CB4A-BE9E-D55BA5D69EFC}"/>
                    </a:ext>
                  </a:extLst>
                </p14:cNvPr>
                <p14:cNvContentPartPr/>
                <p14:nvPr/>
              </p14:nvContentPartPr>
              <p14:xfrm>
                <a:off x="79375" y="4979476"/>
                <a:ext cx="1980000" cy="1161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36E2589-BB8A-CB4A-BE9E-D55BA5D69EF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255" y="4963996"/>
                  <a:ext cx="201024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D927900-60A1-EC4B-AC48-711D5E16F8C9}"/>
                    </a:ext>
                  </a:extLst>
                </p14:cNvPr>
                <p14:cNvContentPartPr/>
                <p14:nvPr/>
              </p14:nvContentPartPr>
              <p14:xfrm>
                <a:off x="2057575" y="4854556"/>
                <a:ext cx="2199600" cy="1153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D927900-60A1-EC4B-AC48-711D5E16F8C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42095" y="4839436"/>
                  <a:ext cx="2230200" cy="11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1C608A8-9B99-D74C-A17B-C8CCF364F3B1}"/>
              </a:ext>
            </a:extLst>
          </p:cNvPr>
          <p:cNvGrpSpPr/>
          <p:nvPr/>
        </p:nvGrpSpPr>
        <p:grpSpPr>
          <a:xfrm>
            <a:off x="5506375" y="4496356"/>
            <a:ext cx="1564920" cy="1758600"/>
            <a:chOff x="5506375" y="4496356"/>
            <a:chExt cx="1564920" cy="175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2711D3B-C658-B245-8E5F-53FF1CFCE648}"/>
                    </a:ext>
                  </a:extLst>
                </p14:cNvPr>
                <p14:cNvContentPartPr/>
                <p14:nvPr/>
              </p14:nvContentPartPr>
              <p14:xfrm>
                <a:off x="6122335" y="4496356"/>
                <a:ext cx="630360" cy="657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2711D3B-C658-B245-8E5F-53FF1CFCE64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107215" y="4481236"/>
                  <a:ext cx="66096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E835F18-1725-FC4E-AB28-534F5F42136A}"/>
                    </a:ext>
                  </a:extLst>
                </p14:cNvPr>
                <p14:cNvContentPartPr/>
                <p14:nvPr/>
              </p14:nvContentPartPr>
              <p14:xfrm>
                <a:off x="5997415" y="4933756"/>
                <a:ext cx="253440" cy="383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E835F18-1725-FC4E-AB28-534F5F42136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82295" y="4918636"/>
                  <a:ext cx="2840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C64311F-2511-524B-BDCD-A14C46875858}"/>
                    </a:ext>
                  </a:extLst>
                </p14:cNvPr>
                <p14:cNvContentPartPr/>
                <p14:nvPr/>
              </p14:nvContentPartPr>
              <p14:xfrm>
                <a:off x="5980135" y="5387716"/>
                <a:ext cx="429840" cy="258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C64311F-2511-524B-BDCD-A14C4687585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64655" y="5372596"/>
                  <a:ext cx="4600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997F4E-9311-2C4C-8C88-A36DE4BF6777}"/>
                    </a:ext>
                  </a:extLst>
                </p14:cNvPr>
                <p14:cNvContentPartPr/>
                <p14:nvPr/>
              </p14:nvContentPartPr>
              <p14:xfrm>
                <a:off x="6465415" y="5293396"/>
                <a:ext cx="605880" cy="493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997F4E-9311-2C4C-8C88-A36DE4BF677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49935" y="5278276"/>
                  <a:ext cx="6364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41D4D96-8B5E-8141-8589-F94A4401224D}"/>
                    </a:ext>
                  </a:extLst>
                </p14:cNvPr>
                <p14:cNvContentPartPr/>
                <p14:nvPr/>
              </p14:nvContentPartPr>
              <p14:xfrm>
                <a:off x="5506375" y="5595436"/>
                <a:ext cx="1266120" cy="184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41D4D96-8B5E-8141-8589-F94A4401224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90895" y="5580316"/>
                  <a:ext cx="1296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697A32F-4448-2046-A8C6-3BCBA1934336}"/>
                    </a:ext>
                  </a:extLst>
                </p14:cNvPr>
                <p14:cNvContentPartPr/>
                <p14:nvPr/>
              </p14:nvContentPartPr>
              <p14:xfrm>
                <a:off x="5836495" y="5703796"/>
                <a:ext cx="479520" cy="551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697A32F-4448-2046-A8C6-3BCBA193433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21375" y="5688676"/>
                  <a:ext cx="50976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45CC789-5ACB-224F-AECB-65CB84ED762B}"/>
                    </a:ext>
                  </a:extLst>
                </p14:cNvPr>
                <p14:cNvContentPartPr/>
                <p14:nvPr/>
              </p14:nvContentPartPr>
              <p14:xfrm>
                <a:off x="6459655" y="6000076"/>
                <a:ext cx="231480" cy="110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45CC789-5ACB-224F-AECB-65CB84ED762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44175" y="5984956"/>
                  <a:ext cx="261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876A732-8029-A74B-A9D1-C21451038EE4}"/>
                    </a:ext>
                  </a:extLst>
                </p14:cNvPr>
                <p14:cNvContentPartPr/>
                <p14:nvPr/>
              </p14:nvContentPartPr>
              <p14:xfrm>
                <a:off x="6439855" y="6156676"/>
                <a:ext cx="211680" cy="15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876A732-8029-A74B-A9D1-C21451038EE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24375" y="6141196"/>
                  <a:ext cx="241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2DD3766-EDC1-0C45-9978-D9EF0169C373}"/>
                    </a:ext>
                  </a:extLst>
                </p14:cNvPr>
                <p14:cNvContentPartPr/>
                <p14:nvPr/>
              </p14:nvContentPartPr>
              <p14:xfrm>
                <a:off x="6509695" y="6204556"/>
                <a:ext cx="155520" cy="44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2DD3766-EDC1-0C45-9978-D9EF0169C3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94575" y="6189076"/>
                  <a:ext cx="18612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2CBD8BA-436E-E641-9D9F-0EB34FC24EE4}"/>
              </a:ext>
            </a:extLst>
          </p:cNvPr>
          <p:cNvGrpSpPr/>
          <p:nvPr/>
        </p:nvGrpSpPr>
        <p:grpSpPr>
          <a:xfrm>
            <a:off x="7420855" y="4920436"/>
            <a:ext cx="4287960" cy="978840"/>
            <a:chOff x="7420855" y="4920436"/>
            <a:chExt cx="4287960" cy="97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920E47E-BC48-E14E-ACD2-6E1241C50CDE}"/>
                    </a:ext>
                  </a:extLst>
                </p14:cNvPr>
                <p14:cNvContentPartPr/>
                <p14:nvPr/>
              </p14:nvContentPartPr>
              <p14:xfrm>
                <a:off x="7420855" y="5444956"/>
                <a:ext cx="223200" cy="25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920E47E-BC48-E14E-ACD2-6E1241C50CD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405735" y="5429836"/>
                  <a:ext cx="253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AC333ED-9108-3C46-9E5B-0EA22E63C5CA}"/>
                    </a:ext>
                  </a:extLst>
                </p14:cNvPr>
                <p14:cNvContentPartPr/>
                <p14:nvPr/>
              </p14:nvContentPartPr>
              <p14:xfrm>
                <a:off x="7460455" y="5329396"/>
                <a:ext cx="251280" cy="423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AC333ED-9108-3C46-9E5B-0EA22E63C5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45335" y="5314276"/>
                  <a:ext cx="2815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8117FF8-4405-244A-95D0-85F1079D4BB1}"/>
                    </a:ext>
                  </a:extLst>
                </p14:cNvPr>
                <p14:cNvContentPartPr/>
                <p14:nvPr/>
              </p14:nvContentPartPr>
              <p14:xfrm>
                <a:off x="7862215" y="5279356"/>
                <a:ext cx="232200" cy="365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8117FF8-4405-244A-95D0-85F1079D4BB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47095" y="5263876"/>
                  <a:ext cx="262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5FC8764-4935-C249-A9BB-747FE39689CB}"/>
                    </a:ext>
                  </a:extLst>
                </p14:cNvPr>
                <p14:cNvContentPartPr/>
                <p14:nvPr/>
              </p14:nvContentPartPr>
              <p14:xfrm>
                <a:off x="8141935" y="5362156"/>
                <a:ext cx="3960" cy="2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5FC8764-4935-C249-A9BB-747FE39689C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26815" y="5346676"/>
                  <a:ext cx="34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796D03E-7323-0E4D-B111-B400A59350B9}"/>
                    </a:ext>
                  </a:extLst>
                </p14:cNvPr>
                <p14:cNvContentPartPr/>
                <p14:nvPr/>
              </p14:nvContentPartPr>
              <p14:xfrm>
                <a:off x="8130055" y="5406436"/>
                <a:ext cx="216360" cy="264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796D03E-7323-0E4D-B111-B400A59350B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14935" y="5391316"/>
                  <a:ext cx="2466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4C5F27B-D69E-8C4D-8193-A1A4A51AF9C1}"/>
                    </a:ext>
                  </a:extLst>
                </p14:cNvPr>
                <p14:cNvContentPartPr/>
                <p14:nvPr/>
              </p14:nvContentPartPr>
              <p14:xfrm>
                <a:off x="8439295" y="5358556"/>
                <a:ext cx="112320" cy="353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4C5F27B-D69E-8C4D-8193-A1A4A51AF9C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24175" y="5343436"/>
                  <a:ext cx="1429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0F94357-5A87-EB4F-B67D-517913A470B0}"/>
                    </a:ext>
                  </a:extLst>
                </p14:cNvPr>
                <p14:cNvContentPartPr/>
                <p14:nvPr/>
              </p14:nvContentPartPr>
              <p14:xfrm>
                <a:off x="8366935" y="5562676"/>
                <a:ext cx="244080" cy="6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0F94357-5A87-EB4F-B67D-517913A470B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51815" y="5547556"/>
                  <a:ext cx="274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436A6B1-5063-0544-803E-4B807FAACE81}"/>
                    </a:ext>
                  </a:extLst>
                </p14:cNvPr>
                <p14:cNvContentPartPr/>
                <p14:nvPr/>
              </p14:nvContentPartPr>
              <p14:xfrm>
                <a:off x="7812895" y="5698036"/>
                <a:ext cx="498600" cy="70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436A6B1-5063-0544-803E-4B807FAACE8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97775" y="5682916"/>
                  <a:ext cx="529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57A3045-A4DC-4243-A138-74E736507B8B}"/>
                    </a:ext>
                  </a:extLst>
                </p14:cNvPr>
                <p14:cNvContentPartPr/>
                <p14:nvPr/>
              </p14:nvContentPartPr>
              <p14:xfrm>
                <a:off x="7865455" y="5822956"/>
                <a:ext cx="425160" cy="56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57A3045-A4DC-4243-A138-74E736507B8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49975" y="5807836"/>
                  <a:ext cx="455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98E755A-C888-3243-9C17-39EE32741629}"/>
                    </a:ext>
                  </a:extLst>
                </p14:cNvPr>
                <p14:cNvContentPartPr/>
                <p14:nvPr/>
              </p14:nvContentPartPr>
              <p14:xfrm>
                <a:off x="8737015" y="4936276"/>
                <a:ext cx="56520" cy="601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98E755A-C888-3243-9C17-39EE3274162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721535" y="4921156"/>
                  <a:ext cx="8676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EC49C2-4176-7345-8556-A3951A33CDFA}"/>
                    </a:ext>
                  </a:extLst>
                </p14:cNvPr>
                <p14:cNvContentPartPr/>
                <p14:nvPr/>
              </p14:nvContentPartPr>
              <p14:xfrm>
                <a:off x="8761495" y="4920436"/>
                <a:ext cx="2189160" cy="880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EC49C2-4176-7345-8556-A3951A33CDF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746015" y="4905316"/>
                  <a:ext cx="221976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AF5E79C-47D3-F649-BDD5-7CE20E5C3606}"/>
                    </a:ext>
                  </a:extLst>
                </p14:cNvPr>
                <p14:cNvContentPartPr/>
                <p14:nvPr/>
              </p14:nvContentPartPr>
              <p14:xfrm>
                <a:off x="9188455" y="5188276"/>
                <a:ext cx="57600" cy="148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AF5E79C-47D3-F649-BDD5-7CE20E5C360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73335" y="5173156"/>
                  <a:ext cx="87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14C44A-A1BA-E34E-A115-9B6691551F19}"/>
                    </a:ext>
                  </a:extLst>
                </p14:cNvPr>
                <p14:cNvContentPartPr/>
                <p14:nvPr/>
              </p14:nvContentPartPr>
              <p14:xfrm>
                <a:off x="9304015" y="5127436"/>
                <a:ext cx="30600" cy="10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714C44A-A1BA-E34E-A115-9B6691551F1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88535" y="5112316"/>
                  <a:ext cx="61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5D51199-0453-CD41-9E59-7154029C5B07}"/>
                    </a:ext>
                  </a:extLst>
                </p14:cNvPr>
                <p14:cNvContentPartPr/>
                <p14:nvPr/>
              </p14:nvContentPartPr>
              <p14:xfrm>
                <a:off x="9392575" y="5046076"/>
                <a:ext cx="182520" cy="321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5D51199-0453-CD41-9E59-7154029C5B0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77455" y="5030596"/>
                  <a:ext cx="2127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F510BC9-2381-D440-9680-7DDBAF707BF6}"/>
                    </a:ext>
                  </a:extLst>
                </p14:cNvPr>
                <p14:cNvContentPartPr/>
                <p14:nvPr/>
              </p14:nvContentPartPr>
              <p14:xfrm>
                <a:off x="9410215" y="5133556"/>
                <a:ext cx="171720" cy="100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F510BC9-2381-D440-9680-7DDBAF707BF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394735" y="5118076"/>
                  <a:ext cx="202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76B3DFF-5D6D-7044-B445-CE096E2477C2}"/>
                    </a:ext>
                  </a:extLst>
                </p14:cNvPr>
                <p14:cNvContentPartPr/>
                <p14:nvPr/>
              </p14:nvContentPartPr>
              <p14:xfrm>
                <a:off x="9586255" y="5284036"/>
                <a:ext cx="906840" cy="330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76B3DFF-5D6D-7044-B445-CE096E2477C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571135" y="5268556"/>
                  <a:ext cx="9374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9B6DAC0-F980-5840-AA3C-E04B207BDCAE}"/>
                    </a:ext>
                  </a:extLst>
                </p14:cNvPr>
                <p14:cNvContentPartPr/>
                <p14:nvPr/>
              </p14:nvContentPartPr>
              <p14:xfrm>
                <a:off x="10302655" y="5144716"/>
                <a:ext cx="603360" cy="520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9B6DAC0-F980-5840-AA3C-E04B207BDCA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287535" y="5129596"/>
                  <a:ext cx="6339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6471B5F-1C8F-A446-AE20-89F00186D3AE}"/>
                    </a:ext>
                  </a:extLst>
                </p14:cNvPr>
                <p14:cNvContentPartPr/>
                <p14:nvPr/>
              </p14:nvContentPartPr>
              <p14:xfrm>
                <a:off x="10979455" y="5020516"/>
                <a:ext cx="169560" cy="534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6471B5F-1C8F-A446-AE20-89F00186D3A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963975" y="5005396"/>
                  <a:ext cx="2001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95A0D58-774C-5147-B95A-FE51DB302F8E}"/>
                    </a:ext>
                  </a:extLst>
                </p14:cNvPr>
                <p14:cNvContentPartPr/>
                <p14:nvPr/>
              </p14:nvContentPartPr>
              <p14:xfrm>
                <a:off x="11092495" y="5334076"/>
                <a:ext cx="160200" cy="310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95A0D58-774C-5147-B95A-FE51DB302F8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077375" y="5318956"/>
                  <a:ext cx="1908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16D024E-E677-8548-A72F-53E056BE17F8}"/>
                    </a:ext>
                  </a:extLst>
                </p14:cNvPr>
                <p14:cNvContentPartPr/>
                <p14:nvPr/>
              </p14:nvContentPartPr>
              <p14:xfrm>
                <a:off x="11216695" y="5413276"/>
                <a:ext cx="152640" cy="245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16D024E-E677-8548-A72F-53E056BE17F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201575" y="5398156"/>
                  <a:ext cx="1832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3995CCC-D3C1-E949-B5F8-AA8D59810436}"/>
                    </a:ext>
                  </a:extLst>
                </p14:cNvPr>
                <p14:cNvContentPartPr/>
                <p14:nvPr/>
              </p14:nvContentPartPr>
              <p14:xfrm>
                <a:off x="11556895" y="5337676"/>
                <a:ext cx="112320" cy="283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3995CCC-D3C1-E949-B5F8-AA8D5981043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541415" y="5322196"/>
                  <a:ext cx="1429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65AB15E-906C-A748-8501-3ECF8CD8FA6B}"/>
                    </a:ext>
                  </a:extLst>
                </p14:cNvPr>
                <p14:cNvContentPartPr/>
                <p14:nvPr/>
              </p14:nvContentPartPr>
              <p14:xfrm>
                <a:off x="11368975" y="5305996"/>
                <a:ext cx="339840" cy="257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65AB15E-906C-A748-8501-3ECF8CD8FA6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353855" y="5290876"/>
                  <a:ext cx="370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35DB939-B640-724A-A5B1-DB6BD9FC2ADA}"/>
                    </a:ext>
                  </a:extLst>
                </p14:cNvPr>
                <p14:cNvContentPartPr/>
                <p14:nvPr/>
              </p14:nvContentPartPr>
              <p14:xfrm>
                <a:off x="11438815" y="5667796"/>
                <a:ext cx="247680" cy="20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35DB939-B640-724A-A5B1-DB6BD9FC2AD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423695" y="5652316"/>
                  <a:ext cx="278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F000C29-DE86-764C-9539-C20C9306477A}"/>
                    </a:ext>
                  </a:extLst>
                </p14:cNvPr>
                <p14:cNvContentPartPr/>
                <p14:nvPr/>
              </p14:nvContentPartPr>
              <p14:xfrm>
                <a:off x="11234695" y="5813596"/>
                <a:ext cx="241920" cy="16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F000C29-DE86-764C-9539-C20C9306477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219575" y="5798476"/>
                  <a:ext cx="272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4417FB2-BF62-F043-9EFF-F3B4B2E56A87}"/>
                    </a:ext>
                  </a:extLst>
                </p14:cNvPr>
                <p14:cNvContentPartPr/>
                <p14:nvPr/>
              </p14:nvContentPartPr>
              <p14:xfrm>
                <a:off x="10792615" y="5803156"/>
                <a:ext cx="643320" cy="96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4417FB2-BF62-F043-9EFF-F3B4B2E56A8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777495" y="5787676"/>
                  <a:ext cx="673920" cy="12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236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36E2-191C-8143-BACD-E42CC3EF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4.Early validation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9E55FB-692D-5A40-8960-21117A5F76F0}"/>
              </a:ext>
            </a:extLst>
          </p:cNvPr>
          <p:cNvGrpSpPr/>
          <p:nvPr/>
        </p:nvGrpSpPr>
        <p:grpSpPr>
          <a:xfrm>
            <a:off x="6888775" y="292636"/>
            <a:ext cx="2536920" cy="2018880"/>
            <a:chOff x="6888775" y="292636"/>
            <a:chExt cx="2536920" cy="20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0F9BC63-FC74-7D41-B710-C9BE8147401E}"/>
                    </a:ext>
                  </a:extLst>
                </p14:cNvPr>
                <p14:cNvContentPartPr/>
                <p14:nvPr/>
              </p14:nvContentPartPr>
              <p14:xfrm>
                <a:off x="7523455" y="1237636"/>
                <a:ext cx="360" cy="21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0F9BC63-FC74-7D41-B710-C9BE814740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08335" y="1222516"/>
                  <a:ext cx="309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217D0F-E1A1-2A49-9FF7-4B2F2811F80C}"/>
                    </a:ext>
                  </a:extLst>
                </p14:cNvPr>
                <p14:cNvContentPartPr/>
                <p14:nvPr/>
              </p14:nvContentPartPr>
              <p14:xfrm>
                <a:off x="7591135" y="1090756"/>
                <a:ext cx="373680" cy="349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217D0F-E1A1-2A49-9FF7-4B2F2811F8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76015" y="1075636"/>
                  <a:ext cx="4042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5EFCF9-D892-1444-9064-5139BE6D8E08}"/>
                    </a:ext>
                  </a:extLst>
                </p14:cNvPr>
                <p14:cNvContentPartPr/>
                <p14:nvPr/>
              </p14:nvContentPartPr>
              <p14:xfrm>
                <a:off x="8005495" y="1091836"/>
                <a:ext cx="258120" cy="221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5EFCF9-D892-1444-9064-5139BE6D8E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90015" y="1076716"/>
                  <a:ext cx="288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282D5C-A5E2-A643-859A-7E571B877EA7}"/>
                    </a:ext>
                  </a:extLst>
                </p14:cNvPr>
                <p14:cNvContentPartPr/>
                <p14:nvPr/>
              </p14:nvContentPartPr>
              <p14:xfrm>
                <a:off x="8461615" y="933436"/>
                <a:ext cx="249840" cy="48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282D5C-A5E2-A643-859A-7E571B877E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46495" y="917956"/>
                  <a:ext cx="2804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3D35E4A-ABBA-B14C-A302-A1C1157829EC}"/>
                    </a:ext>
                  </a:extLst>
                </p14:cNvPr>
                <p14:cNvContentPartPr/>
                <p14:nvPr/>
              </p14:nvContentPartPr>
              <p14:xfrm>
                <a:off x="7676455" y="1686916"/>
                <a:ext cx="895680" cy="48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3D35E4A-ABBA-B14C-A302-A1C1157829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60975" y="1671796"/>
                  <a:ext cx="926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98CC84-EEC7-144F-9D02-7A452F86F3C7}"/>
                    </a:ext>
                  </a:extLst>
                </p14:cNvPr>
                <p14:cNvContentPartPr/>
                <p14:nvPr/>
              </p14:nvContentPartPr>
              <p14:xfrm>
                <a:off x="7815055" y="1884196"/>
                <a:ext cx="695880" cy="32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98CC84-EEC7-144F-9D02-7A452F86F3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99935" y="1869076"/>
                  <a:ext cx="726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42E29DC-20DD-E244-A929-AE9DBE65957F}"/>
                    </a:ext>
                  </a:extLst>
                </p14:cNvPr>
                <p14:cNvContentPartPr/>
                <p14:nvPr/>
              </p14:nvContentPartPr>
              <p14:xfrm>
                <a:off x="6888775" y="292636"/>
                <a:ext cx="2536920" cy="2018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42E29DC-20DD-E244-A929-AE9DBE6595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73655" y="277516"/>
                  <a:ext cx="2567520" cy="20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91BF65E-A981-204A-A910-659B9A4ACADE}"/>
              </a:ext>
            </a:extLst>
          </p:cNvPr>
          <p:cNvGrpSpPr/>
          <p:nvPr/>
        </p:nvGrpSpPr>
        <p:grpSpPr>
          <a:xfrm>
            <a:off x="-125465" y="2044756"/>
            <a:ext cx="11943000" cy="4183560"/>
            <a:chOff x="-125465" y="2044756"/>
            <a:chExt cx="11943000" cy="418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8647CA9-7207-7344-860C-82E98A12ADF5}"/>
                    </a:ext>
                  </a:extLst>
                </p14:cNvPr>
                <p14:cNvContentPartPr/>
                <p14:nvPr/>
              </p14:nvContentPartPr>
              <p14:xfrm>
                <a:off x="1961815" y="2173636"/>
                <a:ext cx="1514880" cy="102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8647CA9-7207-7344-860C-82E98A12AD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46695" y="2158156"/>
                  <a:ext cx="1545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3CCE632-4EC5-B24D-A87F-B505D6D96280}"/>
                    </a:ext>
                  </a:extLst>
                </p14:cNvPr>
                <p14:cNvContentPartPr/>
                <p14:nvPr/>
              </p14:nvContentPartPr>
              <p14:xfrm>
                <a:off x="3444655" y="2044756"/>
                <a:ext cx="225720" cy="358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3CCE632-4EC5-B24D-A87F-B505D6D962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29535" y="2029636"/>
                  <a:ext cx="2563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8DF1D98-4C9E-D647-94C6-C57ACBBAF0E3}"/>
                    </a:ext>
                  </a:extLst>
                </p14:cNvPr>
                <p14:cNvContentPartPr/>
                <p14:nvPr/>
              </p14:nvContentPartPr>
              <p14:xfrm>
                <a:off x="4085455" y="2229436"/>
                <a:ext cx="1411920" cy="289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8DF1D98-4C9E-D647-94C6-C57ACBBAF0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69975" y="2214316"/>
                  <a:ext cx="14425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9ACA62-26F7-504F-A4E5-5EA202932580}"/>
                    </a:ext>
                  </a:extLst>
                </p14:cNvPr>
                <p14:cNvContentPartPr/>
                <p14:nvPr/>
              </p14:nvContentPartPr>
              <p14:xfrm>
                <a:off x="1677055" y="2938996"/>
                <a:ext cx="478440" cy="540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9ACA62-26F7-504F-A4E5-5EA2029325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61935" y="2923516"/>
                  <a:ext cx="508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DB6650D-9E17-BA46-A160-7C0E4ECA3842}"/>
                    </a:ext>
                  </a:extLst>
                </p14:cNvPr>
                <p14:cNvContentPartPr/>
                <p14:nvPr/>
              </p14:nvContentPartPr>
              <p14:xfrm>
                <a:off x="2022295" y="2949436"/>
                <a:ext cx="393120" cy="567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DB6650D-9E17-BA46-A160-7C0E4ECA38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07175" y="2933956"/>
                  <a:ext cx="42372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47DBA1-347B-FD40-95A7-7CC2668617BF}"/>
                    </a:ext>
                  </a:extLst>
                </p14:cNvPr>
                <p14:cNvContentPartPr/>
                <p14:nvPr/>
              </p14:nvContentPartPr>
              <p14:xfrm>
                <a:off x="2343415" y="3095236"/>
                <a:ext cx="650160" cy="268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47DBA1-347B-FD40-95A7-7CC2668617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28295" y="3079756"/>
                  <a:ext cx="680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3450B5-8990-8041-9C97-AD205D70199B}"/>
                    </a:ext>
                  </a:extLst>
                </p14:cNvPr>
                <p14:cNvContentPartPr/>
                <p14:nvPr/>
              </p14:nvContentPartPr>
              <p14:xfrm>
                <a:off x="3269695" y="2395756"/>
                <a:ext cx="2165760" cy="978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3450B5-8990-8041-9C97-AD205D7019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4575" y="2380276"/>
                  <a:ext cx="2196360" cy="10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7023AB-94EF-E241-81A6-8D264F4BEEB6}"/>
                    </a:ext>
                  </a:extLst>
                </p14:cNvPr>
                <p14:cNvContentPartPr/>
                <p14:nvPr/>
              </p14:nvContentPartPr>
              <p14:xfrm>
                <a:off x="5050255" y="2648476"/>
                <a:ext cx="163800" cy="30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7023AB-94EF-E241-81A6-8D264F4BEE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34775" y="2632996"/>
                  <a:ext cx="194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E580A3-586D-A54C-A20E-D35B4334A2E6}"/>
                    </a:ext>
                  </a:extLst>
                </p14:cNvPr>
                <p14:cNvContentPartPr/>
                <p14:nvPr/>
              </p14:nvContentPartPr>
              <p14:xfrm>
                <a:off x="5600695" y="2779156"/>
                <a:ext cx="599040" cy="43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E580A3-586D-A54C-A20E-D35B4334A2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85575" y="2763676"/>
                  <a:ext cx="629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A7A6A0-8D5E-EF4A-A0E0-7860A2D12B92}"/>
                    </a:ext>
                  </a:extLst>
                </p14:cNvPr>
                <p14:cNvContentPartPr/>
                <p14:nvPr/>
              </p14:nvContentPartPr>
              <p14:xfrm>
                <a:off x="5956375" y="2761516"/>
                <a:ext cx="246240" cy="383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A7A6A0-8D5E-EF4A-A0E0-7860A2D12B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41255" y="2746396"/>
                  <a:ext cx="2764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146767-3F9C-8F45-AC3C-391EE41EA041}"/>
                    </a:ext>
                  </a:extLst>
                </p14:cNvPr>
                <p14:cNvContentPartPr/>
                <p14:nvPr/>
              </p14:nvContentPartPr>
              <p14:xfrm>
                <a:off x="6490975" y="2782396"/>
                <a:ext cx="35280" cy="251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146767-3F9C-8F45-AC3C-391EE41EA0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75855" y="2767276"/>
                  <a:ext cx="658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2B4F9DA-CCE7-2741-8B82-46236CAC86AC}"/>
                    </a:ext>
                  </a:extLst>
                </p14:cNvPr>
                <p14:cNvContentPartPr/>
                <p14:nvPr/>
              </p14:nvContentPartPr>
              <p14:xfrm>
                <a:off x="6552895" y="2598076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2B4F9DA-CCE7-2741-8B82-46236CAC86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37775" y="2582956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AD9892-B280-CA4E-8EE1-98E4371B2A92}"/>
                    </a:ext>
                  </a:extLst>
                </p14:cNvPr>
                <p14:cNvContentPartPr/>
                <p14:nvPr/>
              </p14:nvContentPartPr>
              <p14:xfrm>
                <a:off x="6865375" y="2419516"/>
                <a:ext cx="13320" cy="499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AD9892-B280-CA4E-8EE1-98E4371B2A9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50255" y="2404396"/>
                  <a:ext cx="4356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88DF53-F334-B545-A2D7-6B2D9B9214F4}"/>
                    </a:ext>
                  </a:extLst>
                </p14:cNvPr>
                <p14:cNvContentPartPr/>
                <p14:nvPr/>
              </p14:nvContentPartPr>
              <p14:xfrm>
                <a:off x="6780415" y="2679796"/>
                <a:ext cx="160200" cy="131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88DF53-F334-B545-A2D7-6B2D9B921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65295" y="2664676"/>
                  <a:ext cx="190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C9D3B23-F843-8B43-95FB-26B523B8290C}"/>
                    </a:ext>
                  </a:extLst>
                </p14:cNvPr>
                <p14:cNvContentPartPr/>
                <p14:nvPr/>
              </p14:nvContentPartPr>
              <p14:xfrm>
                <a:off x="6962215" y="2745316"/>
                <a:ext cx="168480" cy="287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C9D3B23-F843-8B43-95FB-26B523B829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47095" y="2729836"/>
                  <a:ext cx="1987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8D0C3F5-6386-E741-9854-29E3402EE770}"/>
                    </a:ext>
                  </a:extLst>
                </p14:cNvPr>
                <p14:cNvContentPartPr/>
                <p14:nvPr/>
              </p14:nvContentPartPr>
              <p14:xfrm>
                <a:off x="7271455" y="2307916"/>
                <a:ext cx="1222920" cy="619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8D0C3F5-6386-E741-9854-29E3402EE77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56335" y="2292796"/>
                  <a:ext cx="125352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EB0F980-AB56-8447-85D2-2C3484DBE3F5}"/>
                    </a:ext>
                  </a:extLst>
                </p14:cNvPr>
                <p14:cNvContentPartPr/>
                <p14:nvPr/>
              </p14:nvContentPartPr>
              <p14:xfrm>
                <a:off x="8611015" y="2682316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EB0F980-AB56-8447-85D2-2C3484DBE3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95535" y="2666836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726F73-0A0A-1446-B48D-C9AD2D422960}"/>
                    </a:ext>
                  </a:extLst>
                </p14:cNvPr>
                <p14:cNvContentPartPr/>
                <p14:nvPr/>
              </p14:nvContentPartPr>
              <p14:xfrm>
                <a:off x="7768615" y="2593396"/>
                <a:ext cx="458280" cy="35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726F73-0A0A-1446-B48D-C9AD2D42296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53135" y="2578276"/>
                  <a:ext cx="4885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763220-2010-494A-97BE-E4201FD8C3DB}"/>
                    </a:ext>
                  </a:extLst>
                </p14:cNvPr>
                <p14:cNvContentPartPr/>
                <p14:nvPr/>
              </p14:nvContentPartPr>
              <p14:xfrm>
                <a:off x="6926215" y="3302956"/>
                <a:ext cx="1492560" cy="56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763220-2010-494A-97BE-E4201FD8C3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11095" y="3287476"/>
                  <a:ext cx="1523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FCA3FC5-A4FF-BE48-8700-B55F3809459B}"/>
                    </a:ext>
                  </a:extLst>
                </p14:cNvPr>
                <p14:cNvContentPartPr/>
                <p14:nvPr/>
              </p14:nvContentPartPr>
              <p14:xfrm>
                <a:off x="7490695" y="3243196"/>
                <a:ext cx="1073880" cy="156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FCA3FC5-A4FF-BE48-8700-B55F3809459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75575" y="3228076"/>
                  <a:ext cx="1104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3A37692-F77E-A847-A511-2D3915FFB721}"/>
                    </a:ext>
                  </a:extLst>
                </p14:cNvPr>
                <p14:cNvContentPartPr/>
                <p14:nvPr/>
              </p14:nvContentPartPr>
              <p14:xfrm>
                <a:off x="9107815" y="2634436"/>
                <a:ext cx="385200" cy="539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3A37692-F77E-A847-A511-2D3915FFB72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92695" y="2618956"/>
                  <a:ext cx="41544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085C4F-BCD3-C94C-A675-4042CF6C9121}"/>
                    </a:ext>
                  </a:extLst>
                </p14:cNvPr>
                <p14:cNvContentPartPr/>
                <p14:nvPr/>
              </p14:nvContentPartPr>
              <p14:xfrm>
                <a:off x="9478975" y="2532916"/>
                <a:ext cx="1408680" cy="553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085C4F-BCD3-C94C-A675-4042CF6C912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63855" y="2517436"/>
                  <a:ext cx="143892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5459A5-B08C-5248-AD5A-75C3536A560C}"/>
                    </a:ext>
                  </a:extLst>
                </p14:cNvPr>
                <p14:cNvContentPartPr/>
                <p14:nvPr/>
              </p14:nvContentPartPr>
              <p14:xfrm>
                <a:off x="10953535" y="2906236"/>
                <a:ext cx="276840" cy="157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5459A5-B08C-5248-AD5A-75C3536A560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38415" y="2891116"/>
                  <a:ext cx="307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88B436-1FD5-184C-9113-60B26D7CD8AC}"/>
                    </a:ext>
                  </a:extLst>
                </p14:cNvPr>
                <p14:cNvContentPartPr/>
                <p14:nvPr/>
              </p14:nvContentPartPr>
              <p14:xfrm>
                <a:off x="9606055" y="3102076"/>
                <a:ext cx="224280" cy="364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88B436-1FD5-184C-9113-60B26D7CD8A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90935" y="3086956"/>
                  <a:ext cx="2548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DD13A4-C7E8-CB47-A862-F0B1D475A1CF}"/>
                    </a:ext>
                  </a:extLst>
                </p14:cNvPr>
                <p14:cNvContentPartPr/>
                <p14:nvPr/>
              </p14:nvContentPartPr>
              <p14:xfrm>
                <a:off x="9819535" y="3275956"/>
                <a:ext cx="202320" cy="437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DD13A4-C7E8-CB47-A862-F0B1D475A1C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04415" y="3260476"/>
                  <a:ext cx="2325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52A329-4571-524C-BE93-5EB77ABA2BF9}"/>
                    </a:ext>
                  </a:extLst>
                </p14:cNvPr>
                <p14:cNvContentPartPr/>
                <p14:nvPr/>
              </p14:nvContentPartPr>
              <p14:xfrm>
                <a:off x="10065775" y="3283876"/>
                <a:ext cx="271080" cy="408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52A329-4571-524C-BE93-5EB77ABA2BF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50655" y="3268756"/>
                  <a:ext cx="3016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3500225-9D23-B043-BCF3-7219A763417A}"/>
                    </a:ext>
                  </a:extLst>
                </p14:cNvPr>
                <p14:cNvContentPartPr/>
                <p14:nvPr/>
              </p14:nvContentPartPr>
              <p14:xfrm>
                <a:off x="10367815" y="3156796"/>
                <a:ext cx="778680" cy="441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3500225-9D23-B043-BCF3-7219A763417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52695" y="3141316"/>
                  <a:ext cx="8089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C854B9D-D58E-2C4F-8D06-924D36004AD6}"/>
                    </a:ext>
                  </a:extLst>
                </p14:cNvPr>
                <p14:cNvContentPartPr/>
                <p14:nvPr/>
              </p14:nvContentPartPr>
              <p14:xfrm>
                <a:off x="9676255" y="3669076"/>
                <a:ext cx="1008360" cy="54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C854B9D-D58E-2C4F-8D06-924D36004AD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60775" y="3653956"/>
                  <a:ext cx="1038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1471888-7F17-9F4D-ABB4-08E4DB8F9F21}"/>
                    </a:ext>
                  </a:extLst>
                </p14:cNvPr>
                <p14:cNvContentPartPr/>
                <p14:nvPr/>
              </p14:nvContentPartPr>
              <p14:xfrm>
                <a:off x="9766975" y="3743956"/>
                <a:ext cx="851040" cy="176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1471888-7F17-9F4D-ABB4-08E4DB8F9F2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51855" y="3728476"/>
                  <a:ext cx="881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1EF7BE9-C36F-CA47-81C5-D6DD2C85F204}"/>
                    </a:ext>
                  </a:extLst>
                </p14:cNvPr>
                <p14:cNvContentPartPr/>
                <p14:nvPr/>
              </p14:nvContentPartPr>
              <p14:xfrm>
                <a:off x="9774175" y="4273516"/>
                <a:ext cx="81000" cy="268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1EF7BE9-C36F-CA47-81C5-D6DD2C85F20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758695" y="4258396"/>
                  <a:ext cx="1112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C11A57-F0A8-8440-A027-FD27FEBFB337}"/>
                    </a:ext>
                  </a:extLst>
                </p14:cNvPr>
                <p14:cNvContentPartPr/>
                <p14:nvPr/>
              </p14:nvContentPartPr>
              <p14:xfrm>
                <a:off x="10091335" y="4373956"/>
                <a:ext cx="1440" cy="3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C11A57-F0A8-8440-A027-FD27FEBFB33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76215" y="4358836"/>
                  <a:ext cx="32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0CF449-0FB6-B14A-B252-06A0534F2050}"/>
                    </a:ext>
                  </a:extLst>
                </p14:cNvPr>
                <p14:cNvContentPartPr/>
                <p14:nvPr/>
              </p14:nvContentPartPr>
              <p14:xfrm>
                <a:off x="10365655" y="4265596"/>
                <a:ext cx="463680" cy="298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0CF449-0FB6-B14A-B252-06A0534F205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50535" y="4250476"/>
                  <a:ext cx="4939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28541F-C23D-9B44-82EE-8962D12A9082}"/>
                    </a:ext>
                  </a:extLst>
                </p14:cNvPr>
                <p14:cNvContentPartPr/>
                <p14:nvPr/>
              </p14:nvContentPartPr>
              <p14:xfrm>
                <a:off x="11043535" y="4103236"/>
                <a:ext cx="294480" cy="351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28541F-C23D-9B44-82EE-8962D12A908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028055" y="4088116"/>
                  <a:ext cx="3247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14A0D73-CDF7-0546-AF90-CE76776E3923}"/>
                    </a:ext>
                  </a:extLst>
                </p14:cNvPr>
                <p14:cNvContentPartPr/>
                <p14:nvPr/>
              </p14:nvContentPartPr>
              <p14:xfrm>
                <a:off x="9467095" y="4189636"/>
                <a:ext cx="589680" cy="459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14A0D73-CDF7-0546-AF90-CE76776E392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451975" y="4174156"/>
                  <a:ext cx="6199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208DAE0-8DE7-3B44-B7A8-FA67887C8B6F}"/>
                    </a:ext>
                  </a:extLst>
                </p14:cNvPr>
                <p14:cNvContentPartPr/>
                <p14:nvPr/>
              </p14:nvContentPartPr>
              <p14:xfrm>
                <a:off x="10281775" y="4163716"/>
                <a:ext cx="597600" cy="428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208DAE0-8DE7-3B44-B7A8-FA67887C8B6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66295" y="4148596"/>
                  <a:ext cx="6282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9B7894-C4C8-5446-90B0-BB1FF951FFD7}"/>
                    </a:ext>
                  </a:extLst>
                </p14:cNvPr>
                <p14:cNvContentPartPr/>
                <p14:nvPr/>
              </p14:nvContentPartPr>
              <p14:xfrm>
                <a:off x="11195095" y="3973996"/>
                <a:ext cx="622440" cy="389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9B7894-C4C8-5446-90B0-BB1FF951FFD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179975" y="3958876"/>
                  <a:ext cx="6530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BF2307F-29DF-7244-A049-93457F851A22}"/>
                    </a:ext>
                  </a:extLst>
                </p14:cNvPr>
                <p14:cNvContentPartPr/>
                <p14:nvPr/>
              </p14:nvContentPartPr>
              <p14:xfrm>
                <a:off x="8755735" y="4850956"/>
                <a:ext cx="2585160" cy="398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BF2307F-29DF-7244-A049-93457F851A2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740255" y="4835836"/>
                  <a:ext cx="26154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6DA208-02F7-5141-B496-1C3FD778AC6C}"/>
                    </a:ext>
                  </a:extLst>
                </p14:cNvPr>
                <p14:cNvContentPartPr/>
                <p14:nvPr/>
              </p14:nvContentPartPr>
              <p14:xfrm>
                <a:off x="8748535" y="4776436"/>
                <a:ext cx="2586960" cy="1451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6DA208-02F7-5141-B496-1C3FD778AC6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733415" y="4761316"/>
                  <a:ext cx="2617560" cy="14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A45EF99-C4C1-A540-A971-77E24EE487D0}"/>
                    </a:ext>
                  </a:extLst>
                </p14:cNvPr>
                <p14:cNvContentPartPr/>
                <p14:nvPr/>
              </p14:nvContentPartPr>
              <p14:xfrm>
                <a:off x="8091895" y="5106556"/>
                <a:ext cx="3440520" cy="649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A45EF99-C4C1-A540-A971-77E24EE487D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076415" y="5091436"/>
                  <a:ext cx="347076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AA6A0D-9394-8B43-A563-A0EB3C2973BE}"/>
                    </a:ext>
                  </a:extLst>
                </p14:cNvPr>
                <p14:cNvContentPartPr/>
                <p14:nvPr/>
              </p14:nvContentPartPr>
              <p14:xfrm>
                <a:off x="9036895" y="4683196"/>
                <a:ext cx="436680" cy="372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AA6A0D-9394-8B43-A563-A0EB3C2973B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21415" y="4667716"/>
                  <a:ext cx="4672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F4BC579-D677-CA4A-BC56-4992A0574BBF}"/>
                    </a:ext>
                  </a:extLst>
                </p14:cNvPr>
                <p14:cNvContentPartPr/>
                <p14:nvPr/>
              </p14:nvContentPartPr>
              <p14:xfrm>
                <a:off x="9462415" y="4849876"/>
                <a:ext cx="260640" cy="147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F4BC579-D677-CA4A-BC56-4992A0574BB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47295" y="4834756"/>
                  <a:ext cx="291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32B154C-1FF0-024D-8287-5CFC4DDBEFDF}"/>
                    </a:ext>
                  </a:extLst>
                </p14:cNvPr>
                <p14:cNvContentPartPr/>
                <p14:nvPr/>
              </p14:nvContentPartPr>
              <p14:xfrm>
                <a:off x="9715855" y="4860316"/>
                <a:ext cx="139320" cy="202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32B154C-1FF0-024D-8287-5CFC4DDBEFD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700375" y="4845196"/>
                  <a:ext cx="169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566C632-1649-7842-9032-2626860C18ED}"/>
                    </a:ext>
                  </a:extLst>
                </p14:cNvPr>
                <p14:cNvContentPartPr/>
                <p14:nvPr/>
              </p14:nvContentPartPr>
              <p14:xfrm>
                <a:off x="9909535" y="4514356"/>
                <a:ext cx="668880" cy="554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566C632-1649-7842-9032-2626860C18E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894055" y="4499236"/>
                  <a:ext cx="69948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075B31-3C4C-2247-A04D-26D7A23EE5D1}"/>
                    </a:ext>
                  </a:extLst>
                </p14:cNvPr>
                <p14:cNvContentPartPr/>
                <p14:nvPr/>
              </p14:nvContentPartPr>
              <p14:xfrm>
                <a:off x="10522615" y="4690036"/>
                <a:ext cx="317160" cy="347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075B31-3C4C-2247-A04D-26D7A23EE5D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07135" y="4674916"/>
                  <a:ext cx="3477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569CF1D-415E-194B-B590-F422AC041968}"/>
                    </a:ext>
                  </a:extLst>
                </p14:cNvPr>
                <p14:cNvContentPartPr/>
                <p14:nvPr/>
              </p14:nvContentPartPr>
              <p14:xfrm>
                <a:off x="10688935" y="4886596"/>
                <a:ext cx="57600" cy="26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569CF1D-415E-194B-B590-F422AC04196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673455" y="4871476"/>
                  <a:ext cx="878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FE3BDF-29AF-2242-A4BD-FBC221B206C7}"/>
                    </a:ext>
                  </a:extLst>
                </p14:cNvPr>
                <p14:cNvContentPartPr/>
                <p14:nvPr/>
              </p14:nvContentPartPr>
              <p14:xfrm>
                <a:off x="10204735" y="5001436"/>
                <a:ext cx="577800" cy="154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FE3BDF-29AF-2242-A4BD-FBC221B206C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189255" y="4986316"/>
                  <a:ext cx="608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59C1A9-04AC-444A-9DC0-A1D52472BEE4}"/>
                    </a:ext>
                  </a:extLst>
                </p14:cNvPr>
                <p14:cNvContentPartPr/>
                <p14:nvPr/>
              </p14:nvContentPartPr>
              <p14:xfrm>
                <a:off x="10147495" y="5155516"/>
                <a:ext cx="505440" cy="175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59C1A9-04AC-444A-9DC0-A1D52472BEE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132375" y="5140396"/>
                  <a:ext cx="536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E62C997-19D8-1447-9534-61CB902F4818}"/>
                    </a:ext>
                  </a:extLst>
                </p14:cNvPr>
                <p14:cNvContentPartPr/>
                <p14:nvPr/>
              </p14:nvContentPartPr>
              <p14:xfrm>
                <a:off x="6537775" y="5291956"/>
                <a:ext cx="2628720" cy="536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E62C997-19D8-1447-9534-61CB902F481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22295" y="5276836"/>
                  <a:ext cx="26593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3A3B9F-CE4C-5C44-ADA1-F51F6F483310}"/>
                    </a:ext>
                  </a:extLst>
                </p14:cNvPr>
                <p14:cNvContentPartPr/>
                <p14:nvPr/>
              </p14:nvContentPartPr>
              <p14:xfrm>
                <a:off x="6522295" y="5148676"/>
                <a:ext cx="137160" cy="408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3A3B9F-CE4C-5C44-ADA1-F51F6F48331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507175" y="5133196"/>
                  <a:ext cx="1674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BC0182F-15C7-AD45-A9B7-8A699B9F8A95}"/>
                    </a:ext>
                  </a:extLst>
                </p14:cNvPr>
                <p14:cNvContentPartPr/>
                <p14:nvPr/>
              </p14:nvContentPartPr>
              <p14:xfrm>
                <a:off x="6595015" y="5191876"/>
                <a:ext cx="588240" cy="272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BC0182F-15C7-AD45-A9B7-8A699B9F8A9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79535" y="5176396"/>
                  <a:ext cx="6188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B9E500B-8F31-E241-9AD0-719A0DB8174C}"/>
                    </a:ext>
                  </a:extLst>
                </p14:cNvPr>
                <p14:cNvContentPartPr/>
                <p14:nvPr/>
              </p14:nvContentPartPr>
              <p14:xfrm>
                <a:off x="6517975" y="4518676"/>
                <a:ext cx="129960" cy="293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B9E500B-8F31-E241-9AD0-719A0DB8174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502495" y="4503196"/>
                  <a:ext cx="1602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2BE9616-C931-2E4C-8DEC-31EEBD5E8126}"/>
                    </a:ext>
                  </a:extLst>
                </p14:cNvPr>
                <p14:cNvContentPartPr/>
                <p14:nvPr/>
              </p14:nvContentPartPr>
              <p14:xfrm>
                <a:off x="6699775" y="4438036"/>
                <a:ext cx="411120" cy="317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2BE9616-C931-2E4C-8DEC-31EEBD5E812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684655" y="4422916"/>
                  <a:ext cx="4413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5B43E2-B312-504F-A5AA-DB5EBD76ADA7}"/>
                    </a:ext>
                  </a:extLst>
                </p14:cNvPr>
                <p14:cNvContentPartPr/>
                <p14:nvPr/>
              </p14:nvContentPartPr>
              <p14:xfrm>
                <a:off x="7089655" y="4089196"/>
                <a:ext cx="273240" cy="541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5B43E2-B312-504F-A5AA-DB5EBD76ADA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074175" y="4074076"/>
                  <a:ext cx="30384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8191378-7A29-0845-9C52-27B01755346D}"/>
                    </a:ext>
                  </a:extLst>
                </p14:cNvPr>
                <p14:cNvContentPartPr/>
                <p14:nvPr/>
              </p14:nvContentPartPr>
              <p14:xfrm>
                <a:off x="7100095" y="4362076"/>
                <a:ext cx="176400" cy="134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8191378-7A29-0845-9C52-27B01755346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84615" y="4346956"/>
                  <a:ext cx="207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0BDB462-78CB-FE40-84D3-FB7D4F34B70A}"/>
                    </a:ext>
                  </a:extLst>
                </p14:cNvPr>
                <p14:cNvContentPartPr/>
                <p14:nvPr/>
              </p14:nvContentPartPr>
              <p14:xfrm>
                <a:off x="7396735" y="4350916"/>
                <a:ext cx="317160" cy="284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0BDB462-78CB-FE40-84D3-FB7D4F34B70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381615" y="4335796"/>
                  <a:ext cx="347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287B911-B4C6-0749-AB86-CCA1D97BB69C}"/>
                    </a:ext>
                  </a:extLst>
                </p14:cNvPr>
                <p14:cNvContentPartPr/>
                <p14:nvPr/>
              </p14:nvContentPartPr>
              <p14:xfrm>
                <a:off x="7615615" y="4239676"/>
                <a:ext cx="432000" cy="335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287B911-B4C6-0749-AB86-CCA1D97BB69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600495" y="4224196"/>
                  <a:ext cx="4626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D8D8891-E49B-8C45-BE57-73CCAABFC157}"/>
                    </a:ext>
                  </a:extLst>
                </p14:cNvPr>
                <p14:cNvContentPartPr/>
                <p14:nvPr/>
              </p14:nvContentPartPr>
              <p14:xfrm>
                <a:off x="7861855" y="4161556"/>
                <a:ext cx="13320" cy="52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D8D8891-E49B-8C45-BE57-73CCAABFC15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46735" y="4146436"/>
                  <a:ext cx="43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55869AB-482A-5A4D-9463-786D816DA285}"/>
                    </a:ext>
                  </a:extLst>
                </p14:cNvPr>
                <p14:cNvContentPartPr/>
                <p14:nvPr/>
              </p14:nvContentPartPr>
              <p14:xfrm>
                <a:off x="8067055" y="4103236"/>
                <a:ext cx="479880" cy="273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55869AB-482A-5A4D-9463-786D816DA28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051935" y="4088116"/>
                  <a:ext cx="5104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AC3CA0C-0688-E142-B69A-913E1F52A3AA}"/>
                    </a:ext>
                  </a:extLst>
                </p14:cNvPr>
                <p14:cNvContentPartPr/>
                <p14:nvPr/>
              </p14:nvContentPartPr>
              <p14:xfrm>
                <a:off x="7009375" y="4529116"/>
                <a:ext cx="1691280" cy="525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AC3CA0C-0688-E142-B69A-913E1F52A3A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94255" y="4513996"/>
                  <a:ext cx="17218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30C1575-68A1-384A-8431-71C98ACDA941}"/>
                    </a:ext>
                  </a:extLst>
                </p14:cNvPr>
                <p14:cNvContentPartPr/>
                <p14:nvPr/>
              </p14:nvContentPartPr>
              <p14:xfrm>
                <a:off x="7293775" y="4600396"/>
                <a:ext cx="1464480" cy="482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30C1575-68A1-384A-8431-71C98ACDA94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278295" y="4584916"/>
                  <a:ext cx="14950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6BEA2B8-7789-D945-973E-11D3825E3603}"/>
                    </a:ext>
                  </a:extLst>
                </p14:cNvPr>
                <p14:cNvContentPartPr/>
                <p14:nvPr/>
              </p14:nvContentPartPr>
              <p14:xfrm>
                <a:off x="2792695" y="4243276"/>
                <a:ext cx="848520" cy="1013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6BEA2B8-7789-D945-973E-11D3825E360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777215" y="4227796"/>
                  <a:ext cx="879120" cy="10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8DD7BD0-5315-B345-920E-BBE7B908CBEA}"/>
                    </a:ext>
                  </a:extLst>
                </p14:cNvPr>
                <p14:cNvContentPartPr/>
                <p14:nvPr/>
              </p14:nvContentPartPr>
              <p14:xfrm>
                <a:off x="2953615" y="3368116"/>
                <a:ext cx="2754000" cy="2157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8DD7BD0-5315-B345-920E-BBE7B908CBE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938135" y="3352996"/>
                  <a:ext cx="2784240" cy="21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9D5B340-4B28-F246-9C37-2D1B16227A09}"/>
                    </a:ext>
                  </a:extLst>
                </p14:cNvPr>
                <p14:cNvContentPartPr/>
                <p14:nvPr/>
              </p14:nvContentPartPr>
              <p14:xfrm>
                <a:off x="2426215" y="3734956"/>
                <a:ext cx="2826720" cy="1656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9D5B340-4B28-F246-9C37-2D1B16227A0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411095" y="3719836"/>
                  <a:ext cx="2857320" cy="16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B8291F6-E85A-6341-B9E2-F8EBE06C3584}"/>
                    </a:ext>
                  </a:extLst>
                </p14:cNvPr>
                <p14:cNvContentPartPr/>
                <p14:nvPr/>
              </p14:nvContentPartPr>
              <p14:xfrm>
                <a:off x="3168175" y="4377196"/>
                <a:ext cx="581400" cy="407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B8291F6-E85A-6341-B9E2-F8EBE06C358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153055" y="4361716"/>
                  <a:ext cx="6120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896294E-1816-7245-97A2-D9240AF52DC6}"/>
                    </a:ext>
                  </a:extLst>
                </p14:cNvPr>
                <p14:cNvContentPartPr/>
                <p14:nvPr/>
              </p14:nvContentPartPr>
              <p14:xfrm>
                <a:off x="3457615" y="4104316"/>
                <a:ext cx="387720" cy="272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896294E-1816-7245-97A2-D9240AF52DC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442495" y="4089196"/>
                  <a:ext cx="4183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5BF419C-2ABD-A24D-A61B-8ADFA7D6FEFA}"/>
                    </a:ext>
                  </a:extLst>
                </p14:cNvPr>
                <p14:cNvContentPartPr/>
                <p14:nvPr/>
              </p14:nvContentPartPr>
              <p14:xfrm>
                <a:off x="3889255" y="4089196"/>
                <a:ext cx="246600" cy="276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5BF419C-2ABD-A24D-A61B-8ADFA7D6FEF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874135" y="4074076"/>
                  <a:ext cx="277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60FC3EB-040F-244A-BE59-D7934D56286D}"/>
                    </a:ext>
                  </a:extLst>
                </p14:cNvPr>
                <p14:cNvContentPartPr/>
                <p14:nvPr/>
              </p14:nvContentPartPr>
              <p14:xfrm>
                <a:off x="4016695" y="4061116"/>
                <a:ext cx="236880" cy="390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60FC3EB-040F-244A-BE59-D7934D56286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001575" y="4045996"/>
                  <a:ext cx="2674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CF72B34-C6FA-BC43-BC54-809417794130}"/>
                    </a:ext>
                  </a:extLst>
                </p14:cNvPr>
                <p14:cNvContentPartPr/>
                <p14:nvPr/>
              </p14:nvContentPartPr>
              <p14:xfrm>
                <a:off x="4280215" y="4018996"/>
                <a:ext cx="321120" cy="181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CF72B34-C6FA-BC43-BC54-80941779413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264735" y="4003876"/>
                  <a:ext cx="351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EB85970-5CDA-464D-A324-D8652C3F48F5}"/>
                    </a:ext>
                  </a:extLst>
                </p14:cNvPr>
                <p14:cNvContentPartPr/>
                <p14:nvPr/>
              </p14:nvContentPartPr>
              <p14:xfrm>
                <a:off x="4284895" y="4732156"/>
                <a:ext cx="147240" cy="243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EB85970-5CDA-464D-A324-D8652C3F48F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269415" y="4716676"/>
                  <a:ext cx="177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66655E3-AC7E-4D4A-89C3-4492C72B8254}"/>
                    </a:ext>
                  </a:extLst>
                </p14:cNvPr>
                <p14:cNvContentPartPr/>
                <p14:nvPr/>
              </p14:nvContentPartPr>
              <p14:xfrm>
                <a:off x="4571815" y="4683196"/>
                <a:ext cx="43560" cy="19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66655E3-AC7E-4D4A-89C3-4492C72B825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56695" y="4667716"/>
                  <a:ext cx="74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8E4C76C-A03C-3C42-8E01-D1C575A748FE}"/>
                    </a:ext>
                  </a:extLst>
                </p14:cNvPr>
                <p14:cNvContentPartPr/>
                <p14:nvPr/>
              </p14:nvContentPartPr>
              <p14:xfrm>
                <a:off x="4742095" y="4305916"/>
                <a:ext cx="461160" cy="365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8E4C76C-A03C-3C42-8E01-D1C575A748F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726975" y="4290796"/>
                  <a:ext cx="4917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1CCDD74-E85E-7245-B662-1A1DCE350A45}"/>
                    </a:ext>
                  </a:extLst>
                </p14:cNvPr>
                <p14:cNvContentPartPr/>
                <p14:nvPr/>
              </p14:nvContentPartPr>
              <p14:xfrm>
                <a:off x="5174815" y="3791836"/>
                <a:ext cx="382680" cy="698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1CCDD74-E85E-7245-B662-1A1DCE350A4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159695" y="3776356"/>
                  <a:ext cx="41292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9057A26-9322-6346-AC7A-E5B306E43165}"/>
                    </a:ext>
                  </a:extLst>
                </p14:cNvPr>
                <p14:cNvContentPartPr/>
                <p14:nvPr/>
              </p14:nvContentPartPr>
              <p14:xfrm>
                <a:off x="5698975" y="3911716"/>
                <a:ext cx="608400" cy="181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9057A26-9322-6346-AC7A-E5B306E4316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683495" y="3896596"/>
                  <a:ext cx="638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80EA5D-1C42-1F46-9955-856088E7A692}"/>
                    </a:ext>
                  </a:extLst>
                </p14:cNvPr>
                <p14:cNvContentPartPr/>
                <p14:nvPr/>
              </p14:nvContentPartPr>
              <p14:xfrm>
                <a:off x="5668375" y="3778876"/>
                <a:ext cx="191880" cy="678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80EA5D-1C42-1F46-9955-856088E7A69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653255" y="3763756"/>
                  <a:ext cx="22248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1549A99-861B-E446-A8D9-74EE645C1CE1}"/>
                    </a:ext>
                  </a:extLst>
                </p14:cNvPr>
                <p14:cNvContentPartPr/>
                <p14:nvPr/>
              </p14:nvContentPartPr>
              <p14:xfrm>
                <a:off x="1647895" y="5055436"/>
                <a:ext cx="2049840" cy="629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1549A99-861B-E446-A8D9-74EE645C1CE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632775" y="5039956"/>
                  <a:ext cx="208044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4637065-0DE2-1E40-9679-952474D063C2}"/>
                    </a:ext>
                  </a:extLst>
                </p14:cNvPr>
                <p14:cNvContentPartPr/>
                <p14:nvPr/>
              </p14:nvContentPartPr>
              <p14:xfrm>
                <a:off x="1876135" y="4365676"/>
                <a:ext cx="993960" cy="1057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4637065-0DE2-1E40-9679-952474D063C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860655" y="4350556"/>
                  <a:ext cx="1024560" cy="10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4E4C5B9-6A1D-DF44-8FED-354A43A66EFE}"/>
                    </a:ext>
                  </a:extLst>
                </p14:cNvPr>
                <p14:cNvContentPartPr/>
                <p14:nvPr/>
              </p14:nvContentPartPr>
              <p14:xfrm>
                <a:off x="2354935" y="4602556"/>
                <a:ext cx="337680" cy="721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4E4C5B9-6A1D-DF44-8FED-354A43A66EF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339815" y="4587076"/>
                  <a:ext cx="36792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F5C3E07-B445-5F4C-B95F-16DD2513F7D8}"/>
                    </a:ext>
                  </a:extLst>
                </p14:cNvPr>
                <p14:cNvContentPartPr/>
                <p14:nvPr/>
              </p14:nvContentPartPr>
              <p14:xfrm>
                <a:off x="2875495" y="5420476"/>
                <a:ext cx="218160" cy="214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F5C3E07-B445-5F4C-B95F-16DD2513F7D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860015" y="5404996"/>
                  <a:ext cx="248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1AEEEEC-A03E-FD49-895F-1D19B4D6ED4B}"/>
                    </a:ext>
                  </a:extLst>
                </p14:cNvPr>
                <p14:cNvContentPartPr/>
                <p14:nvPr/>
              </p14:nvContentPartPr>
              <p14:xfrm>
                <a:off x="3076015" y="5399236"/>
                <a:ext cx="9720" cy="2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1AEEEEC-A03E-FD49-895F-1D19B4D6ED4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060895" y="5384116"/>
                  <a:ext cx="40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B58FDD5-B8DE-3041-93F3-AF3E2568F1FE}"/>
                    </a:ext>
                  </a:extLst>
                </p14:cNvPr>
                <p14:cNvContentPartPr/>
                <p14:nvPr/>
              </p14:nvContentPartPr>
              <p14:xfrm>
                <a:off x="3033175" y="5057596"/>
                <a:ext cx="494280" cy="438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B58FDD5-B8DE-3041-93F3-AF3E2568F1F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017695" y="5042116"/>
                  <a:ext cx="5248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E55D87-1EE7-DD4F-BD1A-DABC92B5051D}"/>
                    </a:ext>
                  </a:extLst>
                </p14:cNvPr>
                <p14:cNvContentPartPr/>
                <p14:nvPr/>
              </p14:nvContentPartPr>
              <p14:xfrm>
                <a:off x="3151975" y="5546836"/>
                <a:ext cx="409680" cy="436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E55D87-1EE7-DD4F-BD1A-DABC92B5051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136855" y="5531716"/>
                  <a:ext cx="4402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9DD66E8-07F3-3640-9428-F26A206B3988}"/>
                    </a:ext>
                  </a:extLst>
                </p14:cNvPr>
                <p14:cNvContentPartPr/>
                <p14:nvPr/>
              </p14:nvContentPartPr>
              <p14:xfrm>
                <a:off x="3213535" y="5547556"/>
                <a:ext cx="452160" cy="451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9DD66E8-07F3-3640-9428-F26A206B398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98415" y="5532436"/>
                  <a:ext cx="4827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6E8DF7C-A70F-614B-986F-3B9393A68948}"/>
                    </a:ext>
                  </a:extLst>
                </p14:cNvPr>
                <p14:cNvContentPartPr/>
                <p14:nvPr/>
              </p14:nvContentPartPr>
              <p14:xfrm>
                <a:off x="3158815" y="5448556"/>
                <a:ext cx="69120" cy="114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6E8DF7C-A70F-614B-986F-3B9393A6894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143695" y="5433076"/>
                  <a:ext cx="99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3846CDA-4D8D-DA43-922D-1EA50677474C}"/>
                    </a:ext>
                  </a:extLst>
                </p14:cNvPr>
                <p14:cNvContentPartPr/>
                <p14:nvPr/>
              </p14:nvContentPartPr>
              <p14:xfrm>
                <a:off x="2691535" y="4943116"/>
                <a:ext cx="1055880" cy="1076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3846CDA-4D8D-DA43-922D-1EA50677474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676055" y="4927996"/>
                  <a:ext cx="1086480" cy="11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C1572B9-AA5A-EB41-8FA2-AC8F87CB548E}"/>
                    </a:ext>
                  </a:extLst>
                </p14:cNvPr>
                <p14:cNvContentPartPr/>
                <p14:nvPr/>
              </p14:nvContentPartPr>
              <p14:xfrm>
                <a:off x="2919055" y="3581596"/>
                <a:ext cx="3148920" cy="1874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C1572B9-AA5A-EB41-8FA2-AC8F87CB548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903935" y="3566476"/>
                  <a:ext cx="3179520" cy="19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CB464AA-450E-E44D-9915-17A6C1649926}"/>
                    </a:ext>
                  </a:extLst>
                </p14:cNvPr>
                <p14:cNvContentPartPr/>
                <p14:nvPr/>
              </p14:nvContentPartPr>
              <p14:xfrm>
                <a:off x="1657255" y="4300516"/>
                <a:ext cx="1771560" cy="1890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CB464AA-450E-E44D-9915-17A6C16499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642135" y="4285036"/>
                  <a:ext cx="1801800" cy="19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051AC17-74CF-A644-9AB6-2194BAB16A0D}"/>
                    </a:ext>
                  </a:extLst>
                </p14:cNvPr>
                <p14:cNvContentPartPr/>
                <p14:nvPr/>
              </p14:nvContentPartPr>
              <p14:xfrm>
                <a:off x="-125465" y="3345796"/>
                <a:ext cx="2451600" cy="1990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051AC17-74CF-A644-9AB6-2194BAB16A0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-140585" y="3330676"/>
                  <a:ext cx="2482200" cy="20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E12675E-844B-6A4A-B7FC-94608ED76D74}"/>
                    </a:ext>
                  </a:extLst>
                </p14:cNvPr>
                <p14:cNvContentPartPr/>
                <p14:nvPr/>
              </p14:nvContentPartPr>
              <p14:xfrm>
                <a:off x="333175" y="4531276"/>
                <a:ext cx="69120" cy="325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E12675E-844B-6A4A-B7FC-94608ED76D7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8055" y="4516156"/>
                  <a:ext cx="997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2DED94F-E0D9-B544-84C2-EA9FE0286AAE}"/>
                    </a:ext>
                  </a:extLst>
                </p14:cNvPr>
                <p14:cNvContentPartPr/>
                <p14:nvPr/>
              </p14:nvContentPartPr>
              <p14:xfrm>
                <a:off x="189535" y="4483396"/>
                <a:ext cx="369000" cy="279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2DED94F-E0D9-B544-84C2-EA9FE0286AA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4415" y="4468276"/>
                  <a:ext cx="3996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F740686-7EF1-0C42-9A85-745F6CA7CD3F}"/>
                    </a:ext>
                  </a:extLst>
                </p14:cNvPr>
                <p14:cNvContentPartPr/>
                <p14:nvPr/>
              </p14:nvContentPartPr>
              <p14:xfrm>
                <a:off x="434695" y="4008556"/>
                <a:ext cx="258120" cy="760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F740686-7EF1-0C42-9A85-745F6CA7CD3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9575" y="3993436"/>
                  <a:ext cx="28872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B9C7432-D48A-7E48-B088-EDAFF1B2C639}"/>
                    </a:ext>
                  </a:extLst>
                </p14:cNvPr>
                <p14:cNvContentPartPr/>
                <p14:nvPr/>
              </p14:nvContentPartPr>
              <p14:xfrm>
                <a:off x="603895" y="4076956"/>
                <a:ext cx="272160" cy="621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B9C7432-D48A-7E48-B088-EDAFF1B2C63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88775" y="4061476"/>
                  <a:ext cx="30276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66F3082-1AA5-F845-BCCD-FED371BB6E52}"/>
                    </a:ext>
                  </a:extLst>
                </p14:cNvPr>
                <p14:cNvContentPartPr/>
                <p14:nvPr/>
              </p14:nvContentPartPr>
              <p14:xfrm>
                <a:off x="900175" y="4075156"/>
                <a:ext cx="132120" cy="142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66F3082-1AA5-F845-BCCD-FED371BB6E5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85055" y="4060036"/>
                  <a:ext cx="162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FAD3685-B413-DB4A-9C24-4DA5010BA22A}"/>
                    </a:ext>
                  </a:extLst>
                </p14:cNvPr>
                <p14:cNvContentPartPr/>
                <p14:nvPr/>
              </p14:nvContentPartPr>
              <p14:xfrm>
                <a:off x="669055" y="4896676"/>
                <a:ext cx="386640" cy="427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FAD3685-B413-DB4A-9C24-4DA5010BA22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53935" y="4881196"/>
                  <a:ext cx="416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FEF97F-D75B-1A49-B548-887590E6D133}"/>
                    </a:ext>
                  </a:extLst>
                </p14:cNvPr>
                <p14:cNvContentPartPr/>
                <p14:nvPr/>
              </p14:nvContentPartPr>
              <p14:xfrm>
                <a:off x="710095" y="4964356"/>
                <a:ext cx="511920" cy="462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FEF97F-D75B-1A49-B548-887590E6D13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4615" y="4948876"/>
                  <a:ext cx="5425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B6BD97-C860-1E45-BE0D-F0808BE4FC7E}"/>
                    </a:ext>
                  </a:extLst>
                </p14:cNvPr>
                <p14:cNvContentPartPr/>
                <p14:nvPr/>
              </p14:nvContentPartPr>
              <p14:xfrm>
                <a:off x="951655" y="4307356"/>
                <a:ext cx="429480" cy="498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B6BD97-C860-1E45-BE0D-F0808BE4FC7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36175" y="4292236"/>
                  <a:ext cx="460080" cy="52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399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4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06006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1C2431"/>
      </a:dk2>
      <a:lt2>
        <a:srgbClr val="F3F0F1"/>
      </a:lt2>
      <a:accent1>
        <a:srgbClr val="33B397"/>
      </a:accent1>
      <a:accent2>
        <a:srgbClr val="2AA4C2"/>
      </a:accent2>
      <a:accent3>
        <a:srgbClr val="3C77D4"/>
      </a:accent3>
      <a:accent4>
        <a:srgbClr val="403CC7"/>
      </a:accent4>
      <a:accent5>
        <a:srgbClr val="803CD4"/>
      </a:accent5>
      <a:accent6>
        <a:srgbClr val="AD2AC2"/>
      </a:accent6>
      <a:hlink>
        <a:srgbClr val="BF3F5C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35</Words>
  <Application>Microsoft Macintosh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GradientRiseVTI</vt:lpstr>
      <vt:lpstr>Data science project management Playlist – video 2 </vt:lpstr>
      <vt:lpstr>Objective</vt:lpstr>
      <vt:lpstr>Four points </vt:lpstr>
      <vt:lpstr>1. Asking question early</vt:lpstr>
      <vt:lpstr>2. Document knowledge </vt:lpstr>
      <vt:lpstr>3.Iteration plan</vt:lpstr>
      <vt:lpstr>4.Early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formulation</dc:title>
  <dc:creator>ankit tomar</dc:creator>
  <cp:lastModifiedBy>ankit tomar</cp:lastModifiedBy>
  <cp:revision>3</cp:revision>
  <dcterms:created xsi:type="dcterms:W3CDTF">2022-08-01T19:05:30Z</dcterms:created>
  <dcterms:modified xsi:type="dcterms:W3CDTF">2022-08-02T17:37:35Z</dcterms:modified>
</cp:coreProperties>
</file>