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1b9b7bdc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1b9b7bdc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1b9b7bdc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1b9b7bdc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1b9b7bdc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1b9b7bdc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1b9b7bdc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1b9b7bd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11b9b7bdc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11b9b7bdc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11b9b7bdc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11b9b7bdc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1b9b7bdc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1b9b7bdc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1b9b7bd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1b9b7bd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1b9b7bd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1b9b7bd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1b9b7bd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1b9b7bd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1b9b7bd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1b9b7bd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1b9b7bdc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1b9b7bd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1b9b7bdc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11b9b7bd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1b9b7bd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1b9b7bd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1b9b7bdc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11b9b7bdc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819150" y="1030975"/>
            <a:ext cx="7505700" cy="3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50325" y="337425"/>
            <a:ext cx="901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FACE DETECTION AND RECOGNITION</a:t>
            </a:r>
            <a:endParaRPr b="1" sz="3000"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2314775" y="1034725"/>
            <a:ext cx="3999900" cy="20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BY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3000"/>
              <a:t>Ankit Tripathi</a:t>
            </a:r>
            <a:endParaRPr b="1"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3000"/>
              <a:t>Roll No. 17010107</a:t>
            </a:r>
            <a:endParaRPr sz="3000"/>
          </a:p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1406425" y="3376275"/>
            <a:ext cx="6107700" cy="1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Supervised BY: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2400"/>
              <a:t>Dr. Kishorjit Nongmeikapam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279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Face recognition</a:t>
            </a:r>
            <a:endParaRPr b="1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030975"/>
            <a:ext cx="8013300" cy="3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Our recognition part is done by LBPH(local binary pattern histogram) algorithm to recognize the face.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In this process image from our training dataset is divided into smaller blocks and then we look over each pixels.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Now we look to each neighbour pixel. If value of neighbour pixel is greater than the inspected pixel ,then 1 is assigned to that neighbour else 0.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76900" y="365800"/>
            <a:ext cx="7947900" cy="4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Histogram of each region is created and then finally concatenated to make a set of histograms representing the 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This data is then trained.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Finally we do these steps and match it with our trained data for a new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We print the id associated with that person.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00" y="243875"/>
            <a:ext cx="5276525" cy="13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281500" y="168425"/>
            <a:ext cx="4610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OpenCV library</a:t>
            </a:r>
            <a:endParaRPr b="1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81500" y="1000775"/>
            <a:ext cx="7972500" cy="3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Opencv is a widely used computer vision library.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The library has more than 2500 optimized algorithms which can do the tasks like detect and recognize faces, identify objects, track camera movements, image processing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This library is used by many big companies like google, yahoo , intel as well as some startups like Applied Minds, VideoSurf.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It has c++, python , java , matlab interfaces and work on all kind of 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61950" y="1503150"/>
            <a:ext cx="8013000" cy="20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Python is used to implement this system.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Opencv library is used for detection , training and recognizing.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Image dataset is created using phone camera.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850" y="88550"/>
            <a:ext cx="8013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Some output results</a:t>
            </a:r>
            <a:endParaRPr b="1"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50" y="898350"/>
            <a:ext cx="3827050" cy="306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150" y="848750"/>
            <a:ext cx="4068600" cy="31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241125"/>
            <a:ext cx="85206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Advantage of this system</a:t>
            </a:r>
            <a:endParaRPr b="1"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030975"/>
            <a:ext cx="8013300" cy="3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It is very easy to implement.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Can work even on 5-6 image dataset but it can affect the accuracy.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Real time recognition.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18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Disadvantages</a:t>
            </a:r>
            <a:endParaRPr b="1"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01825" y="1824600"/>
            <a:ext cx="7852800" cy="1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Since it is very basic system , its accuracy is not very high.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Give lots of false negative results.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92550" y="48000"/>
            <a:ext cx="85206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31350" y="777800"/>
            <a:ext cx="7932300" cy="4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Introduction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Applications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Implementation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Face detection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Haar features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Face recognition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Opencv library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Some output 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Advantages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Disadvantages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19150" y="453800"/>
            <a:ext cx="2214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Introduction</a:t>
            </a:r>
            <a:endParaRPr b="1" sz="28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19150" y="1085000"/>
            <a:ext cx="75057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sz="2400"/>
              <a:t>Face recognition is a technology by which our computer not only detect face but also  identify that face.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sz="2400"/>
              <a:t>Have a various use in IT industries because of contactless feature.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sz="2400"/>
              <a:t>Can be used in any hardware having camera.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68900" y="122300"/>
            <a:ext cx="7505700" cy="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Applications</a:t>
            </a:r>
            <a:endParaRPr b="1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19150" y="733600"/>
            <a:ext cx="7505700" cy="4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i="1" lang="en-GB" sz="2400"/>
              <a:t>Biometrics: </a:t>
            </a:r>
            <a:r>
              <a:rPr lang="en-GB" sz="2400"/>
              <a:t>can be used in biometrics attendance systems. Can be used in adhaar.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i="1" lang="en-GB" sz="2400"/>
              <a:t>Defence: </a:t>
            </a:r>
            <a:r>
              <a:rPr lang="en-GB" sz="2400"/>
              <a:t>one can hit a particular target using programmed weapons.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i="1" lang="en-GB" sz="2400"/>
              <a:t>Payment:</a:t>
            </a:r>
            <a:r>
              <a:rPr lang="en-GB" sz="2400"/>
              <a:t> for verification purpose we can implement facial recognition instead for </a:t>
            </a:r>
            <a:r>
              <a:rPr b="1" lang="en-GB" sz="2400"/>
              <a:t>PIN.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i="1" lang="en-GB" sz="2400"/>
              <a:t>Social media:</a:t>
            </a:r>
            <a:r>
              <a:rPr lang="en-GB" sz="2400"/>
              <a:t> Ex. Instagram assign username of the person in the photo.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i="1" lang="en-GB" sz="2400"/>
              <a:t>Criminal identification: </a:t>
            </a:r>
            <a:r>
              <a:rPr lang="en-GB" sz="2400"/>
              <a:t>used by intelligence agencies and police.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118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Implementation</a:t>
            </a:r>
            <a:endParaRPr b="1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884050"/>
            <a:ext cx="80133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Every facial recognition system have same approach. These steps are: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Face detection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Feature extraction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Face recognition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71425" y="128150"/>
            <a:ext cx="2859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Face Detection</a:t>
            </a:r>
            <a:endParaRPr b="1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71425" y="1177050"/>
            <a:ext cx="8053500" cy="3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sz="2400"/>
              <a:t>Before identifying a face we must have to detect it first.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sz="2400"/>
              <a:t>There  are lots of algorithm to achieve our goal, ex. Viola-jones algorithm ,</a:t>
            </a:r>
            <a:r>
              <a:rPr lang="en-GB" sz="2400"/>
              <a:t> histogram of gradient method etc.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 sz="2400"/>
              <a:t>We will use Viola-jones algorithm to detect face.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31500" y="426875"/>
            <a:ext cx="8636400" cy="43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We must convert our image into grayscale as we don’t need color data for face detection.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Also color data are represented by 2D array with three channels of RGB while a grayscale image is represented by only 2D array with zero channels. So doing any operation on colored image is more complex than grayscale image.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975" y="2823875"/>
            <a:ext cx="50990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21750" y="178950"/>
            <a:ext cx="2702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Haar features</a:t>
            </a:r>
            <a:endParaRPr b="1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81750" y="1034725"/>
            <a:ext cx="8679600" cy="3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It is a convolutional kernel used for edge detection.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It is applied all over the image to find the face.</a:t>
            </a:r>
            <a:endParaRPr sz="24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875" y="1637475"/>
            <a:ext cx="5424800" cy="16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00925" y="1305975"/>
            <a:ext cx="8659500" cy="29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We can get more than 160000 features of the face using haar features.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Most of the features founded  are irrelevant.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GB" sz="2400"/>
              <a:t>Viola-Jones suggested to use adaboost to select only selected features . This decreases the number of features to about 6000.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