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9" r:id="rId2"/>
    <p:sldId id="256" r:id="rId3"/>
    <p:sldId id="257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83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574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0221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176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8591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850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7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8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7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7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3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1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6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2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D1ED7125-E678-B159-437D-97039BDB9D0E}"/>
              </a:ext>
            </a:extLst>
          </p:cNvPr>
          <p:cNvSpPr/>
          <p:nvPr/>
        </p:nvSpPr>
        <p:spPr>
          <a:xfrm>
            <a:off x="647114" y="548641"/>
            <a:ext cx="8975187" cy="119575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masis MT Pro Black" panose="02040A04050005020304" pitchFamily="18" charset="0"/>
              </a:rPr>
              <a:t>Presentation On IPO in Computer</a:t>
            </a:r>
            <a:endParaRPr lang="en-IN" sz="3600" dirty="0">
              <a:solidFill>
                <a:srgbClr val="FF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3AB75-FADB-CC6A-91E3-6135DC78B285}"/>
              </a:ext>
            </a:extLst>
          </p:cNvPr>
          <p:cNvSpPr txBox="1"/>
          <p:nvPr/>
        </p:nvSpPr>
        <p:spPr>
          <a:xfrm>
            <a:off x="534573" y="4895557"/>
            <a:ext cx="3727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Presented By:-</a:t>
            </a:r>
          </a:p>
          <a:p>
            <a:r>
              <a:rPr lang="en-US" sz="3200" dirty="0"/>
              <a:t>Ankit Yadav</a:t>
            </a:r>
          </a:p>
          <a:p>
            <a:r>
              <a:rPr lang="en-US" sz="3200" dirty="0"/>
              <a:t>O-Level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26FAD-EC78-843A-5E7C-826C48CD74D8}"/>
              </a:ext>
            </a:extLst>
          </p:cNvPr>
          <p:cNvSpPr txBox="1"/>
          <p:nvPr/>
        </p:nvSpPr>
        <p:spPr>
          <a:xfrm>
            <a:off x="6257779" y="4895557"/>
            <a:ext cx="3727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Under Guidance:-</a:t>
            </a:r>
          </a:p>
          <a:p>
            <a:r>
              <a:rPr lang="en-US" sz="3200" dirty="0"/>
              <a:t>Ashish Sir</a:t>
            </a:r>
          </a:p>
          <a:p>
            <a:endParaRPr lang="en-IN" sz="3200" dirty="0"/>
          </a:p>
        </p:txBody>
      </p:sp>
      <p:pic>
        <p:nvPicPr>
          <p:cNvPr id="6" name="Picture 5" descr="A hand writing a diagram&#10;&#10;Description automatically generated with low confidence">
            <a:extLst>
              <a:ext uri="{FF2B5EF4-FFF2-40B4-BE49-F238E27FC236}">
                <a16:creationId xmlns:a16="http://schemas.microsoft.com/office/drawing/2014/main" id="{DD0C0417-D702-8DA1-4CF3-CCB0CA791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66" y="1822151"/>
            <a:ext cx="4501660" cy="29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7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6C78-51D8-C504-EBEE-BAD06331A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302" y="339505"/>
            <a:ext cx="7932511" cy="62139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Amasis MT Pro Black" panose="02040A04050005020304" pitchFamily="18" charset="0"/>
              </a:rPr>
              <a:t>Presentation On IPO </a:t>
            </a:r>
            <a:endParaRPr lang="en-IN" b="1" dirty="0">
              <a:solidFill>
                <a:schemeClr val="tx2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B7F56-B785-739B-3E0F-0CB3814F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08" y="1392573"/>
            <a:ext cx="3433842" cy="4915237"/>
          </a:xfrm>
        </p:spPr>
        <p:txBody>
          <a:bodyPr anchor="ctr">
            <a:normAutofit/>
          </a:bodyPr>
          <a:lstStyle/>
          <a:p>
            <a:pPr lvl="2" algn="l">
              <a:lnSpc>
                <a:spcPct val="100000"/>
              </a:lnSpc>
            </a:pPr>
            <a:r>
              <a:rPr lang="en-US" sz="2800" dirty="0">
                <a:solidFill>
                  <a:schemeClr val="tx2"/>
                </a:solidFill>
                <a:latin typeface="Amasis MT Pro Black" panose="02040A04050005020304" pitchFamily="18" charset="0"/>
              </a:rPr>
              <a:t>What is IPO</a:t>
            </a:r>
          </a:p>
          <a:p>
            <a:pPr algn="just">
              <a:lnSpc>
                <a:spcPct val="100000"/>
              </a:lnSpc>
            </a:pPr>
            <a:r>
              <a:rPr lang="en-US" sz="1900" dirty="0">
                <a:solidFill>
                  <a:schemeClr val="tx2"/>
                </a:solidFill>
              </a:rPr>
              <a:t>IPO is stand for Input Process Output also known as IPO Cycle</a:t>
            </a:r>
          </a:p>
          <a:p>
            <a:pPr algn="just">
              <a:lnSpc>
                <a:spcPct val="100000"/>
              </a:lnSpc>
            </a:pPr>
            <a:r>
              <a:rPr lang="en-US" sz="1900" b="1" i="0" dirty="0">
                <a:solidFill>
                  <a:schemeClr val="tx2"/>
                </a:solidFill>
                <a:effectLst/>
                <a:latin typeface="Google Sans"/>
              </a:rPr>
              <a:t>The IPO cycle is defined as a computer procedure for the processing of information. In computation, it is a critical process through which users get the desired outcome. It comprises mainly of three elements; input, process, and output.</a:t>
            </a:r>
            <a:endParaRPr lang="en-US" sz="1900" b="1" dirty="0">
              <a:solidFill>
                <a:schemeClr val="tx2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702411-CBC0-DA2A-42CC-0F43A988B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8856" y="2773415"/>
            <a:ext cx="5436957" cy="260371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/>
        </p:spPr>
      </p:pic>
    </p:spTree>
    <p:extLst>
      <p:ext uri="{BB962C8B-B14F-4D97-AF65-F5344CB8AC3E}">
        <p14:creationId xmlns:p14="http://schemas.microsoft.com/office/powerpoint/2010/main" val="47961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6C78-51D8-C504-EBEE-BAD06331A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554" y="-929098"/>
            <a:ext cx="6542916" cy="275977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masis MT Pro Black" panose="02040A04050005020304" pitchFamily="18" charset="0"/>
              </a:rPr>
              <a:t>Input Devices</a:t>
            </a:r>
            <a:endParaRPr lang="en-IN" b="1" dirty="0">
              <a:solidFill>
                <a:schemeClr val="tx2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DA359-9A22-9173-290B-A2F231B85835}"/>
              </a:ext>
            </a:extLst>
          </p:cNvPr>
          <p:cNvSpPr txBox="1"/>
          <p:nvPr/>
        </p:nvSpPr>
        <p:spPr>
          <a:xfrm>
            <a:off x="1336945" y="1463040"/>
            <a:ext cx="2756754" cy="426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/>
              <a:t>Keyboard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/>
              <a:t>Mouse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/>
              <a:t>Microphone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/>
              <a:t>Light Pen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/>
              <a:t>Scanner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9CF9A-3192-14A7-5F57-B34CF45C1302}"/>
              </a:ext>
            </a:extLst>
          </p:cNvPr>
          <p:cNvSpPr txBox="1"/>
          <p:nvPr/>
        </p:nvSpPr>
        <p:spPr>
          <a:xfrm>
            <a:off x="5458264" y="2072808"/>
            <a:ext cx="41359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solidFill>
                  <a:srgbClr val="202124"/>
                </a:solidFill>
                <a:latin typeface="Amasis MT Pro Black" panose="02040A04050005020304" pitchFamily="18" charset="0"/>
              </a:rPr>
              <a:t>What is Input Device </a:t>
            </a:r>
          </a:p>
          <a:p>
            <a:pPr algn="l"/>
            <a:endParaRPr lang="en-IN" sz="2400" b="1" i="0" dirty="0">
              <a:solidFill>
                <a:srgbClr val="202124"/>
              </a:solidFill>
              <a:effectLst/>
              <a:latin typeface="Amasis MT Pro Black" panose="02040A040500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i="0" dirty="0">
                <a:solidFill>
                  <a:srgbClr val="202124"/>
                </a:solidFill>
                <a:effectLst/>
                <a:latin typeface="Google Sans"/>
              </a:rPr>
              <a:t>Input Device Definition</a:t>
            </a:r>
            <a:r>
              <a:rPr lang="en-IN" sz="2400" b="1" i="0" dirty="0">
                <a:solidFill>
                  <a:srgbClr val="202124"/>
                </a:solidFill>
                <a:effectLst/>
                <a:latin typeface="Google Sans"/>
              </a:rPr>
              <a:t>: </a:t>
            </a:r>
            <a:r>
              <a:rPr lang="en-IN" sz="2400" b="0" i="0" dirty="0">
                <a:solidFill>
                  <a:srgbClr val="040C28"/>
                </a:solidFill>
                <a:effectLst/>
                <a:latin typeface="Google Sans"/>
              </a:rPr>
              <a:t>A piece of equipment/hardware which helps us enter data into a computer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 is called an input device.</a:t>
            </a:r>
            <a:endParaRPr lang="en-IN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b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209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E46C78-51D8-C504-EBEE-BAD06331A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/>
              <a:t>KEYBOARD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9CF9A-3192-14A7-5F57-B34CF45C1302}"/>
              </a:ext>
            </a:extLst>
          </p:cNvPr>
          <p:cNvSpPr txBox="1"/>
          <p:nvPr/>
        </p:nvSpPr>
        <p:spPr>
          <a:xfrm>
            <a:off x="5326886" y="2234331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Keyboard:-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Keyboard is for putting information including letters, words and number into your computer</a:t>
            </a:r>
            <a:br>
              <a:rPr 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Closeup of a keyboard">
            <a:extLst>
              <a:ext uri="{FF2B5EF4-FFF2-40B4-BE49-F238E27FC236}">
                <a16:creationId xmlns:a16="http://schemas.microsoft.com/office/drawing/2014/main" id="{9845C26A-1793-DBEC-33F0-F3B486421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6" r="34558" b="1"/>
          <a:stretch/>
        </p:blipFill>
        <p:spPr>
          <a:xfrm>
            <a:off x="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3792E9-02B5-8ED2-C1A4-53607F7FE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9715" y="5123635"/>
            <a:ext cx="3514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5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Hand on mouse">
            <a:extLst>
              <a:ext uri="{FF2B5EF4-FFF2-40B4-BE49-F238E27FC236}">
                <a16:creationId xmlns:a16="http://schemas.microsoft.com/office/drawing/2014/main" id="{09FBC77C-ECC8-623F-54D4-2BBBED8D1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30" r="10259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E46C78-51D8-C504-EBEE-BAD06331A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388" y="-369446"/>
            <a:ext cx="3887839" cy="23721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MOUSE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9CF9A-3192-14A7-5F57-B34CF45C1302}"/>
              </a:ext>
            </a:extLst>
          </p:cNvPr>
          <p:cNvSpPr txBox="1"/>
          <p:nvPr/>
        </p:nvSpPr>
        <p:spPr>
          <a:xfrm>
            <a:off x="5238080" y="2160589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43881-03B2-1B28-84E3-E58B11BCD1C0}"/>
              </a:ext>
            </a:extLst>
          </p:cNvPr>
          <p:cNvSpPr txBox="1"/>
          <p:nvPr/>
        </p:nvSpPr>
        <p:spPr>
          <a:xfrm>
            <a:off x="6019800" y="2002722"/>
            <a:ext cx="304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Mouse:-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The mouse is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a small, movable device that lets you control a range of things on a computer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7761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E46C78-51D8-C504-EBEE-BAD06331A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/>
              <a:t>MICROPHONE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43881-03B2-1B28-84E3-E58B11BCD1C0}"/>
              </a:ext>
            </a:extLst>
          </p:cNvPr>
          <p:cNvSpPr txBox="1"/>
          <p:nvPr/>
        </p:nvSpPr>
        <p:spPr>
          <a:xfrm>
            <a:off x="5516422" y="2252135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latin typeface="Google Sans"/>
              </a:rPr>
              <a:t>MICROPHONE:-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b="0" i="0" dirty="0">
                <a:effectLst/>
                <a:latin typeface="Google Sans"/>
              </a:rPr>
              <a:t>A microphone is a device that translates sound vibrations in the air into electronic signals and scribes them to a recording medium or over a loudspeaker</a:t>
            </a:r>
            <a:r>
              <a:rPr lang="en-US" b="0" i="0" dirty="0">
                <a:effectLst/>
                <a:latin typeface="Google Sans"/>
              </a:rPr>
              <a:t>. </a:t>
            </a:r>
            <a:endParaRPr lang="en-US" b="0" i="0" dirty="0">
              <a:effectLst/>
            </a:endParaRPr>
          </a:p>
        </p:txBody>
      </p:sp>
      <p:pic>
        <p:nvPicPr>
          <p:cNvPr id="8" name="Picture 7" descr="Microphone against a white background">
            <a:extLst>
              <a:ext uri="{FF2B5EF4-FFF2-40B4-BE49-F238E27FC236}">
                <a16:creationId xmlns:a16="http://schemas.microsoft.com/office/drawing/2014/main" id="{92895DE3-AB02-EE29-68C0-574AB7F95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2" r="11577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9CF9A-3192-14A7-5F57-B34CF45C1302}"/>
              </a:ext>
            </a:extLst>
          </p:cNvPr>
          <p:cNvSpPr txBox="1"/>
          <p:nvPr/>
        </p:nvSpPr>
        <p:spPr>
          <a:xfrm>
            <a:off x="5238080" y="2160589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81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190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Amasis MT Pro Black</vt:lpstr>
      <vt:lpstr>Arial</vt:lpstr>
      <vt:lpstr>Arial</vt:lpstr>
      <vt:lpstr>Google Sans</vt:lpstr>
      <vt:lpstr>Trebuchet MS</vt:lpstr>
      <vt:lpstr>Wingdings</vt:lpstr>
      <vt:lpstr>Wingdings 3</vt:lpstr>
      <vt:lpstr>Facet</vt:lpstr>
      <vt:lpstr>PowerPoint Presentation</vt:lpstr>
      <vt:lpstr>Presentation On IPO </vt:lpstr>
      <vt:lpstr>Input Devices</vt:lpstr>
      <vt:lpstr>KEYBOARD</vt:lpstr>
      <vt:lpstr>MOUSE </vt:lpstr>
      <vt:lpstr>MICROPHONE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IPO</dc:title>
  <dc:creator>8620</dc:creator>
  <cp:lastModifiedBy>8620</cp:lastModifiedBy>
  <cp:revision>2</cp:revision>
  <dcterms:created xsi:type="dcterms:W3CDTF">2023-06-03T06:33:23Z</dcterms:created>
  <dcterms:modified xsi:type="dcterms:W3CDTF">2023-06-03T08:20:24Z</dcterms:modified>
</cp:coreProperties>
</file>