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F27E7-5DFF-A8ED-70C6-D9C3663B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387BBE-0626-20CF-2267-D358604A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27244-5235-5804-AA5C-4C52E879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71381-2E73-1DF1-3CF7-4E5391D1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F56BE-2CFF-039B-EACE-D93F0579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10CFF-2A2F-6A84-C560-03E2F2E7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528A13-107E-B43E-E0D7-D959F486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FBAE8D-FF8F-B9C2-443F-1FEF918C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60C75B-4C00-44EA-80D9-908D9694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09EA30-94F5-8CB8-0A4C-280005E2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1744FD-F188-34F5-303A-7753E16B1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BF2A68-B503-E3AE-0436-1DDD78E7D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C8876-96F8-F3D1-AB6D-FFE1C8C6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251ECB-2CF3-300A-189F-4C87C8BD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D97F67-5681-F458-2A76-2EA96DE4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BD894-B4CA-F00E-FC96-CAB5A03B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CA065-6790-E457-A760-EBD4E55C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22D21D-8601-873F-E3ED-42BA5F91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6F3EC3-99A2-C1E9-7250-C9BED8A2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06B71-583E-2390-F966-B140A14D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2B1A-AA09-BA81-FFF3-32E8926F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98F0B3-D3A4-9B72-0AC2-212CB277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9CC59-D3CE-C21C-3536-90EA793D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1C10A3-6A21-CA5D-7203-5A5E2DEE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91ACC9-7961-9340-7E54-DAE80952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8E7CD-D651-C3DE-C447-FA54F1C0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CFC4B-7448-B469-F331-658F069E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A62CCE-FACD-8989-5BE2-DCE3E791E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E36404-ECDA-82B2-9B3E-D560FF70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0271B3-266A-0A6F-064A-93DAA0B4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AA63B-FB22-C2EA-C6FE-571C2671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F9B5F-BAC7-F077-FC42-CEAA0DB2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7D80C1-B5BE-1CA8-04DB-07E0F637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7A80D1-7979-1240-C109-1764EE65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CDA149-0513-8F62-10C2-FD7913A86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D54BFA-B4E6-8ED5-2F13-AA183E528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BA891B-4E04-E200-DB0A-5F12E88D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33283D-99B0-A377-EB37-2B99834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6A0B9D-F541-215F-8F3F-9EFE03A8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BFC6A-DF13-6121-B59A-A5DBD44B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E742F7-B6BB-4D7F-963C-470A8F40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0250DF-1030-C270-9CBC-68185D2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F51934-FD30-2CF5-1B47-9D8D7839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F13F1E-8B58-134B-42CA-31F43CD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7BA006-0EE7-842F-ACF6-5B6A16A9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2565BD-C3C3-245C-EEE1-BE14FB79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687CE-AA4E-3DB5-7943-D28A580B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4200A-EE51-9421-F1A4-5D92A81E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778ABE-D72E-118F-9591-D9407E62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3C875F-40A1-385B-67BD-CB7A267C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A95887-4475-2CA3-ADAD-9DD1B66E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055B7C-4F43-ACDC-CC31-E2AEDA0C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F0F4E-9A88-B672-33B3-A59E56E7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1B14ED5-0EB7-79A0-C9B0-83FF378B0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684DD8-C816-07A9-A149-9EBC3373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B75268-F5E1-6988-8819-ADD3DB9A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6D4A03-DCD3-70AA-92CF-8E98E59E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8396D1-AFF1-0874-E613-7F4B2436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26E21E-AC2F-70D8-4520-F80E9314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030F69-AC95-DDE0-6A1C-28E282CA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A16A6-D31A-C176-BDB8-6973573B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CA01-8F46-4A46-B41B-6883FCAA64D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5C53F3-F6A3-CC38-2A69-377B42CF1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4B1C1D-9BE4-1240-675E-A80B9CA6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1AC3-F933-4FAB-9FAC-0BEA0CF9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row of black computer servers&#10;&#10;Description automatically generated">
            <a:extLst>
              <a:ext uri="{FF2B5EF4-FFF2-40B4-BE49-F238E27FC236}">
                <a16:creationId xmlns:a16="http://schemas.microsoft.com/office/drawing/2014/main" xmlns="" id="{FE9CC304-838D-9682-69B7-D0B57B3DB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2F296-7A6C-5D86-AF05-7DD0AD23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WHAT IS SUPER COMPUTER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D4BFEC-8E8F-0C90-CB49-EFF8EC39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 dirty="0">
                <a:solidFill>
                  <a:schemeClr val="bg1"/>
                </a:solidFill>
                <a:effectLst/>
              </a:rPr>
              <a:t>A supercomputer is a computer that performs at or near the highest operational rate for computers. Traditionally, supercomputers have been used for scientific and engineering applications that must handle massive databases, do a great amount of computation or both.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erson in a suit and tie&#10;&#10;Description automatically generated">
            <a:extLst>
              <a:ext uri="{FF2B5EF4-FFF2-40B4-BE49-F238E27FC236}">
                <a16:creationId xmlns:a16="http://schemas.microsoft.com/office/drawing/2014/main" xmlns="" id="{0FE1DC9D-6BB8-56E2-6C1D-648629549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4" r="1" b="34788"/>
          <a:stretch/>
        </p:blipFill>
        <p:spPr>
          <a:xfrm>
            <a:off x="3636196" y="0"/>
            <a:ext cx="866851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0C0D983-5FDB-244C-83EB-E7EDF0F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WHEN WAS INTODUCE SUPER COMPUTER AND WHO INVENT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9D0B025-9278-AD6C-A044-34A251BDF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 dirty="0">
                <a:solidFill>
                  <a:schemeClr val="bg1"/>
                </a:solidFill>
                <a:effectLst/>
              </a:rPr>
              <a:t>Seymour Cray unveiled the CRAY-1 in 1976, considered the first supercomputer. Born in Chippewa Falls, Wisconsin, Cray was interested in chemistry and radio as a child. After a brief service during World War II, he went to the University of Minnesota where he studied engineering.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ong shot of a server room&#10;&#10;Description automatically generated">
            <a:extLst>
              <a:ext uri="{FF2B5EF4-FFF2-40B4-BE49-F238E27FC236}">
                <a16:creationId xmlns:a16="http://schemas.microsoft.com/office/drawing/2014/main" xmlns="" id="{F044656E-DAF3-E939-4B63-6912B5057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r="1777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530C7-3D3A-B119-A38F-46BC9C8E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SUPER COMPUTER BASED TECQLOGY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BD0FC-F9D8-47EC-B570-B94B56195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 dirty="0">
                <a:solidFill>
                  <a:schemeClr val="bg1"/>
                </a:solidFill>
                <a:effectLst/>
              </a:rPr>
              <a:t>Supercomputing technology comprises supercomputers, the fastest computers in the world. Supercomputers are made up of interconnects, I/O systems, memory and processor cores. Unlike traditional computers, supercomputers use more than one central processing unit (CPU).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F0951-1169-B5D7-3ADE-3F845229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462BD-6FD0-CC04-4842-7B0A9645C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46A5BD-A398-8382-EA43-BB7211642E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SUPER COMPUTER</vt:lpstr>
      <vt:lpstr>WHEN WAS INTODUCE SUPER COMPUTER AND WHO INVENT </vt:lpstr>
      <vt:lpstr>SUPER COMPUTER BASED TECQLOGY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SUPER COMPUTER</dc:title>
  <dc:creator>8617</dc:creator>
  <cp:lastModifiedBy>USER</cp:lastModifiedBy>
  <cp:revision>5</cp:revision>
  <dcterms:created xsi:type="dcterms:W3CDTF">2023-09-04T05:52:05Z</dcterms:created>
  <dcterms:modified xsi:type="dcterms:W3CDTF">2023-09-05T06:27:57Z</dcterms:modified>
</cp:coreProperties>
</file>