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lani, Ankitkumar" initials="VA" lastIdx="1" clrIdx="0">
    <p:extLst>
      <p:ext uri="{19B8F6BF-5375-455C-9EA6-DF929625EA0E}">
        <p15:presenceInfo xmlns:p15="http://schemas.microsoft.com/office/powerpoint/2012/main" userId="S::avelani@deloitte.com::039f6639-35cd-4471-8ac8-1e78077ab1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6" autoAdjust="0"/>
  </p:normalViewPr>
  <p:slideViewPr>
    <p:cSldViewPr snapToGrid="0">
      <p:cViewPr varScale="1">
        <p:scale>
          <a:sx n="74" d="100"/>
          <a:sy n="74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A0A5-ADEC-4D5E-BDCD-66B3F1F9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326EF-7DD4-4BEC-B52E-95F14DDED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8FEB-2E94-4F4F-8643-C07D13E2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0C5D-4E73-493F-B351-26610204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ACBA-BC8F-4D38-AE34-3A6262A2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40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154-72C3-48C9-AA2E-8B123880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1B2FB-4249-4645-9E56-96AB6753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B4046-700C-45E8-96A2-4187B3F5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9C6F-44A0-419A-B830-5B6A49C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3901-A71C-4D2A-8147-3637102B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F1A1D-4FF7-4766-B0B2-30A171944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1D9A-7130-4B86-9888-B080CFEC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8BD0-2F29-4E2E-8AC2-F2090DE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E57A-2765-4FDB-98BC-0873C96C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3B02-7FBC-42C7-B7CA-7DD0C09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6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6E2C-1D03-485E-8991-859A3C39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DC10-BE22-44C7-80E7-47B28461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D21F-D45D-4E3C-80F0-6C1C78DB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4BB-04EA-437C-8DC9-BACA511D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E7E97-A4A0-4AB3-94A9-67D0B81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95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D29A-E3C5-42DF-B749-758904A4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A422C-A553-4522-B22D-46345553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19B80-0B08-470F-B56A-F6B642C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0A20-3EC5-4337-BE43-D9953126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686D-B791-4A89-B07F-831C34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37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ACDD-EA2F-4B28-BE02-E19C72C1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0D92-6CF9-43B0-BEA8-2B0749473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C291-3B6F-4296-A213-F83D9E76C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D50F-B78B-4245-95CB-C391932D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CFF4-0179-456F-809B-2F6AD329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3BC85-8B36-4727-8F23-229B29CB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4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A644-68EA-4184-8C22-50867515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F34E-606A-499F-BEB9-B45DE05B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1BD9-2557-4E72-870C-B10A41C24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96D4-96DF-44DF-A514-D6528DE05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EC4-8997-4F77-BB2F-A49D2680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903AE-6863-4DB1-A792-F7E411A6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A0F1-1480-4DA7-B445-4B3E047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257E9-925A-407C-9885-36BA4F5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5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E21-921C-44F2-8A70-E5D0E44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C5031-8386-48C2-A465-0FD620C9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64CBD-C253-4C83-A6BE-B9FAA0E1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1E6E-56F6-42AD-82F0-62F61892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9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22DC0-EA41-42C8-AEE0-D37B2F7B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3BAD6-938F-4FC3-AB52-4DB267A4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6A8C-3D5D-4215-A627-B823A8E2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3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FA42-2DDA-4EE5-82E7-7499B1DA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A682-038E-4411-8CA6-3F348042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2834-9CAA-4E36-8287-84783EA5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5440-9B85-42C6-98D2-D6BF70D4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6370-418F-4381-BF89-3F34CED6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E7E2-3C18-4939-B5C3-F1962B83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7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EDC9-9F78-4F12-8A64-A4E28DC6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C942E-E09F-4A5E-AC40-AC28B8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F60E-FB20-4187-9A89-143A8DC1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C2264-4589-453D-8932-A93A635C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8A7C-D299-4A71-B6FE-A17053C0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295BF-9F1D-4912-A693-AB62A5B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1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36EB1-A05C-41C0-AF73-E1FCE7E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0085-BF09-4766-8E91-3909E6EB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DC7D-F4D8-4C04-9F83-887507E24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3297-1717-4AB6-BD03-953C432AF56F}" type="datetimeFigureOut">
              <a:rPr lang="en-IN" smtClean="0"/>
              <a:t>14-02-2022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AB5C-F0E6-46E6-B05C-11742DDC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3C51-EB4A-4657-BBC1-4B5C2D500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4E09-59B3-4B37-BBE8-2B9B3C4B8D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6033-C9A2-43CB-9034-239745BA8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2" y="0"/>
            <a:ext cx="11493910" cy="53278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Subject Code :21PSP13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Subject Name : </a:t>
            </a:r>
            <a:r>
              <a:rPr lang="en-US" dirty="0">
                <a:solidFill>
                  <a:srgbClr val="FF0000"/>
                </a:solidFill>
              </a:rPr>
              <a:t>Problem solving     through programming.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Presented by Ved Velani.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9C55-085E-4EB8-8C7B-9BE9FC410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72698" y="2182762"/>
            <a:ext cx="10087898" cy="2748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76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34DD-D47E-4F81-A7AD-CE1892D6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 program which take input of a number and check whether it is palindrome or note.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DC35-ED14-4180-85D6-78251784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a palindrome number ?</a:t>
            </a:r>
          </a:p>
          <a:p>
            <a:pPr marL="0" indent="0">
              <a:buNone/>
            </a:pPr>
            <a:r>
              <a:rPr lang="en-US" dirty="0"/>
              <a:t>A number which reads same from both sides.</a:t>
            </a:r>
          </a:p>
          <a:p>
            <a:pPr marL="0" indent="0">
              <a:buNone/>
            </a:pPr>
            <a:r>
              <a:rPr lang="en-IN" dirty="0"/>
              <a:t>Example 1: Input number :121</a:t>
            </a:r>
          </a:p>
          <a:p>
            <a:pPr marL="0" indent="0">
              <a:buNone/>
            </a:pPr>
            <a:r>
              <a:rPr lang="en-IN" dirty="0"/>
              <a:t>                    Output :Palindrome number </a:t>
            </a:r>
          </a:p>
          <a:p>
            <a:pPr marL="0" indent="0">
              <a:buNone/>
            </a:pPr>
            <a:r>
              <a:rPr lang="en-IN" dirty="0"/>
              <a:t>Example 2: Input number :124</a:t>
            </a:r>
          </a:p>
          <a:p>
            <a:pPr marL="0" indent="0">
              <a:buNone/>
            </a:pPr>
            <a:r>
              <a:rPr lang="en-IN" dirty="0"/>
              <a:t>                    Output :Not Palindrome number </a:t>
            </a:r>
          </a:p>
        </p:txBody>
      </p:sp>
    </p:spTree>
    <p:extLst>
      <p:ext uri="{BB962C8B-B14F-4D97-AF65-F5344CB8AC3E}">
        <p14:creationId xmlns:p14="http://schemas.microsoft.com/office/powerpoint/2010/main" val="38690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FCC-8834-49FB-B592-52B0E8FF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835741"/>
            <a:ext cx="10515600" cy="191216"/>
          </a:xfrm>
        </p:spPr>
        <p:txBody>
          <a:bodyPr>
            <a:normAutofit fontScale="90000"/>
          </a:bodyPr>
          <a:lstStyle/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9FD4-87B7-4F6C-BAFE-5ABFA1997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#include&lt;stdio.h&gt;</a:t>
            </a:r>
          </a:p>
          <a:p>
            <a:pPr marL="0" indent="0">
              <a:buNone/>
            </a:pPr>
            <a:r>
              <a:rPr lang="en-US" sz="9600" dirty="0"/>
              <a:t>int main()</a:t>
            </a:r>
          </a:p>
          <a:p>
            <a:pPr marL="0" indent="0">
              <a:buNone/>
            </a:pPr>
            <a:r>
              <a:rPr lang="en-US" sz="9600" dirty="0"/>
              <a:t>{</a:t>
            </a:r>
          </a:p>
          <a:p>
            <a:pPr marL="457200" lvl="1" indent="0">
              <a:buNone/>
            </a:pPr>
            <a:r>
              <a:rPr lang="en-IN" sz="9600" dirty="0">
                <a:solidFill>
                  <a:srgbClr val="00B0F0"/>
                </a:solidFill>
              </a:rPr>
              <a:t>// input 121   </a:t>
            </a:r>
            <a:r>
              <a:rPr lang="en-IN" sz="9600" dirty="0">
                <a:solidFill>
                  <a:srgbClr val="00B0F0"/>
                </a:solidFill>
                <a:sym typeface="Wingdings" panose="05000000000000000000" pitchFamily="2" charset="2"/>
              </a:rPr>
              <a:t>&lt; --- &gt;  121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int </a:t>
            </a:r>
            <a:r>
              <a:rPr lang="en-IN" sz="9600" dirty="0" err="1">
                <a:sym typeface="Wingdings" panose="05000000000000000000" pitchFamily="2" charset="2"/>
              </a:rPr>
              <a:t>n,c,s</a:t>
            </a:r>
            <a:r>
              <a:rPr lang="en-IN" sz="9600" dirty="0">
                <a:sym typeface="Wingdings" panose="05000000000000000000" pitchFamily="2" charset="2"/>
              </a:rPr>
              <a:t>=0,r;</a:t>
            </a:r>
          </a:p>
          <a:p>
            <a:pPr marL="457200" lvl="1" indent="0">
              <a:buNone/>
            </a:pPr>
            <a:r>
              <a:rPr lang="en-IN" sz="9600" dirty="0" err="1">
                <a:sym typeface="Wingdings" panose="05000000000000000000" pitchFamily="2" charset="2"/>
              </a:rPr>
              <a:t>printf</a:t>
            </a:r>
            <a:r>
              <a:rPr lang="en-IN" sz="9600" dirty="0">
                <a:sym typeface="Wingdings" panose="05000000000000000000" pitchFamily="2" charset="2"/>
              </a:rPr>
              <a:t>(“Enter any Number:  ”);</a:t>
            </a:r>
          </a:p>
          <a:p>
            <a:pPr marL="457200" lvl="1" indent="0">
              <a:buNone/>
            </a:pPr>
            <a:r>
              <a:rPr lang="en-IN" sz="9600" dirty="0" err="1">
                <a:sym typeface="Wingdings" panose="05000000000000000000" pitchFamily="2" charset="2"/>
              </a:rPr>
              <a:t>scanf</a:t>
            </a:r>
            <a:r>
              <a:rPr lang="en-IN" sz="9600" dirty="0">
                <a:sym typeface="Wingdings" panose="05000000000000000000" pitchFamily="2" charset="2"/>
              </a:rPr>
              <a:t>(“%</a:t>
            </a:r>
            <a:r>
              <a:rPr lang="en-IN" sz="9600" dirty="0" err="1">
                <a:sym typeface="Wingdings" panose="05000000000000000000" pitchFamily="2" charset="2"/>
              </a:rPr>
              <a:t>d”,&amp;n</a:t>
            </a:r>
            <a:r>
              <a:rPr lang="en-IN" sz="9600" dirty="0">
                <a:sym typeface="Wingdings" panose="05000000000000000000" pitchFamily="2" charset="2"/>
              </a:rPr>
              <a:t>);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c=n;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while(n&gt;0)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{</a:t>
            </a:r>
          </a:p>
          <a:p>
            <a:pPr marL="914400" lvl="2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r=n%10; </a:t>
            </a:r>
          </a:p>
          <a:p>
            <a:pPr marL="914400" lvl="2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S=r+(s*10);</a:t>
            </a:r>
          </a:p>
          <a:p>
            <a:pPr marL="914400" lvl="2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n=n/10;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if(c==s)</a:t>
            </a:r>
          </a:p>
          <a:p>
            <a:pPr marL="457200" lvl="1" indent="0">
              <a:buNone/>
            </a:pPr>
            <a:r>
              <a:rPr lang="en-IN" sz="9600" dirty="0" err="1">
                <a:sym typeface="Wingdings" panose="05000000000000000000" pitchFamily="2" charset="2"/>
              </a:rPr>
              <a:t>printf</a:t>
            </a:r>
            <a:r>
              <a:rPr lang="en-IN" sz="9600" dirty="0">
                <a:sym typeface="Wingdings" panose="05000000000000000000" pitchFamily="2" charset="2"/>
              </a:rPr>
              <a:t>(“Given number is palindrome number”);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else</a:t>
            </a:r>
          </a:p>
          <a:p>
            <a:pPr marL="457200" lvl="1" indent="0">
              <a:buNone/>
            </a:pPr>
            <a:r>
              <a:rPr lang="en-IN" sz="9600" dirty="0" err="1">
                <a:sym typeface="Wingdings" panose="05000000000000000000" pitchFamily="2" charset="2"/>
              </a:rPr>
              <a:t>printf</a:t>
            </a:r>
            <a:r>
              <a:rPr lang="en-IN" sz="9600" dirty="0">
                <a:sym typeface="Wingdings" panose="05000000000000000000" pitchFamily="2" charset="2"/>
              </a:rPr>
              <a:t>(“Not”);</a:t>
            </a:r>
          </a:p>
          <a:p>
            <a:pPr marL="457200" lvl="1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return 0;</a:t>
            </a:r>
          </a:p>
          <a:p>
            <a:pPr marL="0" indent="0">
              <a:buNone/>
            </a:pPr>
            <a:r>
              <a:rPr lang="en-IN" sz="9600" dirty="0">
                <a:sym typeface="Wingdings" panose="05000000000000000000" pitchFamily="2" charset="2"/>
              </a:rPr>
              <a:t>}</a:t>
            </a:r>
          </a:p>
          <a:p>
            <a:pPr marL="457200" lvl="1" indent="0">
              <a:buNone/>
            </a:pPr>
            <a:endParaRPr lang="en-IN" sz="31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IN" sz="23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AE77-547F-4B97-89E0-E101757C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86116"/>
            <a:ext cx="10515600" cy="6292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C2EC-348F-419F-813C-B67E7B777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321288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Output:</a:t>
            </a:r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Enter any Number: 121</a:t>
            </a:r>
            <a:endParaRPr lang="en-US" sz="2400" dirty="0"/>
          </a:p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Given number is palindrome number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25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8963-C592-4024-A64D-BCB7102D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Factorial program in C.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7326-449A-4BC7-8667-C6854AFE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#include&lt;stdio.h&gt;</a:t>
            </a:r>
          </a:p>
          <a:p>
            <a:pPr marL="0" indent="0">
              <a:buNone/>
            </a:pPr>
            <a:r>
              <a:rPr lang="en-US" sz="2600" dirty="0"/>
              <a:t>int main()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int </a:t>
            </a:r>
            <a:r>
              <a:rPr lang="en-US" sz="2600" dirty="0" err="1"/>
              <a:t>i,fact</a:t>
            </a:r>
            <a:r>
              <a:rPr lang="en-US" sz="2600" dirty="0"/>
              <a:t>=1,num;</a:t>
            </a:r>
          </a:p>
          <a:p>
            <a:pPr marL="457200" lvl="1" indent="0">
              <a:buNone/>
            </a:pPr>
            <a:r>
              <a:rPr lang="en-US" sz="2600" dirty="0" err="1"/>
              <a:t>printf</a:t>
            </a:r>
            <a:r>
              <a:rPr lang="en-US" sz="2600" dirty="0"/>
              <a:t>(“Enter a number: ”);</a:t>
            </a:r>
          </a:p>
          <a:p>
            <a:pPr marL="457200" lvl="1" indent="0">
              <a:buNone/>
            </a:pPr>
            <a:r>
              <a:rPr lang="en-US" sz="2600" dirty="0" err="1"/>
              <a:t>scanf</a:t>
            </a:r>
            <a:r>
              <a:rPr lang="en-US" sz="2600" dirty="0"/>
              <a:t>(“%</a:t>
            </a:r>
            <a:r>
              <a:rPr lang="en-US" sz="2600" dirty="0" err="1"/>
              <a:t>d”,&amp;num</a:t>
            </a:r>
            <a:r>
              <a:rPr lang="en-US" sz="2600" dirty="0"/>
              <a:t>);</a:t>
            </a:r>
          </a:p>
          <a:p>
            <a:pPr marL="457200" lvl="1" indent="0">
              <a:buNone/>
            </a:pPr>
            <a:r>
              <a:rPr lang="en-IN" sz="2600" dirty="0"/>
              <a:t>for(</a:t>
            </a:r>
            <a:r>
              <a:rPr lang="en-IN" sz="2600" dirty="0" err="1"/>
              <a:t>i</a:t>
            </a:r>
            <a:r>
              <a:rPr lang="en-IN" sz="2600" dirty="0"/>
              <a:t>=1;i&lt;=</a:t>
            </a:r>
            <a:r>
              <a:rPr lang="en-IN" sz="2600" dirty="0" err="1"/>
              <a:t>num;i</a:t>
            </a:r>
            <a:r>
              <a:rPr lang="en-IN" sz="2600" dirty="0"/>
              <a:t>++)</a:t>
            </a:r>
          </a:p>
          <a:p>
            <a:pPr marL="457200" lvl="1" indent="0">
              <a:buNone/>
            </a:pPr>
            <a:r>
              <a:rPr lang="en-IN" sz="2600" dirty="0"/>
              <a:t>{</a:t>
            </a:r>
          </a:p>
          <a:p>
            <a:pPr marL="914400" lvl="2" indent="0">
              <a:buNone/>
            </a:pPr>
            <a:r>
              <a:rPr lang="en-US" sz="2600" dirty="0"/>
              <a:t>fact=fact*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 marL="457200" lvl="1" indent="0">
              <a:buNone/>
            </a:pPr>
            <a:r>
              <a:rPr lang="en-US" sz="2600" dirty="0"/>
              <a:t>}</a:t>
            </a:r>
          </a:p>
          <a:p>
            <a:pPr marL="457200" lvl="1" indent="0">
              <a:buNone/>
            </a:pPr>
            <a:r>
              <a:rPr lang="en-US" sz="2600" dirty="0" err="1"/>
              <a:t>printf</a:t>
            </a:r>
            <a:r>
              <a:rPr lang="en-US" sz="2600" dirty="0"/>
              <a:t>(“Factorial:%</a:t>
            </a:r>
            <a:r>
              <a:rPr lang="en-US" sz="2600" dirty="0" err="1"/>
              <a:t>d”,fact</a:t>
            </a:r>
            <a:r>
              <a:rPr lang="en-US" sz="2600" dirty="0"/>
              <a:t>);</a:t>
            </a:r>
          </a:p>
          <a:p>
            <a:pPr marL="457200" lvl="1" indent="0">
              <a:buNone/>
            </a:pPr>
            <a:r>
              <a:rPr lang="en-US" sz="2600" dirty="0"/>
              <a:t>return 0;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3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E694-08E5-4FF6-A2E7-0387165D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7" y="2339642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6373-8145-48D3-9315-F49727FE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97" y="1639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Output:</a:t>
            </a:r>
          </a:p>
          <a:p>
            <a:pPr marL="0" indent="0">
              <a:buNone/>
            </a:pPr>
            <a:r>
              <a:rPr lang="en-US" sz="2800" dirty="0"/>
              <a:t>Enter a number:5</a:t>
            </a:r>
          </a:p>
          <a:p>
            <a:pPr marL="0" indent="0">
              <a:buNone/>
            </a:pPr>
            <a:r>
              <a:rPr lang="en-US" sz="2800" dirty="0"/>
              <a:t>Factorial:120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4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9A29-A2A7-45D0-AED2-A94831E7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1936955"/>
            <a:ext cx="12091219" cy="2103643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 YOU..</a:t>
            </a:r>
            <a:endParaRPr lang="en-IN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275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Subject Code :21PSP13 Subject Name : Problem solving     through programming. Presented by Ved Velani. </vt:lpstr>
      <vt:lpstr>1) C program which take input of a number and check whether it is palindrome or note.</vt:lpstr>
      <vt:lpstr>PowerPoint Presentation</vt:lpstr>
      <vt:lpstr>PowerPoint Presentation</vt:lpstr>
      <vt:lpstr>2) Factorial program in C.</vt:lpstr>
      <vt:lpstr>PowerPoint Presentation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20</cp:revision>
  <dcterms:created xsi:type="dcterms:W3CDTF">2022-02-14T12:20:48Z</dcterms:created>
  <dcterms:modified xsi:type="dcterms:W3CDTF">2022-02-14T15:21:59Z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2022-02-14T12:20:50Z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56682fab-84ea-42e6-8137-107427c17aa6</vt:lpwstr>
  </property>
  <property fmtid="{D5CDD505-2E9C-101B-9397-08002B2CF9AE}" pid="8" name="MSIP_Label_ea60d57e-af5b-4752-ac57-3e4f28ca11dc_ContentBits">
    <vt:lpwstr>0</vt:lpwstr>
  </property>
</Properties>
</file>