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96" r:id="rId2"/>
    <p:sldId id="257" r:id="rId3"/>
    <p:sldId id="302" r:id="rId4"/>
    <p:sldId id="303" r:id="rId5"/>
    <p:sldId id="304" r:id="rId6"/>
    <p:sldId id="305" r:id="rId7"/>
    <p:sldId id="306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97B"/>
    <a:srgbClr val="1E1E1E"/>
    <a:srgbClr val="777BB3"/>
    <a:srgbClr val="F16529"/>
    <a:srgbClr val="E44D26"/>
    <a:srgbClr val="F47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51536" y="3132259"/>
            <a:ext cx="8222100" cy="1666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One Day Workshop for BCA students on </a:t>
            </a:r>
            <a:b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PHP &amp; MySQL</a:t>
            </a:r>
            <a:b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</a:t>
            </a:r>
            <a:b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Department of MCA</a:t>
            </a: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Siddaganga Institute of Technology, Tumkuru</a:t>
            </a: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200" b="1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by</a:t>
            </a:r>
            <a:br>
              <a:rPr lang="en-IN" sz="15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500" b="1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Ankitkumar Velani</a:t>
            </a:r>
            <a:br>
              <a:rPr lang="en-IN" sz="15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500" b="0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Senior Consultant</a:t>
            </a:r>
            <a:br>
              <a:rPr lang="en-IN" sz="1500" b="0" i="0" u="none" strike="noStrike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IN" sz="15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Deloitte India, Bangalore</a:t>
            </a:r>
            <a:br>
              <a:rPr lang="en-IN" sz="10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IN" sz="10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sz="2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with PHP &amp; MySQL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6F2-FC6D-4ED5-9C41-B06DCFB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Student Information Management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BD833-8DC9-4E5C-91EA-A6AA3E2C0C4B}"/>
              </a:ext>
            </a:extLst>
          </p:cNvPr>
          <p:cNvSpPr txBox="1"/>
          <p:nvPr/>
        </p:nvSpPr>
        <p:spPr>
          <a:xfrm>
            <a:off x="267630" y="1010114"/>
            <a:ext cx="8772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Create Student Information Management</a:t>
            </a:r>
          </a:p>
          <a:p>
            <a:pPr lvl="5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Students:</a:t>
            </a:r>
          </a:p>
          <a:p>
            <a:pPr marL="342900" lvl="5" indent="-34290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Student can register them self.</a:t>
            </a:r>
          </a:p>
          <a:p>
            <a:pPr marL="342900" lvl="5" indent="-34290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Student gets the notification from Faculty</a:t>
            </a:r>
          </a:p>
          <a:p>
            <a:pPr marL="342900" lvl="5" indent="-342900">
              <a:buFont typeface="+mj-lt"/>
              <a:buAutoNum type="arabicPeriod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Faculty:</a:t>
            </a: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Faculty can send notification/message/news to registered students.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Faculty can add/delete the notification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Faculty can see the list of registered students on portal.</a:t>
            </a:r>
          </a:p>
        </p:txBody>
      </p:sp>
    </p:spTree>
    <p:extLst>
      <p:ext uri="{BB962C8B-B14F-4D97-AF65-F5344CB8AC3E}">
        <p14:creationId xmlns:p14="http://schemas.microsoft.com/office/powerpoint/2010/main" val="270943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6F2-FC6D-4ED5-9C41-B06DCFB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Student Information Management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BD833-8DC9-4E5C-91EA-A6AA3E2C0C4B}"/>
              </a:ext>
            </a:extLst>
          </p:cNvPr>
          <p:cNvSpPr txBox="1"/>
          <p:nvPr/>
        </p:nvSpPr>
        <p:spPr>
          <a:xfrm>
            <a:off x="267630" y="1010114"/>
            <a:ext cx="8772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Students:</a:t>
            </a:r>
          </a:p>
          <a:p>
            <a:pPr lvl="5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Pages to be design with HTML/PHP</a:t>
            </a:r>
          </a:p>
          <a:p>
            <a:pPr lvl="5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Registration Page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Login Page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(2)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Home Page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77129-7719-4B2C-9254-A0FB7623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1" y="3150144"/>
            <a:ext cx="3801867" cy="19664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B7463F-397B-4A81-979A-3D615FBE8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32" r="11046" b="12552"/>
          <a:stretch/>
        </p:blipFill>
        <p:spPr>
          <a:xfrm>
            <a:off x="4144061" y="746524"/>
            <a:ext cx="1998831" cy="2370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7CD95-FA45-4D4B-9510-B2BFC9D0C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783" y="746524"/>
            <a:ext cx="2429248" cy="1966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8C2BAA-DFB9-4A9C-8DD8-CC9895A823D6}"/>
              </a:ext>
            </a:extLst>
          </p:cNvPr>
          <p:cNvSpPr txBox="1"/>
          <p:nvPr/>
        </p:nvSpPr>
        <p:spPr>
          <a:xfrm>
            <a:off x="4144061" y="73993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IN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34BB7-571E-4908-B0E3-F594B0F889BC}"/>
              </a:ext>
            </a:extLst>
          </p:cNvPr>
          <p:cNvSpPr txBox="1"/>
          <p:nvPr/>
        </p:nvSpPr>
        <p:spPr>
          <a:xfrm>
            <a:off x="6386306" y="74841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IN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AB0C1-8692-4A39-B079-E2BE15D1013B}"/>
              </a:ext>
            </a:extLst>
          </p:cNvPr>
          <p:cNvSpPr txBox="1"/>
          <p:nvPr/>
        </p:nvSpPr>
        <p:spPr>
          <a:xfrm>
            <a:off x="4139758" y="312405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IN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0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6F2-FC6D-4ED5-9C41-B06DCFB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Student Information Management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BD833-8DC9-4E5C-91EA-A6AA3E2C0C4B}"/>
              </a:ext>
            </a:extLst>
          </p:cNvPr>
          <p:cNvSpPr txBox="1"/>
          <p:nvPr/>
        </p:nvSpPr>
        <p:spPr>
          <a:xfrm>
            <a:off x="267630" y="1010114"/>
            <a:ext cx="8772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Faculty:</a:t>
            </a:r>
          </a:p>
          <a:p>
            <a:pPr lvl="5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Pages to design with HTML/PHP</a:t>
            </a:r>
          </a:p>
          <a:p>
            <a:pPr lvl="5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Login Page </a:t>
            </a:r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Home Page </a:t>
            </a:r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(2)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Notification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Student 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D7CD95-FA45-4D4B-9510-B2BFC9D0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84" y="719369"/>
            <a:ext cx="2429248" cy="1966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F7676-6A0F-41D9-B9F0-AFC34D34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84" y="2890879"/>
            <a:ext cx="5619832" cy="1890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E609E-3B2E-4485-A623-C64899D5F8FD}"/>
              </a:ext>
            </a:extLst>
          </p:cNvPr>
          <p:cNvSpPr txBox="1"/>
          <p:nvPr/>
        </p:nvSpPr>
        <p:spPr>
          <a:xfrm>
            <a:off x="3190584" y="72978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IN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F7BC-B368-428B-A1E2-5E100E0BB841}"/>
              </a:ext>
            </a:extLst>
          </p:cNvPr>
          <p:cNvSpPr txBox="1"/>
          <p:nvPr/>
        </p:nvSpPr>
        <p:spPr>
          <a:xfrm>
            <a:off x="3190584" y="289087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IN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2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6F2-FC6D-4ED5-9C41-B06DCFB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Student Information Management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BD833-8DC9-4E5C-91EA-A6AA3E2C0C4B}"/>
              </a:ext>
            </a:extLst>
          </p:cNvPr>
          <p:cNvSpPr txBox="1"/>
          <p:nvPr/>
        </p:nvSpPr>
        <p:spPr>
          <a:xfrm>
            <a:off x="267630" y="1010114"/>
            <a:ext cx="8772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Faculty:</a:t>
            </a:r>
          </a:p>
          <a:p>
            <a:pPr lvl="5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Pages to design with HTML/PHP</a:t>
            </a:r>
          </a:p>
          <a:p>
            <a:pPr lvl="5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Login Page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Home Page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Notification</a:t>
            </a:r>
          </a:p>
          <a:p>
            <a:pPr lvl="8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Add Notification </a:t>
            </a:r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(1)</a:t>
            </a:r>
          </a:p>
          <a:p>
            <a:pPr lvl="8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	- View Notification </a:t>
            </a:r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(2)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Student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47671-4939-42DF-A9E3-6522886C6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5" t="5648" r="18437"/>
          <a:stretch/>
        </p:blipFill>
        <p:spPr>
          <a:xfrm>
            <a:off x="4032772" y="2862065"/>
            <a:ext cx="2797908" cy="2130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FA814-5691-4B27-88CA-4B75287B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" t="5821" r="5407" b="10942"/>
          <a:stretch/>
        </p:blipFill>
        <p:spPr>
          <a:xfrm>
            <a:off x="4032772" y="16350"/>
            <a:ext cx="4601321" cy="2711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149A97-6CCC-43F1-B8A4-583C9B111156}"/>
              </a:ext>
            </a:extLst>
          </p:cNvPr>
          <p:cNvSpPr txBox="1"/>
          <p:nvPr/>
        </p:nvSpPr>
        <p:spPr>
          <a:xfrm>
            <a:off x="6502400" y="2900530"/>
            <a:ext cx="149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2F502-CC0E-4471-993F-7934535C44B9}"/>
              </a:ext>
            </a:extLst>
          </p:cNvPr>
          <p:cNvSpPr txBox="1"/>
          <p:nvPr/>
        </p:nvSpPr>
        <p:spPr>
          <a:xfrm>
            <a:off x="8293553" y="16350"/>
            <a:ext cx="149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6F2-FC6D-4ED5-9C41-B06DCFB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Project: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Student Information Management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BD833-8DC9-4E5C-91EA-A6AA3E2C0C4B}"/>
              </a:ext>
            </a:extLst>
          </p:cNvPr>
          <p:cNvSpPr txBox="1"/>
          <p:nvPr/>
        </p:nvSpPr>
        <p:spPr>
          <a:xfrm>
            <a:off x="185854" y="1014709"/>
            <a:ext cx="8772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Faculty:</a:t>
            </a:r>
          </a:p>
          <a:p>
            <a:pPr lvl="5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Pages to design with HTML/PHP</a:t>
            </a:r>
          </a:p>
          <a:p>
            <a:pPr lvl="5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Login Page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Home Page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Notification</a:t>
            </a:r>
          </a:p>
          <a:p>
            <a:pPr lvl="8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- Add Notification</a:t>
            </a:r>
            <a:endParaRPr lang="en-US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8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- View Notification</a:t>
            </a:r>
            <a:endParaRPr lang="en-US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Student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9D6B7-DE27-427B-AA22-D4187034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6" y="1161317"/>
            <a:ext cx="4907742" cy="34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7073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231</Words>
  <Application>Microsoft Office PowerPoint</Application>
  <PresentationFormat>On-screen Show (16:9)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Arial</vt:lpstr>
      <vt:lpstr>Roboto Light</vt:lpstr>
      <vt:lpstr>Material</vt:lpstr>
      <vt:lpstr>One Day Workshop for BCA students on       PHP &amp; MySQL at  Department of MCA Siddaganga Institute of Technology, Tumkuru   by Ankitkumar Velani Senior Consultant Deloitte India, Bangalore  </vt:lpstr>
      <vt:lpstr>Programming with PHP &amp; MySQL</vt:lpstr>
      <vt:lpstr>Project: Student Information Management</vt:lpstr>
      <vt:lpstr>Project: Student Information Management</vt:lpstr>
      <vt:lpstr>Project: Student Information Management</vt:lpstr>
      <vt:lpstr>Project: Student Information Management</vt:lpstr>
      <vt:lpstr>Project: Student Information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Velani, Ankitkumar</cp:lastModifiedBy>
  <cp:revision>264</cp:revision>
  <dcterms:modified xsi:type="dcterms:W3CDTF">2022-02-11T16:32:51Z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2022-01-05T01:00:54Z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50f75800-2642-476a-b310-3178aefc23c6</vt:lpwstr>
  </property>
  <property fmtid="{D5CDD505-2E9C-101B-9397-08002B2CF9AE}" pid="8" name="MSIP_Label_ea60d57e-af5b-4752-ac57-3e4f28ca11dc_ContentBits">
    <vt:lpwstr>0</vt:lpwstr>
  </property>
</Properties>
</file>