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46F3-2197-4DA3-8858-99BE82B69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9E0CC-9227-4660-83E2-E0E859118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144F-A699-4171-A32D-A615FD63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2750-3AB0-493F-99DE-487FA901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ACD6-F842-4483-B7EA-2143C080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BE08-7E5F-4397-99EF-33014404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7D6E7-BAB0-4988-BE48-DD9F55D2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0352-B4B3-4FAE-BE7C-F1431726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A345-E494-49CE-88DE-185CA614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A289-AB0E-4B9E-965E-3602893D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6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D8097-E9F4-43E4-B4F4-35412D26D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1AC4C-D6EF-4FCD-A70C-0A31CA6A0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61FE-FB27-4248-AF2E-B8531CE6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8BAA-9775-42D6-AC36-67570167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28E2-9A26-45F9-9D62-153927DB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19B-C662-403B-AE77-78350B32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BC03-BFFC-4F20-A0AE-61382B73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517B-01F9-47A6-ADBC-9D08E9C0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EBBE-A1BF-4B16-BA67-735E77BB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9DAE-B1B5-4B6A-A1E4-1D7A8981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D56F-C72F-4265-99E2-3688F49B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93789-7413-44D7-8B2B-F8BA58F8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CC61-969A-4685-9BA8-09C4E51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85B-D794-4E38-9619-4BE880E6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FD0D-3AE1-4C69-B7B4-E334310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4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352-8D97-489F-A931-148F27D7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8943-E0D6-41B3-ACE1-348DDFDEC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F7FA5-5031-45E9-B9F4-E5FF83BEA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1CEEC-8905-47AD-B9EF-14E03B6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F8AF8-EADC-493A-A5CC-45061A72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85B1F-86BD-4570-A8E4-848699B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DFAE-0026-4347-95F5-885A9BEE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FAC9-F315-495F-9FC2-ECEFC728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FC81A-B106-4F25-86D9-646278B48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A7FC9-04F7-4DB6-89AC-AD3425D3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CAA0-CEB7-4F5D-B466-1A5C8CC0B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0AE05-1776-4193-906F-501D76DB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B5A21-9F86-456A-AB20-E39325D0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32610-1693-41F1-A2C0-5A5150D9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6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FF7A-F395-4020-99AB-205979FA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31CA0-D29B-4FBA-BF7E-B7ABF5D0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BF26B-62B8-4E6B-AF3C-21FF656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24CF5-9F0A-4407-9081-932964A4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01642-92AC-46BE-ACE1-A85E5189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E39EF-1B2A-499E-831D-83FA00BF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F27FF-4CE0-491C-A76A-03A6E425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2BC9-A174-4144-8E42-97E5D697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703F-5532-489C-8374-42C1682A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A3C71-13D5-4A0D-8F88-C234B306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48E56-9746-41A6-8AE6-20942D0A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345DA-8296-43CB-B0CB-623D8C70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0F5D-06EA-4D01-821E-137C97C9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0D92-D46E-4342-98A3-E2264D19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1E5A-2FE8-40D5-845F-4D2213B3E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3EDD-14BE-4855-A123-F51D2171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1B2B-0A47-4EDD-BE3F-C731D3C1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9BFD7-61EB-4A22-8876-A595ADC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F451B-4DA4-4823-AC7E-5BD1DED2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1AB5E-761D-47B9-BA8A-7CA94BE8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84BA-F191-4285-B65F-50220534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38D2-9726-426B-AD25-1423C4CEA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BA3B-630A-4D0D-A88F-63600E1D534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1971-4267-46FD-A686-48EF08CE7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7832-3A2B-48E7-AC10-F461F646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E3FA-50BA-4B69-B41D-B0BD1DAF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516AC8-80DF-479B-AB30-1AD6FF63F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2" y="1678892"/>
            <a:ext cx="1229814" cy="122981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E876E47-EE2F-4C3B-A82A-A24EFD07AF74}"/>
              </a:ext>
            </a:extLst>
          </p:cNvPr>
          <p:cNvGrpSpPr/>
          <p:nvPr/>
        </p:nvGrpSpPr>
        <p:grpSpPr>
          <a:xfrm>
            <a:off x="4729089" y="1856520"/>
            <a:ext cx="1844171" cy="841061"/>
            <a:chOff x="4930152" y="3760439"/>
            <a:chExt cx="1844171" cy="8410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26E991B-8FC3-45F4-AC61-46CC4F73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993" y="3760439"/>
              <a:ext cx="1635330" cy="6024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3B8D9A-ACB8-43A6-8F2B-C9D59DDD3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845" y="3879417"/>
              <a:ext cx="1635330" cy="6024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352DE43-27C0-4F98-A027-8D39D4621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0152" y="3999010"/>
              <a:ext cx="1635330" cy="6024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04468-DE14-4027-B29B-D8F6B483EADE}"/>
              </a:ext>
            </a:extLst>
          </p:cNvPr>
          <p:cNvSpPr/>
          <p:nvPr/>
        </p:nvSpPr>
        <p:spPr>
          <a:xfrm>
            <a:off x="9241050" y="1969255"/>
            <a:ext cx="1136987" cy="6519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Quantize</a:t>
            </a:r>
          </a:p>
          <a:p>
            <a:pPr algn="ctr"/>
            <a:r>
              <a:rPr lang="en-US" dirty="0"/>
              <a:t>0 - 255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A0F8D-AD42-4333-BEE2-EFE40528F1D8}"/>
              </a:ext>
            </a:extLst>
          </p:cNvPr>
          <p:cNvSpPr txBox="1"/>
          <p:nvPr/>
        </p:nvSpPr>
        <p:spPr>
          <a:xfrm>
            <a:off x="517300" y="2977905"/>
            <a:ext cx="190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[Channel = 1, </a:t>
            </a:r>
          </a:p>
          <a:p>
            <a:r>
              <a:rPr lang="en-US" sz="1600" dirty="0"/>
              <a:t>Samples = 10*22.5k]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82771-266F-4A91-8626-4A66E9FFCCB1}"/>
              </a:ext>
            </a:extLst>
          </p:cNvPr>
          <p:cNvSpPr txBox="1"/>
          <p:nvPr/>
        </p:nvSpPr>
        <p:spPr>
          <a:xfrm>
            <a:off x="4834045" y="3237965"/>
            <a:ext cx="1818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[Examples = 10, Frames = 96, </a:t>
            </a:r>
          </a:p>
          <a:p>
            <a:r>
              <a:rPr lang="en-US" sz="1600" dirty="0"/>
              <a:t>Freq bins = 64]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8EB2ED-4343-4C5B-A440-D85C2A6CC7BE}"/>
              </a:ext>
            </a:extLst>
          </p:cNvPr>
          <p:cNvSpPr txBox="1"/>
          <p:nvPr/>
        </p:nvSpPr>
        <p:spPr>
          <a:xfrm>
            <a:off x="9801002" y="3074640"/>
            <a:ext cx="168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[Examples = 10, Features = 128]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1B2F76-BF75-4ADC-9989-893CC592046A}"/>
              </a:ext>
            </a:extLst>
          </p:cNvPr>
          <p:cNvSpPr/>
          <p:nvPr/>
        </p:nvSpPr>
        <p:spPr>
          <a:xfrm>
            <a:off x="483597" y="1155726"/>
            <a:ext cx="10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Wave 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D91A15-31C4-4C8A-BE36-B13332A9AB0A}"/>
              </a:ext>
            </a:extLst>
          </p:cNvPr>
          <p:cNvSpPr/>
          <p:nvPr/>
        </p:nvSpPr>
        <p:spPr>
          <a:xfrm>
            <a:off x="4930827" y="1155902"/>
            <a:ext cx="152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Spectrographs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A90B46-0A39-4387-9603-9454EA7A6E43}"/>
              </a:ext>
            </a:extLst>
          </p:cNvPr>
          <p:cNvSpPr/>
          <p:nvPr/>
        </p:nvSpPr>
        <p:spPr>
          <a:xfrm>
            <a:off x="7083331" y="1970390"/>
            <a:ext cx="737013" cy="6519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VGGCNN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120E62-A657-401F-8D15-E7B26EE6AF5F}"/>
              </a:ext>
            </a:extLst>
          </p:cNvPr>
          <p:cNvSpPr/>
          <p:nvPr/>
        </p:nvSpPr>
        <p:spPr>
          <a:xfrm>
            <a:off x="6940671" y="2947128"/>
            <a:ext cx="1022332" cy="6463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884C95E-24B3-44ED-9008-F33D6D28FC9E}"/>
              </a:ext>
            </a:extLst>
          </p:cNvPr>
          <p:cNvSpPr/>
          <p:nvPr/>
        </p:nvSpPr>
        <p:spPr>
          <a:xfrm>
            <a:off x="8167168" y="1969255"/>
            <a:ext cx="737013" cy="6519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  <a:p>
            <a:pPr algn="ctr"/>
            <a:r>
              <a:rPr lang="en-US" dirty="0"/>
              <a:t>128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17714F-1EE6-4DF9-AC79-8A8CCD546A9C}"/>
              </a:ext>
            </a:extLst>
          </p:cNvPr>
          <p:cNvSpPr/>
          <p:nvPr/>
        </p:nvSpPr>
        <p:spPr>
          <a:xfrm>
            <a:off x="8572472" y="2765291"/>
            <a:ext cx="1302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TensorFlow </a:t>
            </a:r>
          </a:p>
          <a:p>
            <a:pPr algn="ctr"/>
            <a:r>
              <a:rPr lang="en-US" dirty="0"/>
              <a:t>Record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CE97C4-A3C9-4E0E-95D4-0B78DC2667B8}"/>
              </a:ext>
            </a:extLst>
          </p:cNvPr>
          <p:cNvSpPr txBox="1"/>
          <p:nvPr/>
        </p:nvSpPr>
        <p:spPr>
          <a:xfrm>
            <a:off x="2902918" y="3031411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[Channel = 1, </a:t>
            </a:r>
          </a:p>
          <a:p>
            <a:r>
              <a:rPr lang="en-US" sz="1600" dirty="0"/>
              <a:t>Samples = 10*16k]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7B5D22-49B1-4CA5-AB9B-837AD26DDC20}"/>
              </a:ext>
            </a:extLst>
          </p:cNvPr>
          <p:cNvSpPr/>
          <p:nvPr/>
        </p:nvSpPr>
        <p:spPr>
          <a:xfrm>
            <a:off x="2999844" y="1158698"/>
            <a:ext cx="1478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Down Sample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B62B3F-DA42-43A2-A4DD-55BAABFFC347}"/>
              </a:ext>
            </a:extLst>
          </p:cNvPr>
          <p:cNvSpPr/>
          <p:nvPr/>
        </p:nvSpPr>
        <p:spPr>
          <a:xfrm>
            <a:off x="1882553" y="1950949"/>
            <a:ext cx="840039" cy="666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[-1,+1]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8D4F6D-42E8-462F-B2B6-F33F1309648C}"/>
              </a:ext>
            </a:extLst>
          </p:cNvPr>
          <p:cNvCxnSpPr>
            <a:cxnSpLocks/>
          </p:cNvCxnSpPr>
          <p:nvPr/>
        </p:nvCxnSpPr>
        <p:spPr>
          <a:xfrm>
            <a:off x="2795926" y="2293799"/>
            <a:ext cx="4686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3D28756-DDAD-4ACD-97A4-54CC99B17900}"/>
              </a:ext>
            </a:extLst>
          </p:cNvPr>
          <p:cNvSpPr txBox="1"/>
          <p:nvPr/>
        </p:nvSpPr>
        <p:spPr>
          <a:xfrm>
            <a:off x="1736736" y="1155726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BADD9E-9038-45F7-8A88-A8680EB9232A}"/>
              </a:ext>
            </a:extLst>
          </p:cNvPr>
          <p:cNvGrpSpPr/>
          <p:nvPr/>
        </p:nvGrpSpPr>
        <p:grpSpPr>
          <a:xfrm>
            <a:off x="3368448" y="1954605"/>
            <a:ext cx="709349" cy="666565"/>
            <a:chOff x="2174216" y="1851388"/>
            <a:chExt cx="709349" cy="6665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72AF90-BE16-4736-A586-2DBBFD4E7DA6}"/>
                </a:ext>
              </a:extLst>
            </p:cNvPr>
            <p:cNvSpPr/>
            <p:nvPr/>
          </p:nvSpPr>
          <p:spPr>
            <a:xfrm>
              <a:off x="2174216" y="1851388"/>
              <a:ext cx="709349" cy="6665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EEA19E-45C9-45BA-8E38-C64848A2AFD1}"/>
                </a:ext>
              </a:extLst>
            </p:cNvPr>
            <p:cNvCxnSpPr/>
            <p:nvPr/>
          </p:nvCxnSpPr>
          <p:spPr>
            <a:xfrm>
              <a:off x="2524873" y="1917174"/>
              <a:ext cx="0" cy="53981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DC35B-D6A3-4B81-B2A9-CE2BC34368A0}"/>
              </a:ext>
            </a:extLst>
          </p:cNvPr>
          <p:cNvCxnSpPr>
            <a:cxnSpLocks/>
          </p:cNvCxnSpPr>
          <p:nvPr/>
        </p:nvCxnSpPr>
        <p:spPr>
          <a:xfrm>
            <a:off x="1318506" y="2293799"/>
            <a:ext cx="4686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E6C86C-301B-4D8B-913F-76859D3753C7}"/>
              </a:ext>
            </a:extLst>
          </p:cNvPr>
          <p:cNvCxnSpPr>
            <a:cxnSpLocks/>
          </p:cNvCxnSpPr>
          <p:nvPr/>
        </p:nvCxnSpPr>
        <p:spPr>
          <a:xfrm>
            <a:off x="4155602" y="2265641"/>
            <a:ext cx="4686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725922-9B7C-4602-BC16-20F8D8B2C6B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659265" y="2293799"/>
            <a:ext cx="424066" cy="25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25793F5-7D42-4CF4-B87F-C8F77F9BB945}"/>
              </a:ext>
            </a:extLst>
          </p:cNvPr>
          <p:cNvSpPr/>
          <p:nvPr/>
        </p:nvSpPr>
        <p:spPr>
          <a:xfrm>
            <a:off x="4688016" y="2674017"/>
            <a:ext cx="1717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Log Frequency</a:t>
            </a:r>
          </a:p>
          <a:p>
            <a:pPr algn="ctr"/>
            <a:r>
              <a:rPr lang="en-US" dirty="0"/>
              <a:t>Log Amplitude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185249-B720-4B07-A185-98720ED6791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7820344" y="2295213"/>
            <a:ext cx="346824" cy="1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212A94-77A1-426C-9511-EDA50E01D4F7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7451837" y="2622305"/>
            <a:ext cx="1" cy="32482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757493-E574-4C12-ABA1-1143D473187B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>
            <a:off x="8904181" y="2295213"/>
            <a:ext cx="33686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BF119-D09D-4264-947B-DEA4FE890A61}"/>
              </a:ext>
            </a:extLst>
          </p:cNvPr>
          <p:cNvSpPr/>
          <p:nvPr/>
        </p:nvSpPr>
        <p:spPr>
          <a:xfrm>
            <a:off x="7844998" y="1155726"/>
            <a:ext cx="171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 Building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A616E27-88B1-4C1C-B1C4-2EC87CC370C7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flipH="1">
            <a:off x="9801001" y="2621171"/>
            <a:ext cx="8543" cy="12439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BCFDD3F5-88E2-430D-99B8-15C9A5231AD8}"/>
              </a:ext>
            </a:extLst>
          </p:cNvPr>
          <p:cNvSpPr/>
          <p:nvPr/>
        </p:nvSpPr>
        <p:spPr>
          <a:xfrm>
            <a:off x="5468514" y="4821790"/>
            <a:ext cx="1022332" cy="3901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7AEB1FB1-B8C7-4F97-9326-865FB2033B52}"/>
              </a:ext>
            </a:extLst>
          </p:cNvPr>
          <p:cNvSpPr/>
          <p:nvPr/>
        </p:nvSpPr>
        <p:spPr>
          <a:xfrm>
            <a:off x="6720317" y="4821790"/>
            <a:ext cx="1463040" cy="393513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B430A8-EAD7-4721-8A58-2FBBE1AF1D7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8183357" y="4432663"/>
            <a:ext cx="1126106" cy="5858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loud 95">
            <a:extLst>
              <a:ext uri="{FF2B5EF4-FFF2-40B4-BE49-F238E27FC236}">
                <a16:creationId xmlns:a16="http://schemas.microsoft.com/office/drawing/2014/main" id="{2A8F9ED4-8F93-4D17-AD93-AE1BF71E4081}"/>
              </a:ext>
            </a:extLst>
          </p:cNvPr>
          <p:cNvSpPr/>
          <p:nvPr/>
        </p:nvSpPr>
        <p:spPr>
          <a:xfrm>
            <a:off x="1641088" y="4312156"/>
            <a:ext cx="2467432" cy="928576"/>
          </a:xfrm>
          <a:prstGeom prst="clou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97" name="Cloud 96">
            <a:extLst>
              <a:ext uri="{FF2B5EF4-FFF2-40B4-BE49-F238E27FC236}">
                <a16:creationId xmlns:a16="http://schemas.microsoft.com/office/drawing/2014/main" id="{15490695-785F-456F-9FB8-84EBEF98A157}"/>
              </a:ext>
            </a:extLst>
          </p:cNvPr>
          <p:cNvSpPr/>
          <p:nvPr/>
        </p:nvSpPr>
        <p:spPr>
          <a:xfrm>
            <a:off x="3093384" y="4776794"/>
            <a:ext cx="1463040" cy="767026"/>
          </a:xfrm>
          <a:prstGeom prst="clou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 Set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B07C671-A972-4A88-B143-D15222E7792D}"/>
              </a:ext>
            </a:extLst>
          </p:cNvPr>
          <p:cNvCxnSpPr>
            <a:cxnSpLocks/>
          </p:cNvCxnSpPr>
          <p:nvPr/>
        </p:nvCxnSpPr>
        <p:spPr>
          <a:xfrm flipH="1" flipV="1">
            <a:off x="1860158" y="3859509"/>
            <a:ext cx="310638" cy="32412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DF5305-D7E7-402A-8598-F3C172335F63}"/>
              </a:ext>
            </a:extLst>
          </p:cNvPr>
          <p:cNvCxnSpPr>
            <a:cxnSpLocks/>
          </p:cNvCxnSpPr>
          <p:nvPr/>
        </p:nvCxnSpPr>
        <p:spPr>
          <a:xfrm>
            <a:off x="4650512" y="5015142"/>
            <a:ext cx="7239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que 17">
            <a:extLst>
              <a:ext uri="{FF2B5EF4-FFF2-40B4-BE49-F238E27FC236}">
                <a16:creationId xmlns:a16="http://schemas.microsoft.com/office/drawing/2014/main" id="{588F8A23-C5B6-4E92-B932-DAF94AE6EBD6}"/>
              </a:ext>
            </a:extLst>
          </p:cNvPr>
          <p:cNvSpPr/>
          <p:nvPr/>
        </p:nvSpPr>
        <p:spPr>
          <a:xfrm>
            <a:off x="9223965" y="3865092"/>
            <a:ext cx="1154072" cy="648259"/>
          </a:xfrm>
          <a:prstGeom prst="plaque">
            <a:avLst>
              <a:gd name="adj" fmla="val 13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74B860-6870-4AD9-A896-34B5536F3CCE}"/>
              </a:ext>
            </a:extLst>
          </p:cNvPr>
          <p:cNvSpPr/>
          <p:nvPr/>
        </p:nvSpPr>
        <p:spPr>
          <a:xfrm>
            <a:off x="5373714" y="4392375"/>
            <a:ext cx="2650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[Happy, Sad, Scary, Angry]</a:t>
            </a:r>
          </a:p>
        </p:txBody>
      </p:sp>
    </p:spTree>
    <p:extLst>
      <p:ext uri="{BB962C8B-B14F-4D97-AF65-F5344CB8AC3E}">
        <p14:creationId xmlns:p14="http://schemas.microsoft.com/office/powerpoint/2010/main" val="384172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Haynie</dc:creator>
  <cp:lastModifiedBy>Joel Haynie</cp:lastModifiedBy>
  <cp:revision>14</cp:revision>
  <dcterms:created xsi:type="dcterms:W3CDTF">2018-12-12T03:43:50Z</dcterms:created>
  <dcterms:modified xsi:type="dcterms:W3CDTF">2018-12-12T06:27:14Z</dcterms:modified>
</cp:coreProperties>
</file>