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91" d="100"/>
          <a:sy n="91" d="100"/>
        </p:scale>
        <p:origin x="123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8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1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5A0CB2A1-753D-4639-8E49-A0A63CE3E422}"/>
              </a:ext>
            </a:extLst>
          </p:cNvPr>
          <p:cNvSpPr/>
          <p:nvPr/>
        </p:nvSpPr>
        <p:spPr>
          <a:xfrm rot="16200000" flipV="1">
            <a:off x="-225935" y="1290447"/>
            <a:ext cx="4735694" cy="2826753"/>
          </a:xfrm>
          <a:prstGeom prst="parallelogram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30FDFA9-DFE8-4BA6-8F56-033AC8C82868}"/>
              </a:ext>
            </a:extLst>
          </p:cNvPr>
          <p:cNvSpPr/>
          <p:nvPr/>
        </p:nvSpPr>
        <p:spPr>
          <a:xfrm rot="16200000" flipV="1">
            <a:off x="1059483" y="1618101"/>
            <a:ext cx="4034770" cy="2635085"/>
          </a:xfrm>
          <a:prstGeom prst="parallelogram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64055AE-3863-4564-A9F6-A0E39D802075}"/>
              </a:ext>
            </a:extLst>
          </p:cNvPr>
          <p:cNvSpPr/>
          <p:nvPr/>
        </p:nvSpPr>
        <p:spPr>
          <a:xfrm rot="16200000" flipV="1">
            <a:off x="1963028" y="2176145"/>
            <a:ext cx="3390356" cy="2163411"/>
          </a:xfrm>
          <a:prstGeom prst="parallelogram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E21D366-872F-4754-A0D6-51042704AFE0}"/>
              </a:ext>
            </a:extLst>
          </p:cNvPr>
          <p:cNvSpPr/>
          <p:nvPr/>
        </p:nvSpPr>
        <p:spPr>
          <a:xfrm rot="16200000" flipV="1">
            <a:off x="2115824" y="2293565"/>
            <a:ext cx="3390356" cy="2163412"/>
          </a:xfrm>
          <a:prstGeom prst="parallelogram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11913C5-F94B-4B9D-BABD-F904000C6A41}"/>
              </a:ext>
            </a:extLst>
          </p:cNvPr>
          <p:cNvSpPr/>
          <p:nvPr/>
        </p:nvSpPr>
        <p:spPr>
          <a:xfrm rot="16200000" flipV="1">
            <a:off x="2824997" y="2600311"/>
            <a:ext cx="3016427" cy="1937558"/>
          </a:xfrm>
          <a:prstGeom prst="parallelogram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A939FF-0BBA-4E79-9284-FB997589FF39}"/>
              </a:ext>
            </a:extLst>
          </p:cNvPr>
          <p:cNvSpPr/>
          <p:nvPr/>
        </p:nvSpPr>
        <p:spPr>
          <a:xfrm rot="16200000" flipV="1">
            <a:off x="2970652" y="2722504"/>
            <a:ext cx="3016428" cy="1937559"/>
          </a:xfrm>
          <a:prstGeom prst="parallelogram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699EF2-6EE7-41C2-A735-40CF41FB7CE0}"/>
              </a:ext>
            </a:extLst>
          </p:cNvPr>
          <p:cNvSpPr/>
          <p:nvPr/>
        </p:nvSpPr>
        <p:spPr>
          <a:xfrm rot="16200000" flipV="1">
            <a:off x="3123052" y="2874904"/>
            <a:ext cx="3016428" cy="1937559"/>
          </a:xfrm>
          <a:prstGeom prst="parallelogram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725831-3F03-475E-BEE3-DD6A768650D9}"/>
              </a:ext>
            </a:extLst>
          </p:cNvPr>
          <p:cNvSpPr/>
          <p:nvPr/>
        </p:nvSpPr>
        <p:spPr>
          <a:xfrm rot="16200000" flipV="1">
            <a:off x="4047877" y="3148407"/>
            <a:ext cx="2430670" cy="1731924"/>
          </a:xfrm>
          <a:prstGeom prst="parallelogram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2744CE0-9481-447A-8BAD-FD7B3AEC3A06}"/>
              </a:ext>
            </a:extLst>
          </p:cNvPr>
          <p:cNvSpPr/>
          <p:nvPr/>
        </p:nvSpPr>
        <p:spPr>
          <a:xfrm rot="16200000" flipV="1">
            <a:off x="4199679" y="3301613"/>
            <a:ext cx="2430672" cy="1731923"/>
          </a:xfrm>
          <a:prstGeom prst="parallelogram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7158A75-EDF9-4F20-971A-40AF86F82309}"/>
              </a:ext>
            </a:extLst>
          </p:cNvPr>
          <p:cNvSpPr/>
          <p:nvPr/>
        </p:nvSpPr>
        <p:spPr>
          <a:xfrm rot="16200000" flipV="1">
            <a:off x="4352079" y="3454013"/>
            <a:ext cx="2430672" cy="1731923"/>
          </a:xfrm>
          <a:prstGeom prst="parallelogram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8B3C9BF-3509-4B51-9CB6-E950FA6DD013}"/>
              </a:ext>
            </a:extLst>
          </p:cNvPr>
          <p:cNvSpPr/>
          <p:nvPr/>
        </p:nvSpPr>
        <p:spPr>
          <a:xfrm rot="16200000" flipV="1">
            <a:off x="5208893" y="3825597"/>
            <a:ext cx="1939772" cy="1370317"/>
          </a:xfrm>
          <a:prstGeom prst="parallelogram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C8C5BAF-3AA8-4AF2-AED9-E38884F48B3A}"/>
              </a:ext>
            </a:extLst>
          </p:cNvPr>
          <p:cNvSpPr/>
          <p:nvPr/>
        </p:nvSpPr>
        <p:spPr>
          <a:xfrm>
            <a:off x="7321785" y="4215361"/>
            <a:ext cx="538909" cy="2479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1BC102-A6E8-4416-8900-7D7E0D2D25C6}"/>
              </a:ext>
            </a:extLst>
          </p:cNvPr>
          <p:cNvSpPr/>
          <p:nvPr/>
        </p:nvSpPr>
        <p:spPr>
          <a:xfrm rot="5400000">
            <a:off x="6861450" y="4145282"/>
            <a:ext cx="3084875" cy="3493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BE50DB-1200-4F2F-9D21-1EFA85647220}"/>
              </a:ext>
            </a:extLst>
          </p:cNvPr>
          <p:cNvSpPr/>
          <p:nvPr/>
        </p:nvSpPr>
        <p:spPr>
          <a:xfrm rot="5400000">
            <a:off x="8228531" y="4146179"/>
            <a:ext cx="2139120" cy="38633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94255C-99BA-49FF-8FBC-CAA03EEEF32E}"/>
              </a:ext>
            </a:extLst>
          </p:cNvPr>
          <p:cNvSpPr/>
          <p:nvPr/>
        </p:nvSpPr>
        <p:spPr>
          <a:xfrm rot="5400000">
            <a:off x="9041774" y="4146180"/>
            <a:ext cx="2139120" cy="38633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D20338-14B8-4923-BD40-E638E6342340}"/>
              </a:ext>
            </a:extLst>
          </p:cNvPr>
          <p:cNvSpPr/>
          <p:nvPr/>
        </p:nvSpPr>
        <p:spPr>
          <a:xfrm rot="5400000">
            <a:off x="10376323" y="4146178"/>
            <a:ext cx="1096507" cy="38633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21B315E-A4D7-4E64-A0C4-5D37CC5698A1}"/>
              </a:ext>
            </a:extLst>
          </p:cNvPr>
          <p:cNvSpPr/>
          <p:nvPr/>
        </p:nvSpPr>
        <p:spPr>
          <a:xfrm rot="16200000" flipV="1">
            <a:off x="7552197" y="1591987"/>
            <a:ext cx="567493" cy="467160"/>
          </a:xfrm>
          <a:prstGeom prst="parallelogram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B754DDAA-E01D-4084-90B0-4E5C7F5EB490}"/>
              </a:ext>
            </a:extLst>
          </p:cNvPr>
          <p:cNvSpPr/>
          <p:nvPr/>
        </p:nvSpPr>
        <p:spPr>
          <a:xfrm rot="16200000" flipV="1">
            <a:off x="7541072" y="956723"/>
            <a:ext cx="567493" cy="467160"/>
          </a:xfrm>
          <a:prstGeom prst="parallelogram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1F9FF-C4F5-4AEC-9931-1AA6D67426B0}"/>
              </a:ext>
            </a:extLst>
          </p:cNvPr>
          <p:cNvSpPr txBox="1"/>
          <p:nvPr/>
        </p:nvSpPr>
        <p:spPr>
          <a:xfrm rot="20820511">
            <a:off x="1245764" y="434350"/>
            <a:ext cx="148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Input [10x96x64]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76CE2-26BC-487F-8052-35D0C8507A11}"/>
              </a:ext>
            </a:extLst>
          </p:cNvPr>
          <p:cNvSpPr txBox="1"/>
          <p:nvPr/>
        </p:nvSpPr>
        <p:spPr>
          <a:xfrm>
            <a:off x="4097191" y="625635"/>
            <a:ext cx="89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64 Filters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8C99AB-67E9-49A5-B792-F3B6A751586A}"/>
              </a:ext>
            </a:extLst>
          </p:cNvPr>
          <p:cNvSpPr txBox="1"/>
          <p:nvPr/>
        </p:nvSpPr>
        <p:spPr>
          <a:xfrm>
            <a:off x="4892707" y="1450346"/>
            <a:ext cx="96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128 Filters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C0B307-5D54-462C-91D0-79E56EEC1891}"/>
              </a:ext>
            </a:extLst>
          </p:cNvPr>
          <p:cNvSpPr txBox="1"/>
          <p:nvPr/>
        </p:nvSpPr>
        <p:spPr>
          <a:xfrm>
            <a:off x="5444426" y="1990931"/>
            <a:ext cx="104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256 Filters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1E8372-DDE8-449B-B25C-ED807E5202AA}"/>
              </a:ext>
            </a:extLst>
          </p:cNvPr>
          <p:cNvSpPr txBox="1"/>
          <p:nvPr/>
        </p:nvSpPr>
        <p:spPr>
          <a:xfrm>
            <a:off x="5681146" y="2169118"/>
            <a:ext cx="95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256 Filters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22F559-F7DE-4AE7-BACF-5452C2819624}"/>
              </a:ext>
            </a:extLst>
          </p:cNvPr>
          <p:cNvSpPr txBox="1"/>
          <p:nvPr/>
        </p:nvSpPr>
        <p:spPr>
          <a:xfrm>
            <a:off x="6338014" y="2699230"/>
            <a:ext cx="103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512 Filters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85B4AB-1DDE-4072-8DB8-15966F6D08FE}"/>
              </a:ext>
            </a:extLst>
          </p:cNvPr>
          <p:cNvSpPr txBox="1"/>
          <p:nvPr/>
        </p:nvSpPr>
        <p:spPr>
          <a:xfrm>
            <a:off x="6491607" y="295016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512 Filters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74391-FEAA-456B-A745-3E0BC7EE85B0}"/>
              </a:ext>
            </a:extLst>
          </p:cNvPr>
          <p:cNvSpPr txBox="1"/>
          <p:nvPr/>
        </p:nvSpPr>
        <p:spPr>
          <a:xfrm>
            <a:off x="7955859" y="5954015"/>
            <a:ext cx="896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Flatten previous layer 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A2597F-206D-49DB-9828-4DD975AB1D6E}"/>
              </a:ext>
            </a:extLst>
          </p:cNvPr>
          <p:cNvSpPr txBox="1"/>
          <p:nvPr/>
        </p:nvSpPr>
        <p:spPr>
          <a:xfrm>
            <a:off x="8755118" y="5475910"/>
            <a:ext cx="982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Fully connected layer with 4096 outputs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7D00F2-BA2C-4DEE-A3C8-A29176E7C8B3}"/>
              </a:ext>
            </a:extLst>
          </p:cNvPr>
          <p:cNvSpPr txBox="1"/>
          <p:nvPr/>
        </p:nvSpPr>
        <p:spPr>
          <a:xfrm>
            <a:off x="9620046" y="5475909"/>
            <a:ext cx="982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Fully connected layer with 4096 outputs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330D3-7EA7-47DA-859F-60EC038A3624}"/>
              </a:ext>
            </a:extLst>
          </p:cNvPr>
          <p:cNvSpPr txBox="1"/>
          <p:nvPr/>
        </p:nvSpPr>
        <p:spPr>
          <a:xfrm>
            <a:off x="10433288" y="4958959"/>
            <a:ext cx="982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Fully connected layer with 128 outputs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770A3-6713-4514-9550-C11668051C05}"/>
              </a:ext>
            </a:extLst>
          </p:cNvPr>
          <p:cNvSpPr txBox="1"/>
          <p:nvPr/>
        </p:nvSpPr>
        <p:spPr>
          <a:xfrm>
            <a:off x="8229196" y="949125"/>
            <a:ext cx="158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Convolution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DB4C39-6806-47E5-8EAC-9742B2B0EB24}"/>
              </a:ext>
            </a:extLst>
          </p:cNvPr>
          <p:cNvSpPr txBox="1"/>
          <p:nvPr/>
        </p:nvSpPr>
        <p:spPr>
          <a:xfrm>
            <a:off x="8235384" y="1581118"/>
            <a:ext cx="168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Max-pooling Layer</a:t>
            </a:r>
          </a:p>
        </p:txBody>
      </p:sp>
    </p:spTree>
    <p:extLst>
      <p:ext uri="{BB962C8B-B14F-4D97-AF65-F5344CB8AC3E}">
        <p14:creationId xmlns:p14="http://schemas.microsoft.com/office/powerpoint/2010/main" val="153816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Amanpreet Singh</dc:creator>
  <cp:lastModifiedBy>Amanpreet Singh</cp:lastModifiedBy>
  <cp:revision>7</cp:revision>
  <dcterms:created xsi:type="dcterms:W3CDTF">2018-12-12T17:16:21Z</dcterms:created>
  <dcterms:modified xsi:type="dcterms:W3CDTF">2018-12-12T18:30:33Z</dcterms:modified>
</cp:coreProperties>
</file>