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6EE56-EEB7-4DED-B892-FA56C14A309F}" type="datetimeFigureOut">
              <a:rPr lang="en-US" smtClean="0"/>
              <a:t>6/13/2007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302-7DC4-4B8B-8036-FDC5BE8D4C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EA21-865A-4024-A50C-85D1237284E0}" type="datetimeFigureOut">
              <a:rPr lang="en-US" smtClean="0"/>
              <a:pPr/>
              <a:t>6/13/2007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408A-531E-4C93-97DE-77E635DC1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C String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C Strings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C has a character type, but no string type as such.</a:t>
            </a:r>
          </a:p>
          <a:p>
            <a:pPr algn="just"/>
            <a:r>
              <a:rPr lang="en-US" sz="2400" dirty="0"/>
              <a:t>A</a:t>
            </a:r>
            <a:r>
              <a:rPr lang="en-US" sz="2400" dirty="0" smtClean="0"/>
              <a:t> sequence of characters which are called </a:t>
            </a:r>
            <a:r>
              <a:rPr lang="en-US" sz="2400" b="1" dirty="0" smtClean="0"/>
              <a:t>Strings.</a:t>
            </a:r>
            <a:endParaRPr lang="en-US" sz="2400" dirty="0" smtClean="0"/>
          </a:p>
          <a:p>
            <a:pPr algn="just"/>
            <a:r>
              <a:rPr lang="en-US" sz="2400" dirty="0" smtClean="0"/>
              <a:t>Text is defined as a character array, that is as a table of single characters.</a:t>
            </a:r>
          </a:p>
          <a:p>
            <a:pPr algn="just"/>
            <a:r>
              <a:rPr lang="en-US" sz="2400" dirty="0" smtClean="0"/>
              <a:t>The lack of a string type in C is quite a severe deficit for application programming.</a:t>
            </a:r>
          </a:p>
          <a:p>
            <a:pPr algn="just"/>
            <a:r>
              <a:rPr lang="en-US" sz="2400" dirty="0" smtClean="0"/>
              <a:t>To declare a text string, specify a type of char and place the number of characters in the array in square brackets after the string name.</a:t>
            </a:r>
          </a:p>
          <a:p>
            <a:pPr algn="just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char volume[6];</a:t>
            </a:r>
          </a:p>
          <a:p>
            <a:pPr algn="just"/>
            <a:r>
              <a:rPr lang="en-US" sz="2400" dirty="0" smtClean="0"/>
              <a:t>Since the characters of a string are stored contiguously, we can easily implement a string by using an array of characters if we keep track of the number of elements stored in the array.</a:t>
            </a:r>
          </a:p>
          <a:p>
            <a:pPr algn="just"/>
            <a:r>
              <a:rPr lang="en-US" sz="2400" dirty="0" smtClean="0"/>
              <a:t>However, common operations on strings include breaking them up into parts (called </a:t>
            </a:r>
            <a:r>
              <a:rPr lang="en-US" sz="2400" b="1" dirty="0" smtClean="0"/>
              <a:t>substrings)</a:t>
            </a:r>
            <a:r>
              <a:rPr lang="en-US" sz="2400" dirty="0" smtClean="0"/>
              <a:t>, joining them together to create new strings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String Cont……….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In C, a string of characters is stored in successive elements of a character array and terminated by the NULL character. For example, the string "Hello" is stored in a character array, msg[], as follows:</a:t>
            </a:r>
          </a:p>
          <a:p>
            <a:pPr algn="just"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char 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[SIZE];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[0] = 'H';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[1] = 'e';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[2] = 'l';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[3] = 'l';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[4] = 'o';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[5] = '\0';</a:t>
            </a:r>
          </a:p>
          <a:p>
            <a:pPr algn="just"/>
            <a:r>
              <a:rPr lang="en-US" sz="2000" dirty="0" smtClean="0"/>
              <a:t>The NULL character is written using the escape sequence ‘\0'. The ASCII value of NULL is 0.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The remaining elements in the array after the NULL may have any garbage values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String Cont…..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When the string is retrieved, it will be retrieved starting at index 0 and succeeding characters are obtained by incrementing the index until the first NULL character is reached signaling the end of the string.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is possible for a string to be empty; that is, a string may have no characters in it. An empty string is a character array with the NULL character in the zeroth index position, </a:t>
            </a:r>
            <a:r>
              <a:rPr lang="en-US" sz="2400" dirty="0" err="1" smtClean="0"/>
              <a:t>msg</a:t>
            </a:r>
            <a:r>
              <a:rPr lang="en-US" sz="2400" dirty="0" smtClean="0"/>
              <a:t>[0]. 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2" descr="http://www-ee.eng.hawaii.edu/~tep/EE150/book/chap7/_29017_figure19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0"/>
            <a:ext cx="67056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Strings are just character arrays. Nothing more, nothing less. </a:t>
            </a:r>
          </a:p>
          <a:p>
            <a:pPr algn="just"/>
            <a:r>
              <a:rPr lang="en-US" sz="2400" dirty="0" smtClean="0"/>
              <a:t>Strings must be null-terminated if you want to properly use them. </a:t>
            </a:r>
          </a:p>
          <a:p>
            <a:pPr algn="just"/>
            <a:r>
              <a:rPr lang="en-US" sz="2400" dirty="0" smtClean="0"/>
              <a:t>Remember to take into account null-terminators when using dynamic memory allocation.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string </a:t>
            </a:r>
            <a:r>
              <a:rPr lang="en-US" sz="2400" dirty="0" smtClean="0"/>
              <a:t>library has many useful functions. 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size_t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strlen</a:t>
            </a:r>
            <a:r>
              <a:rPr lang="en-US" sz="2600" dirty="0" smtClean="0">
                <a:solidFill>
                  <a:srgbClr val="FF0000"/>
                </a:solidFill>
              </a:rPr>
              <a:t>(const char *s</a:t>
            </a:r>
            <a:r>
              <a:rPr lang="en-US" sz="26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char </a:t>
            </a:r>
            <a:r>
              <a:rPr lang="en-US" sz="2600" dirty="0" smtClean="0">
                <a:solidFill>
                  <a:srgbClr val="FF0000"/>
                </a:solidFill>
              </a:rPr>
              <a:t>*</a:t>
            </a:r>
            <a:r>
              <a:rPr lang="en-US" sz="2600" dirty="0" err="1" smtClean="0">
                <a:solidFill>
                  <a:srgbClr val="FF0000"/>
                </a:solidFill>
              </a:rPr>
              <a:t>strdup</a:t>
            </a:r>
            <a:r>
              <a:rPr lang="en-US" sz="2600" dirty="0" smtClean="0">
                <a:solidFill>
                  <a:srgbClr val="FF0000"/>
                </a:solidFill>
              </a:rPr>
              <a:t>(const char *s); 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char </a:t>
            </a:r>
            <a:r>
              <a:rPr lang="en-US" sz="2600" dirty="0" smtClean="0">
                <a:solidFill>
                  <a:srgbClr val="FF0000"/>
                </a:solidFill>
              </a:rPr>
              <a:t>*</a:t>
            </a:r>
            <a:r>
              <a:rPr lang="en-US" sz="2600" dirty="0" err="1" smtClean="0">
                <a:solidFill>
                  <a:srgbClr val="FF0000"/>
                </a:solidFill>
              </a:rPr>
              <a:t>strcpy</a:t>
            </a:r>
            <a:r>
              <a:rPr lang="en-US" sz="2600" dirty="0" smtClean="0">
                <a:solidFill>
                  <a:srgbClr val="FF0000"/>
                </a:solidFill>
              </a:rPr>
              <a:t>(char *</a:t>
            </a:r>
            <a:r>
              <a:rPr lang="en-US" sz="2600" dirty="0" err="1" smtClean="0">
                <a:solidFill>
                  <a:srgbClr val="FF0000"/>
                </a:solidFill>
              </a:rPr>
              <a:t>dest</a:t>
            </a:r>
            <a:r>
              <a:rPr lang="en-US" sz="2600" dirty="0" smtClean="0">
                <a:solidFill>
                  <a:srgbClr val="FF0000"/>
                </a:solidFill>
              </a:rPr>
              <a:t>, const char *</a:t>
            </a:r>
            <a:r>
              <a:rPr lang="en-US" sz="2600" dirty="0" err="1" smtClean="0">
                <a:solidFill>
                  <a:srgbClr val="FF0000"/>
                </a:solidFill>
              </a:rPr>
              <a:t>src</a:t>
            </a:r>
            <a:r>
              <a:rPr lang="en-US" sz="2600" dirty="0" smtClean="0">
                <a:solidFill>
                  <a:srgbClr val="FF0000"/>
                </a:solidFill>
              </a:rPr>
              <a:t>); 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char </a:t>
            </a:r>
            <a:r>
              <a:rPr lang="en-US" sz="2600" dirty="0" smtClean="0">
                <a:solidFill>
                  <a:srgbClr val="FF0000"/>
                </a:solidFill>
              </a:rPr>
              <a:t>*</a:t>
            </a:r>
            <a:r>
              <a:rPr lang="en-US" sz="2600" dirty="0" err="1" smtClean="0">
                <a:solidFill>
                  <a:srgbClr val="FF0000"/>
                </a:solidFill>
              </a:rPr>
              <a:t>strncpy</a:t>
            </a:r>
            <a:r>
              <a:rPr lang="en-US" sz="2600" dirty="0" smtClean="0">
                <a:solidFill>
                  <a:srgbClr val="FF0000"/>
                </a:solidFill>
              </a:rPr>
              <a:t>(char *</a:t>
            </a:r>
            <a:r>
              <a:rPr lang="en-US" sz="2600" dirty="0" err="1" smtClean="0">
                <a:solidFill>
                  <a:srgbClr val="FF0000"/>
                </a:solidFill>
              </a:rPr>
              <a:t>dest</a:t>
            </a:r>
            <a:r>
              <a:rPr lang="en-US" sz="2600" dirty="0" smtClean="0">
                <a:solidFill>
                  <a:srgbClr val="FF0000"/>
                </a:solidFill>
              </a:rPr>
              <a:t>, const char *</a:t>
            </a:r>
            <a:r>
              <a:rPr lang="en-US" sz="2600" dirty="0" err="1" smtClean="0">
                <a:solidFill>
                  <a:srgbClr val="FF0000"/>
                </a:solidFill>
              </a:rPr>
              <a:t>src</a:t>
            </a:r>
            <a:r>
              <a:rPr lang="en-US" sz="2600" dirty="0" smtClean="0">
                <a:solidFill>
                  <a:srgbClr val="FF0000"/>
                </a:solidFill>
              </a:rPr>
              <a:t>, </a:t>
            </a:r>
            <a:r>
              <a:rPr lang="en-US" sz="2600" dirty="0" err="1" smtClean="0">
                <a:solidFill>
                  <a:srgbClr val="FF0000"/>
                </a:solidFill>
              </a:rPr>
              <a:t>size_t</a:t>
            </a:r>
            <a:r>
              <a:rPr lang="en-US" sz="2600" dirty="0" smtClean="0">
                <a:solidFill>
                  <a:srgbClr val="FF0000"/>
                </a:solidFill>
              </a:rPr>
              <a:t> n); 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char </a:t>
            </a:r>
            <a:r>
              <a:rPr lang="en-US" sz="2600" dirty="0" smtClean="0">
                <a:solidFill>
                  <a:srgbClr val="FF0000"/>
                </a:solidFill>
              </a:rPr>
              <a:t>*</a:t>
            </a:r>
            <a:r>
              <a:rPr lang="en-US" sz="2600" dirty="0" err="1" smtClean="0">
                <a:solidFill>
                  <a:srgbClr val="FF0000"/>
                </a:solidFill>
              </a:rPr>
              <a:t>strcat</a:t>
            </a:r>
            <a:r>
              <a:rPr lang="en-US" sz="2600" dirty="0" smtClean="0">
                <a:solidFill>
                  <a:srgbClr val="FF0000"/>
                </a:solidFill>
              </a:rPr>
              <a:t>(char *</a:t>
            </a:r>
            <a:r>
              <a:rPr lang="en-US" sz="2600" dirty="0" err="1" smtClean="0">
                <a:solidFill>
                  <a:srgbClr val="FF0000"/>
                </a:solidFill>
              </a:rPr>
              <a:t>dest</a:t>
            </a:r>
            <a:r>
              <a:rPr lang="en-US" sz="2600" dirty="0" smtClean="0">
                <a:solidFill>
                  <a:srgbClr val="FF0000"/>
                </a:solidFill>
              </a:rPr>
              <a:t>, const char *</a:t>
            </a:r>
            <a:r>
              <a:rPr lang="en-US" sz="2600" dirty="0" err="1" smtClean="0">
                <a:solidFill>
                  <a:srgbClr val="FF0000"/>
                </a:solidFill>
              </a:rPr>
              <a:t>src</a:t>
            </a:r>
            <a:r>
              <a:rPr lang="en-US" sz="2600" dirty="0" smtClean="0">
                <a:solidFill>
                  <a:srgbClr val="FF0000"/>
                </a:solidFill>
              </a:rPr>
              <a:t>); 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char </a:t>
            </a:r>
            <a:r>
              <a:rPr lang="en-US" sz="2600" dirty="0" smtClean="0">
                <a:solidFill>
                  <a:srgbClr val="FF0000"/>
                </a:solidFill>
              </a:rPr>
              <a:t>*</a:t>
            </a:r>
            <a:r>
              <a:rPr lang="en-US" sz="2600" dirty="0" err="1" smtClean="0">
                <a:solidFill>
                  <a:srgbClr val="FF0000"/>
                </a:solidFill>
              </a:rPr>
              <a:t>strncat</a:t>
            </a:r>
            <a:r>
              <a:rPr lang="en-US" sz="2600" dirty="0" smtClean="0">
                <a:solidFill>
                  <a:srgbClr val="FF0000"/>
                </a:solidFill>
              </a:rPr>
              <a:t>(char *</a:t>
            </a:r>
            <a:r>
              <a:rPr lang="en-US" sz="2600" dirty="0" err="1" smtClean="0">
                <a:solidFill>
                  <a:srgbClr val="FF0000"/>
                </a:solidFill>
              </a:rPr>
              <a:t>dest</a:t>
            </a:r>
            <a:r>
              <a:rPr lang="en-US" sz="2600" dirty="0" smtClean="0">
                <a:solidFill>
                  <a:srgbClr val="FF0000"/>
                </a:solidFill>
              </a:rPr>
              <a:t>, const char *</a:t>
            </a:r>
            <a:r>
              <a:rPr lang="en-US" sz="2600" dirty="0" err="1" smtClean="0">
                <a:solidFill>
                  <a:srgbClr val="FF0000"/>
                </a:solidFill>
              </a:rPr>
              <a:t>src</a:t>
            </a:r>
            <a:r>
              <a:rPr lang="en-US" sz="2600" dirty="0" smtClean="0">
                <a:solidFill>
                  <a:srgbClr val="FF0000"/>
                </a:solidFill>
              </a:rPr>
              <a:t>, </a:t>
            </a:r>
            <a:r>
              <a:rPr lang="en-US" sz="2600" dirty="0" err="1" smtClean="0">
                <a:solidFill>
                  <a:srgbClr val="FF0000"/>
                </a:solidFill>
              </a:rPr>
              <a:t>size_t</a:t>
            </a:r>
            <a:r>
              <a:rPr lang="en-US" sz="2600" dirty="0" smtClean="0">
                <a:solidFill>
                  <a:srgbClr val="FF0000"/>
                </a:solidFill>
              </a:rPr>
              <a:t> n); 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strcmp</a:t>
            </a:r>
            <a:r>
              <a:rPr lang="en-US" sz="2600" dirty="0" smtClean="0">
                <a:solidFill>
                  <a:srgbClr val="FF0000"/>
                </a:solidFill>
              </a:rPr>
              <a:t>(const char *s1, const char *s2); 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strncmp</a:t>
            </a:r>
            <a:r>
              <a:rPr lang="en-US" sz="2600" dirty="0" smtClean="0">
                <a:solidFill>
                  <a:srgbClr val="FF0000"/>
                </a:solidFill>
              </a:rPr>
              <a:t>(const char *s1, const char *s2, </a:t>
            </a:r>
            <a:r>
              <a:rPr lang="en-US" sz="2600" dirty="0" err="1" smtClean="0">
                <a:solidFill>
                  <a:srgbClr val="FF0000"/>
                </a:solidFill>
              </a:rPr>
              <a:t>size_t</a:t>
            </a:r>
            <a:r>
              <a:rPr lang="en-US" sz="2600" dirty="0" smtClean="0">
                <a:solidFill>
                  <a:srgbClr val="FF0000"/>
                </a:solidFill>
              </a:rPr>
              <a:t> n);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Class Room Problems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8458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Definition-1</a:t>
            </a:r>
          </a:p>
          <a:p>
            <a:pPr algn="just"/>
            <a:r>
              <a:rPr lang="en-US" sz="2400" dirty="0" err="1" smtClean="0"/>
              <a:t>w.a.p</a:t>
            </a:r>
            <a:r>
              <a:rPr lang="en-US" sz="2400" dirty="0" smtClean="0"/>
              <a:t> to read a string from the user and display the length of the strings.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362200"/>
            <a:ext cx="8458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Definition-2</a:t>
            </a:r>
          </a:p>
          <a:p>
            <a:r>
              <a:rPr lang="en-US" sz="2400" dirty="0" smtClean="0"/>
              <a:t>W.A.P to read a string from the user and copy the string to another string.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8534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Definition-3</a:t>
            </a:r>
          </a:p>
          <a:p>
            <a:pPr algn="just"/>
            <a:r>
              <a:rPr lang="en-US" sz="2400" dirty="0" err="1" smtClean="0"/>
              <a:t>w.a.p</a:t>
            </a:r>
            <a:r>
              <a:rPr lang="en-US" sz="2400" dirty="0" smtClean="0"/>
              <a:t> to read a string and a character and find out how many times the character occurrence is in the string.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105400"/>
            <a:ext cx="85344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Definition-4</a:t>
            </a:r>
          </a:p>
          <a:p>
            <a:pPr algn="just"/>
            <a:r>
              <a:rPr lang="en-US" sz="2400" dirty="0" err="1" smtClean="0"/>
              <a:t>w.a.p</a:t>
            </a:r>
            <a:r>
              <a:rPr lang="en-US" sz="2400" dirty="0" smtClean="0"/>
              <a:t> to read a string and convert it to a upper case string.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SSIT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Hyderabad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Class Room Problems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8458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Definition-5</a:t>
            </a:r>
          </a:p>
          <a:p>
            <a:pPr algn="just"/>
            <a:r>
              <a:rPr lang="en-US" sz="2400" dirty="0" err="1" smtClean="0"/>
              <a:t>w.a.p</a:t>
            </a:r>
            <a:r>
              <a:rPr lang="en-US" sz="2400" dirty="0" smtClean="0"/>
              <a:t> to read two strings from the user and display the resultant string by concatenate them.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362200"/>
            <a:ext cx="8458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Definition-6</a:t>
            </a:r>
          </a:p>
          <a:p>
            <a:r>
              <a:rPr lang="en-US" sz="2400" dirty="0" smtClean="0"/>
              <a:t>W.A.P to read a string from the user and store in another string by reversing and display the other string.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8534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Definition-7</a:t>
            </a:r>
          </a:p>
          <a:p>
            <a:pPr algn="just"/>
            <a:r>
              <a:rPr lang="en-US" sz="2400" dirty="0" err="1" smtClean="0"/>
              <a:t>w.a.p</a:t>
            </a:r>
            <a:r>
              <a:rPr lang="en-US" sz="2400" dirty="0" smtClean="0"/>
              <a:t> to read a string and a character and find out the position of the character occurrence is in the string.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105400"/>
            <a:ext cx="8534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Definition-8</a:t>
            </a:r>
          </a:p>
          <a:p>
            <a:r>
              <a:rPr lang="en-US" sz="2400" dirty="0" err="1" smtClean="0"/>
              <a:t>w.a.p</a:t>
            </a:r>
            <a:r>
              <a:rPr lang="en-US" sz="2400" dirty="0" smtClean="0"/>
              <a:t> to read two strings and compare both and display weather they are equal or unequal.</a:t>
            </a:r>
            <a:endParaRPr lang="en-US" sz="2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SSIT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408A-531E-4C93-97DE-77E635DC1D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Hyderabad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435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 String</vt:lpstr>
      <vt:lpstr>C Strings</vt:lpstr>
      <vt:lpstr>String Cont……….</vt:lpstr>
      <vt:lpstr>String Cont…..</vt:lpstr>
      <vt:lpstr>SUMMARY</vt:lpstr>
      <vt:lpstr>Class Room Problems</vt:lpstr>
      <vt:lpstr>Class Room Problems</vt:lpstr>
    </vt:vector>
  </TitlesOfParts>
  <Company>SSIT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Strings</dc:title>
  <dc:creator>ssithyderabad</dc:creator>
  <cp:lastModifiedBy>SSIT</cp:lastModifiedBy>
  <cp:revision>27</cp:revision>
  <dcterms:created xsi:type="dcterms:W3CDTF">2007-06-13T12:15:57Z</dcterms:created>
  <dcterms:modified xsi:type="dcterms:W3CDTF">2007-06-13T14:41:05Z</dcterms:modified>
</cp:coreProperties>
</file>