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5217a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5217a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5217a9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5217a9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5217a9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5217a9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5217a901_0_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5217a901_0_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4e29f65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4e29f65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4e29f65c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4e29f65c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4e29f65c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4e29f65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4e29f65c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4e29f65c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4e29f65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4e29f65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4e29f65c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4e29f65c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4e29f65c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4e29f65c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4e29f65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4e29f65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1Djd6yILACEmP3ULipGpVoDIdg_OnuYtc" TargetMode="External"/><Relationship Id="rId4" Type="http://schemas.openxmlformats.org/officeDocument/2006/relationships/hyperlink" Target="https://github.com/ankityadav007/Internship_Assessments/blob/master/UK_traffic_safety.py" TargetMode="External"/><Relationship Id="rId5" Type="http://schemas.openxmlformats.org/officeDocument/2006/relationships/hyperlink" Target="https://github.com/ankityadav007/Internship_Assessments/blob/master/mssql_to_postgr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nkityadav007/Internship_Assessments/blob/master/mssql_to_postgr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@mykolamykhalov/integrating-apache-airflow-with-apache-ambari-ccab2c90173" TargetMode="External"/><Relationship Id="rId4" Type="http://schemas.openxmlformats.org/officeDocument/2006/relationships/hyperlink" Target="https://medium.com/a-r-g-o/installing-apache-airflow-on-ubuntu-aws-6ebac15db211" TargetMode="External"/><Relationship Id="rId5" Type="http://schemas.openxmlformats.org/officeDocument/2006/relationships/hyperlink" Target="https://medium.com/a-r-g-o/installing-apache-airflow-on-ubuntu-aws-6ebac15db21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irflow.apache.org/concepts.html" TargetMode="External"/><Relationship Id="rId4" Type="http://schemas.openxmlformats.org/officeDocument/2006/relationships/hyperlink" Target="https://www.kaggle.com/tsiaras/uk-road-safety-accidents-and-vehicles/home" TargetMode="External"/><Relationship Id="rId5" Type="http://schemas.openxmlformats.org/officeDocument/2006/relationships/hyperlink" Target="https://www.kaggle.com/tsiaras/uk-road-safety-accidents-and-vehicles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kityadav007/Internship_Assessments/edit/master/pythonBranchOperator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242500"/>
            <a:ext cx="85206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Task Assessmen</a:t>
            </a:r>
            <a:r>
              <a:rPr lang="en"/>
              <a:t>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032725"/>
            <a:ext cx="85206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By- Ankit Yadav</a:t>
            </a:r>
            <a:endParaRPr sz="1800">
              <a:solidFill>
                <a:srgbClr val="999999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Company ID- 10201</a:t>
            </a:r>
            <a:endParaRPr sz="1800">
              <a:solidFill>
                <a:srgbClr val="999999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Mentors- Chetan Khatri </a:t>
            </a:r>
            <a:endParaRPr sz="1800">
              <a:solidFill>
                <a:srgbClr val="999999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&amp; Babu Prabhakar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54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Dataflow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321500"/>
            <a:ext cx="7505700" cy="32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DataFlow URL:-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Dataflow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for cleansing and writing parquet :-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https://github.com/ankityadav007/Internship_Assessments/blob/master/UK_traffic_safety.py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Code for writing data in postgresql:-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https://github.com/ankityadav007/Internship_Assessments/blob/master/mssql_to_postgre.py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47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Encryption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373225"/>
            <a:ext cx="75057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Yaml </a:t>
            </a:r>
            <a:r>
              <a:rPr lang="en" sz="1800"/>
              <a:t>encryption i’ve used yaycl library.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uses Cryptography libraries in background.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Code:-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https://github.com/ankityadav007/Internship_Assessments/blob/master/mssql_to_postgre.py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950525" y="43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740325" y="1347750"/>
            <a:ext cx="75057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https://medium.com/@mykolamykhalov/integrating-apache-airflow-with-apache-ambari-ccab2c90173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https://medium.com/a-r-g-o/installing-apache-airflow-on-ubuntu-aws-6ebac15db211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https://medium.com/a-r-g-o/installing-apache-airflow-on-ubuntu-aws-6ebac15db211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51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727200" y="1471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https://airflow.apache.org/concepts.html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https://www.kaggle.com/tsiaras/uk-road-safety-accidents-and-vehicles/home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Reference:-</a:t>
            </a:r>
            <a:r>
              <a:rPr lang="en" sz="1800" u="sng">
                <a:solidFill>
                  <a:schemeClr val="accent5"/>
                </a:solidFill>
                <a:hlinkClick r:id="rId5"/>
              </a:rPr>
              <a:t>https://www.kaggle.com/tsiaras/uk-road-safety-accidents-and-vehicles/home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71650" y="41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Tasks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61425" y="870450"/>
            <a:ext cx="8457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mpack for airflow in Ambari HDP.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 with Local executors ,Sequential Executors ,Celery Executor.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 with BranchPythonOperator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PartitionBy work with multiple category ,repartition and apply filters ,aggregation ,groupBy ,orderBy on dataframes.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Work with kaggle datasets and apply some business logic to get meaningful data.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Upload code and presentation at GitHub.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00900" y="438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MPack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90525" y="1119650"/>
            <a:ext cx="85206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Mpack allows you to install/configure airflow directly from ambari.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Statement:- Airflow Webserver not starting, service goes down frequently.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Solution:- Couldn’t found solution Yet.</a:t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9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Airflow</a:t>
            </a:r>
            <a:r>
              <a:rPr lang="en"/>
              <a:t> Celery Executor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248425"/>
            <a:ext cx="7505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CeleryExecutor is one of the ways you can scale out the number of workers. For this to work, you need to setup a Celery backend (RabbitMQ, Redis) and change your airflow.cfg to point the executor parameter to CeleryExecutor and provide the related Celery settings.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8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Airflow Local executors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14025" y="788850"/>
            <a:ext cx="75057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LocalExecutor is widely used by the users in case they have moderate amounts of jobs to be executed. In this, worker picks the job and run locally via multiprocessing.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install PostgreSQL or MySql to support parallelism using any executor other then Sequential.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8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BranchPythonOperator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64475"/>
            <a:ext cx="75057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BranchPythonOperator is much like the PythonOperator except that it expects a python_callable that returns a task_id. The task_id returned is followed, and all of the other paths are skipped. The task_id returned by the Python function has to be referencing a task directly downstream from the BranchPythonOperator task.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Code:-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https://github.com/ankityadav007/Internship_Assessments/edit/master/pythonBranchOperator.py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7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BranchPythonOperator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925" y="1152473"/>
            <a:ext cx="6219825" cy="36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661500" y="425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Kaggle Dataset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82650" y="1182575"/>
            <a:ext cx="75057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Dataset:- UK Road Safety: Traffic Accidents and Vehicles.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come from the Open Data website of the UK government, where they have been published by the Department of Transport.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87750" y="34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80300" y="683000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dataset comprises of two csv files: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Accident_Information.csv: every line in the file represents a unique traffic accident (identified by the Accident_Index column), featuring various properties related to the accident as columns. Date range: 2005-2016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Vehicle_Information.csv: every line in the file represents the involvement of a unique vehicle in a unique traffic accident, featuring various vehicle and passenger properties as columns. Date range: 2004-2016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/>
              <a:t>The two above-mentioned files/datasets can be linked through the unique traffic accident identifier (Accident_Index column))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