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Nunito-regular.fntdata"/><Relationship Id="rId21" Type="http://schemas.openxmlformats.org/officeDocument/2006/relationships/slide" Target="slides/slide17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Nuni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d5217a90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d5217a90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d5217a90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d5217a90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d66ab1a9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d66ab1a9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d66ab1a9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d66ab1a9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d66ab1a9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d66ab1a9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d66ab1a9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d66ab1a9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d5217a90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d5217a90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d5217a901_0_2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d5217a901_0_2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d4e29f65c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d4e29f65c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4e29f65c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4e29f65c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d4e29f65c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d4e29f65c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d4e29f65c_0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d4e29f65c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d4e29f65c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d4e29f65c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d4e29f65c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d4e29f65c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d4e29f65c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d4e29f65c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d4e29f65c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d4e29f65c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open?id=1Djd6yILACEmP3ULipGpVoDIdg_OnuYtc" TargetMode="External"/><Relationship Id="rId4" Type="http://schemas.openxmlformats.org/officeDocument/2006/relationships/hyperlink" Target="https://github.com/ankityadav007/Internship_Assessments/blob/master/kaggle_dataset/UK_traffic_safety.py" TargetMode="External"/><Relationship Id="rId5" Type="http://schemas.openxmlformats.org/officeDocument/2006/relationships/hyperlink" Target="http://localhost:8888/notebooks/new_Uk_traffic_data.ipynb#" TargetMode="External"/><Relationship Id="rId6" Type="http://schemas.openxmlformats.org/officeDocument/2006/relationships/hyperlink" Target="https://github.com/ankityadav007/Internship_Assessments/blob/master/kaggle_dataset/mssql_to_postgre.p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ankityadav007/Internship_Assessments/blob/master/mssql_to_postgre.p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medium.com/@mykolamykhalov/integrating-apache-airflow-with-apache-ambari-ccab2c90173" TargetMode="External"/><Relationship Id="rId4" Type="http://schemas.openxmlformats.org/officeDocument/2006/relationships/hyperlink" Target="https://medium.com/a-r-g-o/installing-apache-airflow-on-ubuntu-aws-6ebac15db211" TargetMode="External"/><Relationship Id="rId5" Type="http://schemas.openxmlformats.org/officeDocument/2006/relationships/hyperlink" Target="https://medium.com/a-r-g-o/installing-apache-airflow-on-ubuntu-aws-6ebac15db211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airflow.apache.org/concepts.html" TargetMode="External"/><Relationship Id="rId4" Type="http://schemas.openxmlformats.org/officeDocument/2006/relationships/hyperlink" Target="https://www.kaggle.com/tsiaras/uk-road-safety-accidents-and-vehicles/home" TargetMode="External"/><Relationship Id="rId5" Type="http://schemas.openxmlformats.org/officeDocument/2006/relationships/hyperlink" Target="https://www.kaggle.com/tsiaras/uk-road-safety-accidents-and-vehicles/hom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ankityadav007/Internship_Assessments/blob/master/airflow/branchPythonOperator.py" TargetMode="External"/><Relationship Id="rId4" Type="http://schemas.openxmlformats.org/officeDocument/2006/relationships/hyperlink" Target="http://localhost:8080/admin/airflow/graph?dag_id=batch_operator&amp;execution_date=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0" y="242500"/>
            <a:ext cx="8520600" cy="12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Final Task Assessmen</a:t>
            </a:r>
            <a:r>
              <a:rPr lang="en"/>
              <a:t>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2032725"/>
            <a:ext cx="8520600" cy="30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457200" lvl="0" marL="5486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5943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999999"/>
                </a:solidFill>
              </a:rPr>
              <a:t>By- Ankit Yadav</a:t>
            </a:r>
            <a:endParaRPr sz="1800">
              <a:solidFill>
                <a:srgbClr val="999999"/>
              </a:solidFill>
            </a:endParaRPr>
          </a:p>
          <a:p>
            <a:pPr indent="457200" lvl="0" marL="5486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999999"/>
                </a:solidFill>
              </a:rPr>
              <a:t>Employee ID- 10201</a:t>
            </a:r>
            <a:endParaRPr sz="1800">
              <a:solidFill>
                <a:srgbClr val="999999"/>
              </a:solidFill>
            </a:endParaRPr>
          </a:p>
          <a:p>
            <a:pPr indent="457200" lvl="0" marL="5486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999999"/>
                </a:solidFill>
              </a:rPr>
              <a:t>Mentors- Chetan Khatri </a:t>
            </a:r>
            <a:endParaRPr sz="1800">
              <a:solidFill>
                <a:srgbClr val="999999"/>
              </a:solidFill>
            </a:endParaRPr>
          </a:p>
          <a:p>
            <a:pPr indent="457200" lvl="0" marL="5486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999999"/>
                </a:solidFill>
              </a:rPr>
              <a:t>&amp; Babu Prabhakar</a:t>
            </a:r>
            <a:endParaRPr sz="1800">
              <a:solidFill>
                <a:srgbClr val="99999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19150" y="364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Dataflow of </a:t>
            </a:r>
            <a:r>
              <a:rPr lang="en"/>
              <a:t>Program</a:t>
            </a:r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904450" y="1318775"/>
            <a:ext cx="7505700" cy="32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DataFlow URL:- 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Dataflow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Code for cleansing, extracting important information and writing parquet :-</a:t>
            </a:r>
            <a:r>
              <a:rPr lang="en" sz="1800"/>
              <a:t>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UK_traffic_safety.py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Code with plotly:-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data visualization with plotly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Code for writing data in postgresql:- 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mssql_to_postgre.py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819150" y="1373225"/>
            <a:ext cx="7505700" cy="30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Yaml </a:t>
            </a:r>
            <a:r>
              <a:rPr lang="en" sz="1800"/>
              <a:t>encryption i’ve used yaycl library.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uses Cryptography libraries in background.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Example Code:-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https://github.com/ankityadav007/Internship_Assessments/blob/master/mssql_to_postgre.py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0" name="Google Shape;190;p23"/>
          <p:cNvSpPr txBox="1"/>
          <p:nvPr>
            <p:ph type="title"/>
          </p:nvPr>
        </p:nvSpPr>
        <p:spPr>
          <a:xfrm>
            <a:off x="661500" y="425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YAML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4"/>
          <p:cNvPicPr preferRelativeResize="0"/>
          <p:nvPr/>
        </p:nvPicPr>
        <p:blipFill/>
        <p:spPr>
          <a:xfrm>
            <a:off x="1465127" y="1049177"/>
            <a:ext cx="5979575" cy="33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88" y="495300"/>
            <a:ext cx="7591425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00" y="461950"/>
            <a:ext cx="8714699" cy="42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0" y="280988"/>
            <a:ext cx="7429500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950525" y="438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24" name="Google Shape;224;p28"/>
          <p:cNvSpPr txBox="1"/>
          <p:nvPr>
            <p:ph idx="1" type="body"/>
          </p:nvPr>
        </p:nvSpPr>
        <p:spPr>
          <a:xfrm>
            <a:off x="740325" y="1347750"/>
            <a:ext cx="7505700" cy="3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Reference:-</a:t>
            </a:r>
            <a:r>
              <a:rPr lang="en" sz="1800" u="sng">
                <a:solidFill>
                  <a:schemeClr val="accent5"/>
                </a:solidFill>
                <a:hlinkClick r:id="rId3"/>
              </a:rPr>
              <a:t>https://medium.com/@mykolamykhalov/integrating-apache-airflow-with-apache-ambari-ccab2c90173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Reference:-</a:t>
            </a:r>
            <a:r>
              <a:rPr lang="en" sz="1800" u="sng">
                <a:solidFill>
                  <a:schemeClr val="accent5"/>
                </a:solidFill>
                <a:hlinkClick r:id="rId4"/>
              </a:rPr>
              <a:t>https://medium.com/a-r-g-o/installing-apache-airflow-on-ubuntu-aws-6ebac15db211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Reference:-</a:t>
            </a:r>
            <a:r>
              <a:rPr lang="en" sz="1800" u="sng">
                <a:solidFill>
                  <a:schemeClr val="accent5"/>
                </a:solidFill>
                <a:hlinkClick r:id="rId5"/>
              </a:rPr>
              <a:t>https://medium.com/a-r-g-o/installing-apache-airflow-on-ubuntu-aws-6ebac15db211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819150" y="51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0" name="Google Shape;230;p29"/>
          <p:cNvSpPr txBox="1"/>
          <p:nvPr>
            <p:ph idx="1" type="body"/>
          </p:nvPr>
        </p:nvSpPr>
        <p:spPr>
          <a:xfrm>
            <a:off x="727200" y="1471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Reference:-</a:t>
            </a:r>
            <a:r>
              <a:rPr lang="en" sz="1800" u="sng">
                <a:solidFill>
                  <a:schemeClr val="accent5"/>
                </a:solidFill>
                <a:hlinkClick r:id="rId3"/>
              </a:rPr>
              <a:t>https://airflow.apache.org/concepts.html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Reference:-</a:t>
            </a:r>
            <a:r>
              <a:rPr lang="en" sz="1800" u="sng">
                <a:solidFill>
                  <a:schemeClr val="accent5"/>
                </a:solidFill>
                <a:hlinkClick r:id="rId4"/>
              </a:rPr>
              <a:t>https://www.kaggle.com/tsiaras/uk-road-safety-accidents-and-vehicles/home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Reference:-</a:t>
            </a:r>
            <a:r>
              <a:rPr lang="en" sz="1800" u="sng">
                <a:solidFill>
                  <a:schemeClr val="accent5"/>
                </a:solidFill>
                <a:hlinkClick r:id="rId5"/>
              </a:rPr>
              <a:t>https://www.kaggle.com/tsiaras/uk-road-safety-accidents-and-vehicles/home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671650" y="412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Tasks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461425" y="870450"/>
            <a:ext cx="8457600" cy="3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Add mpack for airflow in Ambari HDP.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Work with Local executors ,Sequential Executors ,Celery Executor.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Work with BranchPythonOperator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PartitionBy work with multiple category ,repartition and apply filters ,aggregation ,groupBy ,orderBy on dataframes.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Work with kaggle datasets and apply some business logic to get meaningful data.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" sz="1800"/>
              <a:t>Upload code and presentation at GitHub.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700900" y="438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Airflow MPack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390525" y="1119650"/>
            <a:ext cx="8520600" cy="3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Mpack allows you to install/configure airflow directly from ambari.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Problem Statement:- Airflow Webserver not starting, service goes down frequently.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Solution:- Couldn’t found solution Yet.</a:t>
            </a:r>
            <a:endParaRPr sz="1800"/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293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Airflow</a:t>
            </a:r>
            <a:r>
              <a:rPr lang="en"/>
              <a:t> Celery Executor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968100"/>
            <a:ext cx="7505700" cy="28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CeleryExecutor is one of the ways you can scale out the number of workers. For this to work, you need to setup a Celery backend (RabbitMQ, Redis) and change your airflow.cfg to point the executor parameter to CeleryExecutor and provide the related Celery settings.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Apply this changes in ~/Airflow/Airflow.cfg</a:t>
            </a:r>
            <a:endParaRPr sz="18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executor = CeleryExecutor</a:t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result_backend = db+mysql://airflow:airflow@localhost:3306/airflow</a:t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[celery]</a:t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broker_url = pyamqp://guest:guest@localhost:5672/airflow</a:t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celery_result_backend = pyamqp://guest:guest@localhost:5672/airflow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385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Airflow Local executors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714025" y="788850"/>
            <a:ext cx="7505700" cy="35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LocalExecutor is widely used by the users in case they have moderate amounts of jobs to be executed. In this, worker picks the job and run locally via multiprocessing.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Need to install PostgreSQL or MySql to support parallelism using any executor other then Sequential.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Apply this changes in Airflow.cfg</a:t>
            </a:r>
            <a:endParaRPr sz="18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executor = LocalExecutor</a:t>
            </a:r>
            <a:endParaRPr sz="14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result_backend = db+mysql://airflow:airflow@localhost:3306/airflow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385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BranchPythonOperator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064475"/>
            <a:ext cx="7505700" cy="3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BranchPythonOperator is much like the PythonOperator except that it expects a python_callable that returns a task_id. The task_id returned is followed, and all of the other paths are skipped. The task_id returned by the Python function has to be referencing a task directly downstream from the BranchPythonOperator task.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Code:-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BranchPythonOperator_Example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Graph View:-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Graph View of Program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372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BranchPythonOperator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46250"/>
            <a:ext cx="9144001" cy="528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661500" y="425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Kaggle Dataset</a:t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582650" y="1182575"/>
            <a:ext cx="7505700" cy="29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Dataset:- UK Road Safety: Traffic Accidents and Vehicles.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data come from the Open Data website of the UK government, where they have been published by the Department of Transport.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687750" y="346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180300" y="683000"/>
            <a:ext cx="8520600" cy="40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The dataset comprises of two csv files:</a:t>
            </a:r>
            <a:endParaRPr sz="1800"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Accident_Information.csv: every line in the file represents a unique traffic accident (identified by the Accident_Index column), featuring various properties related to the accident as columns. Date range: 2005-2016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Vehicle_Information.csv: every line in the file represents the involvement of a unique vehicle in a unique traffic accident, featuring various vehicle and passenger properties as columns. Date range: 2004-2016</a:t>
            </a:r>
            <a:endParaRPr sz="18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(</a:t>
            </a:r>
            <a:r>
              <a:rPr lang="en" sz="1800"/>
              <a:t>The two above-mentioned files/datasets can be linked through the unique traffic accident identifier (Accident_Index column))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