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63C66-536D-4294-AF6C-002BEB4AB442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F5C50-2D2E-406A-B983-5A035CAD94E8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63C66-536D-4294-AF6C-002BEB4AB442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F5C50-2D2E-406A-B983-5A035CAD94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63C66-536D-4294-AF6C-002BEB4AB442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F5C50-2D2E-406A-B983-5A035CAD94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63C66-536D-4294-AF6C-002BEB4AB442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F5C50-2D2E-406A-B983-5A035CAD94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63C66-536D-4294-AF6C-002BEB4AB442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F5C50-2D2E-406A-B983-5A035CAD94E8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63C66-536D-4294-AF6C-002BEB4AB442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F5C50-2D2E-406A-B983-5A035CAD94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63C66-536D-4294-AF6C-002BEB4AB442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F5C50-2D2E-406A-B983-5A035CAD94E8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63C66-536D-4294-AF6C-002BEB4AB442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F5C50-2D2E-406A-B983-5A035CAD94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63C66-536D-4294-AF6C-002BEB4AB442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F5C50-2D2E-406A-B983-5A035CAD94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63C66-536D-4294-AF6C-002BEB4AB442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F5C50-2D2E-406A-B983-5A035CAD94E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63C66-536D-4294-AF6C-002BEB4AB442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F5C50-2D2E-406A-B983-5A035CAD94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61563C66-536D-4294-AF6C-002BEB4AB442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94FF5C50-2D2E-406A-B983-5A035CAD94E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gi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685800"/>
            <a:ext cx="6705600" cy="990600"/>
          </a:xfrm>
        </p:spPr>
        <p:txBody>
          <a:bodyPr>
            <a:noAutofit/>
          </a:bodyPr>
          <a:lstStyle/>
          <a:p>
            <a:r>
              <a:rPr lang="en-US" sz="6000" dirty="0" smtClean="0"/>
              <a:t>College space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4600" y="1905000"/>
            <a:ext cx="4267200" cy="838200"/>
          </a:xfrm>
        </p:spPr>
        <p:txBody>
          <a:bodyPr>
            <a:noAutofit/>
          </a:bodyPr>
          <a:lstStyle/>
          <a:p>
            <a:r>
              <a:rPr lang="en-US" sz="3200" b="1" dirty="0" smtClean="0"/>
              <a:t>A new flutter project</a:t>
            </a:r>
            <a:endParaRPr lang="en-US" sz="32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036" y="2743200"/>
            <a:ext cx="2609850" cy="26098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915189" y="5715000"/>
            <a:ext cx="32495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ANKIT YADAV</a:t>
            </a:r>
          </a:p>
          <a:p>
            <a:r>
              <a:rPr lang="en-US" b="1" dirty="0" smtClean="0"/>
              <a:t>DEVENDRA KUMAR GUPTA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85116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4572000" cy="944562"/>
          </a:xfrm>
        </p:spPr>
        <p:txBody>
          <a:bodyPr/>
          <a:lstStyle/>
          <a:p>
            <a:pPr algn="l"/>
            <a:r>
              <a:rPr lang="en-US" dirty="0" smtClean="0"/>
              <a:t>Welcome screen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04799"/>
            <a:ext cx="3048000" cy="6603339"/>
          </a:xfrm>
        </p:spPr>
      </p:pic>
      <p:sp>
        <p:nvSpPr>
          <p:cNvPr id="8" name="TextBox 7"/>
          <p:cNvSpPr txBox="1"/>
          <p:nvPr/>
        </p:nvSpPr>
        <p:spPr>
          <a:xfrm>
            <a:off x="304800" y="2286000"/>
            <a:ext cx="5486400" cy="224676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n w="50800"/>
                <a:solidFill>
                  <a:srgbClr val="92D050"/>
                </a:solidFill>
              </a:rPr>
              <a:t>App welcomes you</a:t>
            </a:r>
          </a:p>
          <a:p>
            <a:pPr algn="ctr"/>
            <a:r>
              <a:rPr lang="en-US" sz="2800" b="1" dirty="0" smtClean="0">
                <a:ln w="50800"/>
                <a:solidFill>
                  <a:srgbClr val="92D050"/>
                </a:solidFill>
              </a:rPr>
              <a:t> with a login screen.  </a:t>
            </a:r>
          </a:p>
          <a:p>
            <a:pPr algn="ctr"/>
            <a:r>
              <a:rPr lang="en-US" sz="2800" b="1" dirty="0" smtClean="0">
                <a:ln w="50800"/>
                <a:solidFill>
                  <a:srgbClr val="92D050"/>
                </a:solidFill>
              </a:rPr>
              <a:t>If you are a new user,</a:t>
            </a:r>
          </a:p>
          <a:p>
            <a:pPr algn="ctr"/>
            <a:r>
              <a:rPr lang="en-US" sz="2800" b="1" dirty="0" smtClean="0">
                <a:ln w="50800"/>
                <a:solidFill>
                  <a:srgbClr val="92D050"/>
                </a:solidFill>
              </a:rPr>
              <a:t>you have to register first.</a:t>
            </a:r>
          </a:p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59093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1400" y="304800"/>
            <a:ext cx="18288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Register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54" y="-20782"/>
            <a:ext cx="3186545" cy="68580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1842" y="-20782"/>
            <a:ext cx="3165231" cy="6858000"/>
          </a:xfrm>
          <a:prstGeom prst="rect">
            <a:avLst/>
          </a:prstGeom>
        </p:spPr>
      </p:pic>
      <p:pic>
        <p:nvPicPr>
          <p:cNvPr id="1026" name="Picture 2" descr="C:\Program Files\Microsoft Office\MEDIA\OFFICE14\Bullets\BD21298_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3047999"/>
            <a:ext cx="588169" cy="588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3068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LOGIN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9600"/>
            <a:ext cx="2895600" cy="6273801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601519"/>
            <a:ext cx="2878015" cy="623569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3819" y="601519"/>
            <a:ext cx="2874818" cy="6228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256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6019800" cy="990600"/>
          </a:xfrm>
        </p:spPr>
        <p:txBody>
          <a:bodyPr>
            <a:normAutofit/>
          </a:bodyPr>
          <a:lstStyle/>
          <a:p>
            <a:r>
              <a:rPr lang="en-US" dirty="0" smtClean="0"/>
              <a:t>Welcome Home </a:t>
            </a:r>
            <a:r>
              <a:rPr lang="en-US" dirty="0"/>
              <a:t>S</a:t>
            </a:r>
            <a:r>
              <a:rPr lang="en-US" dirty="0" smtClean="0"/>
              <a:t>creen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043" y="0"/>
            <a:ext cx="3131957" cy="6781800"/>
          </a:xfrm>
        </p:spPr>
      </p:pic>
      <p:sp>
        <p:nvSpPr>
          <p:cNvPr id="6" name="TextBox 5"/>
          <p:cNvSpPr txBox="1"/>
          <p:nvPr/>
        </p:nvSpPr>
        <p:spPr>
          <a:xfrm>
            <a:off x="457200" y="2165728"/>
            <a:ext cx="5343918" cy="156966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b="1" cap="none" spc="0" dirty="0" smtClean="0">
                <a:ln w="50800"/>
                <a:solidFill>
                  <a:srgbClr val="92D050"/>
                </a:solidFill>
                <a:effectLst/>
              </a:rPr>
              <a:t>Initially it will be all empty</a:t>
            </a:r>
          </a:p>
          <a:p>
            <a:pPr algn="ctr"/>
            <a:r>
              <a:rPr lang="en-US" sz="2400" b="1" dirty="0" smtClean="0">
                <a:ln w="50800"/>
                <a:solidFill>
                  <a:srgbClr val="92D050"/>
                </a:solidFill>
              </a:rPr>
              <a:t>With an app bar, a drawer button</a:t>
            </a:r>
          </a:p>
          <a:p>
            <a:pPr algn="ctr"/>
            <a:r>
              <a:rPr lang="en-US" sz="2400" b="1" dirty="0" smtClean="0">
                <a:ln w="50800"/>
                <a:solidFill>
                  <a:srgbClr val="92D050"/>
                </a:solidFill>
              </a:rPr>
              <a:t> and an add button</a:t>
            </a:r>
            <a:endParaRPr lang="en-US" sz="2400" b="1" cap="none" spc="0" dirty="0" smtClean="0">
              <a:ln w="50800"/>
              <a:solidFill>
                <a:srgbClr val="92D050"/>
              </a:solidFill>
              <a:effectLst/>
            </a:endParaRP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3895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4636"/>
            <a:ext cx="3733800" cy="1143000"/>
          </a:xfrm>
        </p:spPr>
        <p:txBody>
          <a:bodyPr/>
          <a:lstStyle/>
          <a:p>
            <a:r>
              <a:rPr lang="en-US" dirty="0" smtClean="0"/>
              <a:t>Drawer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7754" y="0"/>
            <a:ext cx="3206246" cy="6945468"/>
          </a:xfrm>
        </p:spPr>
      </p:pic>
      <p:sp>
        <p:nvSpPr>
          <p:cNvPr id="6" name="TextBox 5"/>
          <p:cNvSpPr txBox="1"/>
          <p:nvPr/>
        </p:nvSpPr>
        <p:spPr>
          <a:xfrm>
            <a:off x="76201" y="1981200"/>
            <a:ext cx="5791200" cy="255454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 smtClean="0"/>
              <a:t>Drawer consists of two buttons –</a:t>
            </a:r>
          </a:p>
          <a:p>
            <a:pPr marL="342900" indent="-342900">
              <a:buAutoNum type="arabicPeriod"/>
            </a:pPr>
            <a:r>
              <a:rPr lang="en-US" sz="2000" dirty="0" smtClean="0"/>
              <a:t>My profile</a:t>
            </a:r>
          </a:p>
          <a:p>
            <a:pPr marL="342900" indent="-342900">
              <a:buAutoNum type="arabicPeriod"/>
            </a:pPr>
            <a:r>
              <a:rPr lang="en-US" sz="2000" dirty="0" smtClean="0"/>
              <a:t>About us</a:t>
            </a:r>
          </a:p>
          <a:p>
            <a:endParaRPr lang="en-US" sz="2000" dirty="0"/>
          </a:p>
          <a:p>
            <a:r>
              <a:rPr lang="en-US" sz="2000" dirty="0" smtClean="0"/>
              <a:t>My profile button leads you to your profile page</a:t>
            </a:r>
          </a:p>
          <a:p>
            <a:r>
              <a:rPr lang="en-US" sz="2000" dirty="0" smtClean="0"/>
              <a:t>And About Us button will take you to the developers’ </a:t>
            </a:r>
          </a:p>
          <a:p>
            <a:r>
              <a:rPr lang="en-US" sz="2000" dirty="0" smtClean="0"/>
              <a:t>Detail page</a:t>
            </a:r>
          </a:p>
        </p:txBody>
      </p:sp>
    </p:spTree>
    <p:extLst>
      <p:ext uri="{BB962C8B-B14F-4D97-AF65-F5344CB8AC3E}">
        <p14:creationId xmlns:p14="http://schemas.microsoft.com/office/powerpoint/2010/main" val="462387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6136" y="-27709"/>
            <a:ext cx="5008418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My profile and About us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713509"/>
            <a:ext cx="2819400" cy="610529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626918"/>
            <a:ext cx="2848708" cy="617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315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34636"/>
            <a:ext cx="9144000" cy="872836"/>
          </a:xfrm>
        </p:spPr>
        <p:txBody>
          <a:bodyPr>
            <a:normAutofit/>
          </a:bodyPr>
          <a:lstStyle/>
          <a:p>
            <a:r>
              <a:rPr lang="en-US" dirty="0" smtClean="0"/>
              <a:t>Add button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764307"/>
            <a:ext cx="2812473" cy="6093693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8462" y="838200"/>
            <a:ext cx="2778369" cy="6019800"/>
          </a:xfrm>
          <a:prstGeom prst="rect">
            <a:avLst/>
          </a:prstGeom>
        </p:spPr>
      </p:pic>
      <p:pic>
        <p:nvPicPr>
          <p:cNvPr id="2050" name="Picture 2" descr="C:\Program Files\Microsoft Office\MEDIA\OFFICE14\Bullets\BD21298_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0813" y="3124201"/>
            <a:ext cx="719788" cy="719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2858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08" y="0"/>
            <a:ext cx="9116292" cy="609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Home Page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600363"/>
            <a:ext cx="2881745" cy="6243782"/>
          </a:xfrm>
        </p:spPr>
      </p:pic>
      <p:pic>
        <p:nvPicPr>
          <p:cNvPr id="3074" name="Picture 2" descr="C:\Program Files\Microsoft Office\MEDIA\OFFICE14\Bullets\BD21298_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3345" y="3394363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7988" y="533400"/>
            <a:ext cx="2922243" cy="6331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810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99</TotalTime>
  <Words>101</Words>
  <Application>Microsoft Office PowerPoint</Application>
  <PresentationFormat>On-screen Show (4:3)</PresentationFormat>
  <Paragraphs>26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Clarity</vt:lpstr>
      <vt:lpstr>College space</vt:lpstr>
      <vt:lpstr>Welcome screen </vt:lpstr>
      <vt:lpstr>Register </vt:lpstr>
      <vt:lpstr>LOGIN </vt:lpstr>
      <vt:lpstr>Welcome Home Screen</vt:lpstr>
      <vt:lpstr>Drawer</vt:lpstr>
      <vt:lpstr>My profile and About us</vt:lpstr>
      <vt:lpstr>Add button</vt:lpstr>
      <vt:lpstr>Home Page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College space</dc:title>
  <dc:creator>q</dc:creator>
  <cp:lastModifiedBy>q</cp:lastModifiedBy>
  <cp:revision>8</cp:revision>
  <dcterms:created xsi:type="dcterms:W3CDTF">2020-11-05T01:41:14Z</dcterms:created>
  <dcterms:modified xsi:type="dcterms:W3CDTF">2020-11-05T09:33:49Z</dcterms:modified>
</cp:coreProperties>
</file>