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8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4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5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2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75A1B4-8094-4AF7-8EF1-EDD543FF32C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4686B4-039B-4C10-8F58-E5ACC71E0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1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C627CB9-AECD-41DE-84E9-2A4715D30D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8696563-D54B-4D4B-A776-AF4D907DA5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umkc images">
            <a:extLst>
              <a:ext uri="{FF2B5EF4-FFF2-40B4-BE49-F238E27FC236}">
                <a16:creationId xmlns:a16="http://schemas.microsoft.com/office/drawing/2014/main" id="{8E4AE617-3A73-480B-98E9-7A3D656C7781}"/>
              </a:ext>
            </a:extLst>
          </p:cNvPr>
          <p:cNvPicPr/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r="1113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pic>
        <p:nvPicPr>
          <p:cNvPr id="9" name="Picture 13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80650CB7-77AF-4F12-B1CA-C32A3CF411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FDA2E-65D4-4171-A8D8-8346E69DB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2587"/>
            <a:ext cx="8689976" cy="2509213"/>
          </a:xfrm>
        </p:spPr>
        <p:txBody>
          <a:bodyPr>
            <a:normAutofit/>
          </a:bodyPr>
          <a:lstStyle/>
          <a:p>
            <a:r>
              <a:rPr lang="en-US" b="1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LoCoMo</a:t>
            </a:r>
            <a:b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(Phone mode changer)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87F68-0391-4232-A016-F909CED14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834" y="3365369"/>
            <a:ext cx="4794332" cy="1371599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>
              <a:lnSpc>
                <a:spcPct val="110000"/>
              </a:lnSpc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Ankita Wankhede,</a:t>
            </a:r>
          </a:p>
          <a:p>
            <a:pPr algn="l">
              <a:lnSpc>
                <a:spcPct val="110000"/>
              </a:lnSpc>
            </a:pP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SaiJyothi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Gudibandi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10000"/>
              </a:lnSpc>
            </a:pP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Sai 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Tejaswee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Pasham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10000"/>
              </a:lnSpc>
            </a:pP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Naveena</a:t>
            </a:r>
            <a:r>
              <a:rPr lang="en-US" sz="1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Nallamotu</a:t>
            </a:r>
            <a:endParaRPr lang="en-US" sz="1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CC2-D76C-4E0B-B3FF-32AE2962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09FA-9127-42E5-A656-D3F1357B92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b="1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LoCoMo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(Phone Mode Changer) is an android application which automatically changes the mode of your phone(i.e. Ringer to silent) based on your location.</a:t>
            </a:r>
          </a:p>
          <a:p>
            <a:pPr marL="0" indent="0" algn="just">
              <a:buNone/>
            </a:pPr>
            <a:r>
              <a:rPr lang="en-US" b="1" cap="none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your location with the help of GPS and we are able to give specific time and location of a desired event and mode of the phone we want at that time. It changes accordingly.</a:t>
            </a:r>
          </a:p>
          <a:p>
            <a:pPr marL="0" indent="0" algn="just">
              <a:buNone/>
            </a:pPr>
            <a:r>
              <a:rPr lang="en-US" b="1" cap="none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want to be at church on every Sunday and you want your phone to be in silent mode; You can create an event accordingly in this application and the mode automatically changes from ringer mode to silent mode and vice-versa come out of </a:t>
            </a:r>
            <a:r>
              <a:rPr lang="en-US" b="1" cap="none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church.</a:t>
            </a: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7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E4C-5756-484F-8B6F-B2765AF9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TOOLS/TECHNOLOGY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android sdk">
            <a:extLst>
              <a:ext uri="{FF2B5EF4-FFF2-40B4-BE49-F238E27FC236}">
                <a16:creationId xmlns:a16="http://schemas.microsoft.com/office/drawing/2014/main" id="{6B0D75F7-2669-4ABC-A668-44082C24758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206" y="2468342"/>
            <a:ext cx="1559960" cy="17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jXAaGC80P20/UxVUVTCE9eI/AAAAAAAAC4U/LW0GnLxOq_k/s1600/l12866-java-eps-logo-99090.png">
            <a:extLst>
              <a:ext uri="{FF2B5EF4-FFF2-40B4-BE49-F238E27FC236}">
                <a16:creationId xmlns:a16="http://schemas.microsoft.com/office/drawing/2014/main" id="{3D7125C8-387A-46AB-B3C6-8161E9F3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250" y="1644294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maps api">
            <a:extLst>
              <a:ext uri="{FF2B5EF4-FFF2-40B4-BE49-F238E27FC236}">
                <a16:creationId xmlns:a16="http://schemas.microsoft.com/office/drawing/2014/main" id="{8BB13191-9DC3-431A-A4FF-548F8FBB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019104"/>
            <a:ext cx="1717356" cy="171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ps, Navigation, Garmin, Device, Longitude, Latitude">
            <a:extLst>
              <a:ext uri="{FF2B5EF4-FFF2-40B4-BE49-F238E27FC236}">
                <a16:creationId xmlns:a16="http://schemas.microsoft.com/office/drawing/2014/main" id="{4F6F4D2F-DA91-48F2-A4E9-E7B930C6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165" y="4042041"/>
            <a:ext cx="2224405" cy="167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hone ringer symbols">
            <a:extLst>
              <a:ext uri="{FF2B5EF4-FFF2-40B4-BE49-F238E27FC236}">
                <a16:creationId xmlns:a16="http://schemas.microsoft.com/office/drawing/2014/main" id="{E7F95D6A-1016-4FEF-AD0A-966CCFA8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48" y="4042041"/>
            <a:ext cx="1861233" cy="186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7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24A4-17A3-4DE0-910A-0F92A379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1702D5-1D6B-4917-B12E-81D795DD95D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49" y="2277635"/>
            <a:ext cx="5140502" cy="4194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15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ijy\Desktop\hACKATHON\WhatsApp Image 2017-11-12 at 7.35.55 PM.jpeg">
            <a:extLst>
              <a:ext uri="{FF2B5EF4-FFF2-40B4-BE49-F238E27FC236}">
                <a16:creationId xmlns:a16="http://schemas.microsoft.com/office/drawing/2014/main" id="{B75DF9F4-CD02-4344-9473-1A1BAD8D96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4" y="251944"/>
            <a:ext cx="1887247" cy="295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ijy\Desktop\hACKATHON\WhatsApp Image 2017-11-12 at 6.49.10 PM.jpeg">
            <a:extLst>
              <a:ext uri="{FF2B5EF4-FFF2-40B4-BE49-F238E27FC236}">
                <a16:creationId xmlns:a16="http://schemas.microsoft.com/office/drawing/2014/main" id="{335002D5-C006-4F2D-8BE4-BD7D8D26AF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46" y="286394"/>
            <a:ext cx="1887247" cy="295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aijy\Desktop\hACKATHON\WhatsApp Image 2017-11-12 at 6.49.10 PM (1).jpeg">
            <a:extLst>
              <a:ext uri="{FF2B5EF4-FFF2-40B4-BE49-F238E27FC236}">
                <a16:creationId xmlns:a16="http://schemas.microsoft.com/office/drawing/2014/main" id="{FF8424D1-BFF6-42AB-9FFB-0242AFE98B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97" y="286393"/>
            <a:ext cx="2026759" cy="295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aijy\Desktop\hACKATHON\WhatsApp Image 2017-11-12 at 6.49.10 PM (6).jpeg">
            <a:extLst>
              <a:ext uri="{FF2B5EF4-FFF2-40B4-BE49-F238E27FC236}">
                <a16:creationId xmlns:a16="http://schemas.microsoft.com/office/drawing/2014/main" id="{4D64BC03-02B4-4A79-A3D7-F6B7D4198C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49" y="286393"/>
            <a:ext cx="2026759" cy="295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saijy\Desktop\hACKATHON\WhatsApp Image 2017-11-12 at 6.49.10 PM (2).jpeg">
            <a:extLst>
              <a:ext uri="{FF2B5EF4-FFF2-40B4-BE49-F238E27FC236}">
                <a16:creationId xmlns:a16="http://schemas.microsoft.com/office/drawing/2014/main" id="{50D125D9-87C9-4E61-8CC6-DC95E16F6C8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608" y="286393"/>
            <a:ext cx="1854903" cy="295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saijy\Desktop\hACKATHON\WhatsApp Image 2017-11-12 at 6.49.10 PM (3).jpeg">
            <a:extLst>
              <a:ext uri="{FF2B5EF4-FFF2-40B4-BE49-F238E27FC236}">
                <a16:creationId xmlns:a16="http://schemas.microsoft.com/office/drawing/2014/main" id="{B3389B6E-AB4C-4C1B-A058-9E88D25F198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63" y="3544113"/>
            <a:ext cx="1836581" cy="319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aijy\Desktop\hACKATHON\WhatsApp Image 2017-11-12 at 7.05.05 PM.jpeg">
            <a:extLst>
              <a:ext uri="{FF2B5EF4-FFF2-40B4-BE49-F238E27FC236}">
                <a16:creationId xmlns:a16="http://schemas.microsoft.com/office/drawing/2014/main" id="{12FDC7A1-7650-4988-9DF9-47564E3D8C2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88" y="3544114"/>
            <a:ext cx="2026759" cy="319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saijy\Desktop\hACKATHON\WhatsApp Image 2017-11-12 at 7.05.11 PM.jpeg">
            <a:extLst>
              <a:ext uri="{FF2B5EF4-FFF2-40B4-BE49-F238E27FC236}">
                <a16:creationId xmlns:a16="http://schemas.microsoft.com/office/drawing/2014/main" id="{A93E337C-DCB3-40CA-8B22-5B17B163D37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47" y="3544113"/>
            <a:ext cx="1836581" cy="319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saijy\Desktop\hACKATHON\WhatsApp Image 2017-11-12 at 7.07.04 PM.jpeg">
            <a:extLst>
              <a:ext uri="{FF2B5EF4-FFF2-40B4-BE49-F238E27FC236}">
                <a16:creationId xmlns:a16="http://schemas.microsoft.com/office/drawing/2014/main" id="{13B795F8-43CB-4717-BF96-4D5A8452EB73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9" y="3429000"/>
            <a:ext cx="1878007" cy="319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saijy\Desktop\hACKATHON\WhatsApp Image 2017-11-12 at 6.49.10 PM (9).jpeg">
            <a:extLst>
              <a:ext uri="{FF2B5EF4-FFF2-40B4-BE49-F238E27FC236}">
                <a16:creationId xmlns:a16="http://schemas.microsoft.com/office/drawing/2014/main" id="{247EC89E-2475-4392-A78E-0340AE89710A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9" y="3429000"/>
            <a:ext cx="1948855" cy="3198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A56F83-4F7F-498E-8682-1E4BBF56699D}"/>
              </a:ext>
            </a:extLst>
          </p:cNvPr>
          <p:cNvCxnSpPr/>
          <p:nvPr/>
        </p:nvCxnSpPr>
        <p:spPr>
          <a:xfrm>
            <a:off x="2363821" y="1727062"/>
            <a:ext cx="496111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D14BEE-4608-46C3-B865-1923D1FFA05E}"/>
              </a:ext>
            </a:extLst>
          </p:cNvPr>
          <p:cNvCxnSpPr/>
          <p:nvPr/>
        </p:nvCxnSpPr>
        <p:spPr>
          <a:xfrm>
            <a:off x="7214681" y="1727062"/>
            <a:ext cx="496111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9BD594-7CEB-4DB8-A0EA-867E56D1BE7B}"/>
              </a:ext>
            </a:extLst>
          </p:cNvPr>
          <p:cNvCxnSpPr>
            <a:cxnSpLocks/>
          </p:cNvCxnSpPr>
          <p:nvPr/>
        </p:nvCxnSpPr>
        <p:spPr>
          <a:xfrm flipH="1" flipV="1">
            <a:off x="11410546" y="4854102"/>
            <a:ext cx="371573" cy="3242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B2991F-4B6A-4F1C-A718-5DFEF1C880FA}"/>
              </a:ext>
            </a:extLst>
          </p:cNvPr>
          <p:cNvCxnSpPr>
            <a:cxnSpLocks/>
          </p:cNvCxnSpPr>
          <p:nvPr/>
        </p:nvCxnSpPr>
        <p:spPr>
          <a:xfrm>
            <a:off x="11782119" y="3356043"/>
            <a:ext cx="0" cy="1498059"/>
          </a:xfrm>
          <a:prstGeom prst="lin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8F8000-647B-45CF-9B78-5D5C000E0304}"/>
              </a:ext>
            </a:extLst>
          </p:cNvPr>
          <p:cNvCxnSpPr>
            <a:cxnSpLocks/>
          </p:cNvCxnSpPr>
          <p:nvPr/>
        </p:nvCxnSpPr>
        <p:spPr>
          <a:xfrm flipH="1">
            <a:off x="8917228" y="4841132"/>
            <a:ext cx="463535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BBC8B0-81F0-4025-8F76-56C6BC823606}"/>
              </a:ext>
            </a:extLst>
          </p:cNvPr>
          <p:cNvCxnSpPr>
            <a:cxnSpLocks/>
          </p:cNvCxnSpPr>
          <p:nvPr/>
        </p:nvCxnSpPr>
        <p:spPr>
          <a:xfrm flipH="1">
            <a:off x="2167241" y="4841132"/>
            <a:ext cx="463535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22B23E-114C-41B3-832F-DEAE8B8187B5}"/>
              </a:ext>
            </a:extLst>
          </p:cNvPr>
          <p:cNvCxnSpPr>
            <a:cxnSpLocks/>
          </p:cNvCxnSpPr>
          <p:nvPr/>
        </p:nvCxnSpPr>
        <p:spPr>
          <a:xfrm flipH="1">
            <a:off x="4497396" y="4857344"/>
            <a:ext cx="463535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4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DC0E-06B3-405E-A1E8-C38E2B99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A3DA-84F7-4333-B491-2FDFBA905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https://ionicframework.com/getting-started/</a:t>
            </a:r>
          </a:p>
          <a:p>
            <a:pPr lvl="0"/>
            <a: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"ionic threads and thread handlers - an android studio tutorial - </a:t>
            </a:r>
            <a:r>
              <a:rPr lang="en-US" sz="1800" b="1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techotopia</a:t>
            </a:r>
            <a: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techotopia.com. </a:t>
            </a:r>
            <a:r>
              <a:rPr lang="en-US" sz="1800" b="1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2015. web. 12 sept. 2015.</a:t>
            </a:r>
          </a:p>
          <a:p>
            <a:pPr lvl="0"/>
            <a:r>
              <a:rPr lang="en-US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https://www.sitepoint.com/firefox-os-game-development-ionic-framework/</a:t>
            </a:r>
            <a:endParaRPr lang="en-US" sz="1800" b="1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IN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https://developer.android.com/studio/run/index.html</a:t>
            </a:r>
            <a:endParaRPr lang="en-US" sz="1800" b="1" cap="none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https://developers.google.com/maps/documentation/android-api</a:t>
            </a:r>
            <a:endParaRPr lang="en-US" sz="1800" b="1" cap="none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https://developer.android.com/training/maps/index.html</a:t>
            </a:r>
            <a:endParaRPr lang="en-US" sz="1800" b="1" cap="none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https://www.tutorialspoint.com/android/android_google_maps.htm</a:t>
            </a:r>
            <a:endParaRPr lang="en-US" sz="1800" b="1" cap="none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28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89</TotalTime>
  <Words>154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LoCoMo (Phone mode changer)</vt:lpstr>
      <vt:lpstr>PROJECT DESCRIPTION</vt:lpstr>
      <vt:lpstr>TOOLS/TECHNOLOGY</vt:lpstr>
      <vt:lpstr>DATAFLOW DIAGRAM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LoCoMo (Phone Mode Changer)</dc:title>
  <dc:creator>saijyothigudibandi9@gmail.com</dc:creator>
  <cp:lastModifiedBy>Ankita Wankhede</cp:lastModifiedBy>
  <cp:revision>20</cp:revision>
  <dcterms:created xsi:type="dcterms:W3CDTF">2017-11-13T02:23:08Z</dcterms:created>
  <dcterms:modified xsi:type="dcterms:W3CDTF">2017-11-13T04:07:21Z</dcterms:modified>
</cp:coreProperties>
</file>