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312" r:id="rId6"/>
    <p:sldId id="313" r:id="rId7"/>
    <p:sldId id="261" r:id="rId8"/>
    <p:sldId id="314" r:id="rId9"/>
    <p:sldId id="262" r:id="rId10"/>
    <p:sldId id="263" r:id="rId11"/>
    <p:sldId id="315" r:id="rId12"/>
    <p:sldId id="316" r:id="rId13"/>
    <p:sldId id="264" r:id="rId14"/>
    <p:sldId id="317" r:id="rId15"/>
    <p:sldId id="265" r:id="rId16"/>
    <p:sldId id="266" r:id="rId17"/>
    <p:sldId id="318" r:id="rId18"/>
    <p:sldId id="319" r:id="rId19"/>
    <p:sldId id="320" r:id="rId20"/>
    <p:sldId id="268" r:id="rId21"/>
    <p:sldId id="321" r:id="rId22"/>
    <p:sldId id="269" r:id="rId23"/>
    <p:sldId id="270" r:id="rId24"/>
    <p:sldId id="271" r:id="rId25"/>
    <p:sldId id="285" r:id="rId26"/>
    <p:sldId id="272" r:id="rId27"/>
    <p:sldId id="322" r:id="rId28"/>
    <p:sldId id="273" r:id="rId29"/>
    <p:sldId id="323" r:id="rId30"/>
    <p:sldId id="274" r:id="rId31"/>
    <p:sldId id="275" r:id="rId32"/>
    <p:sldId id="325" r:id="rId33"/>
    <p:sldId id="276" r:id="rId34"/>
    <p:sldId id="277" r:id="rId35"/>
    <p:sldId id="326" r:id="rId36"/>
    <p:sldId id="278" r:id="rId37"/>
    <p:sldId id="327" r:id="rId38"/>
    <p:sldId id="329" r:id="rId39"/>
    <p:sldId id="279" r:id="rId40"/>
    <p:sldId id="330" r:id="rId41"/>
    <p:sldId id="332" r:id="rId42"/>
    <p:sldId id="280" r:id="rId43"/>
    <p:sldId id="281" r:id="rId44"/>
    <p:sldId id="282" r:id="rId45"/>
    <p:sldId id="283" r:id="rId46"/>
    <p:sldId id="284" r:id="rId47"/>
    <p:sldId id="334" r:id="rId48"/>
    <p:sldId id="333" r:id="rId49"/>
    <p:sldId id="286" r:id="rId50"/>
    <p:sldId id="287" r:id="rId51"/>
    <p:sldId id="288" r:id="rId52"/>
    <p:sldId id="289" r:id="rId53"/>
    <p:sldId id="290" r:id="rId54"/>
    <p:sldId id="291" r:id="rId55"/>
    <p:sldId id="292" r:id="rId56"/>
    <p:sldId id="293" r:id="rId57"/>
    <p:sldId id="298" r:id="rId58"/>
    <p:sldId id="294" r:id="rId59"/>
    <p:sldId id="295" r:id="rId60"/>
    <p:sldId id="296" r:id="rId61"/>
    <p:sldId id="335" r:id="rId62"/>
    <p:sldId id="297" r:id="rId63"/>
    <p:sldId id="299" r:id="rId64"/>
    <p:sldId id="300" r:id="rId65"/>
    <p:sldId id="301" r:id="rId66"/>
    <p:sldId id="302" r:id="rId67"/>
    <p:sldId id="303" r:id="rId68"/>
    <p:sldId id="304" r:id="rId69"/>
    <p:sldId id="305" r:id="rId70"/>
    <p:sldId id="306" r:id="rId71"/>
    <p:sldId id="307" r:id="rId72"/>
    <p:sldId id="308" r:id="rId73"/>
    <p:sldId id="309" r:id="rId74"/>
    <p:sldId id="310" r:id="rId75"/>
    <p:sldId id="311" r:id="rId7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US" sz="4000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  <a:prstGeom prst="rect">
            <a:avLst/>
          </a:prstGeo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251520" y="188640"/>
            <a:ext cx="8568952" cy="6336704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  <a:prstGeom prst="rect">
            <a:avLst/>
          </a:prstGeo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  <a:prstGeom prst="rect">
            <a:avLst/>
          </a:prstGeo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</a:t>
            </a:r>
            <a:r>
              <a:rPr kumimoji="0" lang="ko-KR" altLang="en-US" dirty="0" err="1" smtClean="0"/>
              <a:t>클릭하시오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46304" y="260648"/>
            <a:ext cx="8674168" cy="626469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0" indent="0" algn="l" rtl="0" eaLnBrk="1" latinLnBrk="1" hangingPunct="1">
        <a:spcBef>
          <a:spcPts val="0"/>
        </a:spcBef>
        <a:buClr>
          <a:schemeClr val="accent1"/>
        </a:buClr>
        <a:buSzPct val="85000"/>
        <a:buFont typeface="Wingdings 2"/>
        <a:buNone/>
        <a:defRPr kumimoji="0" sz="15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320040" indent="0" algn="l" rtl="0" eaLnBrk="1" latinLnBrk="1" hangingPunct="1">
        <a:spcBef>
          <a:spcPts val="0"/>
        </a:spcBef>
        <a:buClr>
          <a:schemeClr val="accent2"/>
        </a:buClr>
        <a:buSzPct val="85000"/>
        <a:buFont typeface="Wingdings 2"/>
        <a:buNone/>
        <a:defRPr kumimoji="0" sz="15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594360" indent="0" algn="l" rtl="0" eaLnBrk="1" latinLnBrk="1" hangingPunct="1">
        <a:spcBef>
          <a:spcPts val="0"/>
        </a:spcBef>
        <a:buClr>
          <a:schemeClr val="accent1">
            <a:tint val="60000"/>
          </a:schemeClr>
        </a:buClr>
        <a:buSzPct val="85000"/>
        <a:buFont typeface="Wingdings 2"/>
        <a:buNone/>
        <a:defRPr kumimoji="0" sz="15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868680" indent="0" algn="l" rtl="0" eaLnBrk="1" latinLnBrk="1" hangingPunct="1">
        <a:spcBef>
          <a:spcPts val="0"/>
        </a:spcBef>
        <a:buClr>
          <a:schemeClr val="accent3"/>
        </a:buClr>
        <a:buSzPct val="80000"/>
        <a:buFont typeface="Wingdings 2"/>
        <a:buNone/>
        <a:defRPr kumimoji="0" sz="15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143000" indent="0" algn="l" rtl="0" eaLnBrk="1" latinLnBrk="1" hangingPunct="1">
        <a:spcBef>
          <a:spcPts val="0"/>
        </a:spcBef>
        <a:buClr>
          <a:schemeClr val="accent3"/>
        </a:buClr>
        <a:buFontTx/>
        <a:buNone/>
        <a:defRPr kumimoji="0" sz="15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00188"/>
            <a:ext cx="8893175" cy="1438275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Chapter </a:t>
            </a:r>
            <a:r>
              <a:rPr lang="en-US" altLang="ko-KR" dirty="0" smtClean="0">
                <a:solidFill>
                  <a:srgbClr val="FFFF00"/>
                </a:solidFill>
              </a:rPr>
              <a:t>12</a:t>
            </a: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4700" dirty="0" smtClean="0"/>
              <a:t>RHEL </a:t>
            </a:r>
            <a:r>
              <a:rPr lang="ko-KR" altLang="en-US" sz="4700" dirty="0" smtClean="0"/>
              <a:t>설치</a:t>
            </a:r>
            <a:endParaRPr lang="ko-KR" altLang="ko-KR" sz="47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DC38F3-81BA-457D-92E9-3713292722F5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 창에서 임의의 순서로 아이콘을 선택하여 설치 매개 변수를 </a:t>
            </a:r>
            <a:r>
              <a:rPr lang="ko-KR" altLang="en-US" sz="2000" dirty="0" smtClean="0"/>
              <a:t>구성한다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보거나 </a:t>
            </a:r>
            <a:r>
              <a:rPr lang="ko-KR" altLang="en-US" sz="2000" dirty="0"/>
              <a:t>편집할 항목을 </a:t>
            </a:r>
            <a:r>
              <a:rPr lang="ko-KR" altLang="en-US" sz="2000" dirty="0" smtClean="0"/>
              <a:t>선택한다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임의의 </a:t>
            </a:r>
            <a:r>
              <a:rPr lang="ko-KR" altLang="en-US" sz="2000" dirty="0"/>
              <a:t>항목에서 </a:t>
            </a:r>
            <a:r>
              <a:rPr lang="en-US" altLang="ko-KR" sz="2000" dirty="0"/>
              <a:t>Done(</a:t>
            </a:r>
            <a:r>
              <a:rPr lang="ko-KR" altLang="en-US" sz="2000" dirty="0"/>
              <a:t>완료</a:t>
            </a:r>
            <a:r>
              <a:rPr lang="en-US" altLang="ko-KR" sz="2000" dirty="0"/>
              <a:t>)</a:t>
            </a:r>
            <a:r>
              <a:rPr lang="ko-KR" altLang="en-US" sz="2000" dirty="0"/>
              <a:t>을 클릭하면 이 중앙 화면으로 </a:t>
            </a:r>
            <a:r>
              <a:rPr lang="ko-KR" altLang="en-US" sz="2000" dirty="0" smtClean="0"/>
              <a:t>돌아간다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Anaconda</a:t>
            </a:r>
            <a:r>
              <a:rPr lang="ko-KR" altLang="en-US" sz="2000" dirty="0"/>
              <a:t>는 필수 항목에 삼각형 경고 기호와 메시지를 </a:t>
            </a:r>
            <a:r>
              <a:rPr lang="ko-KR" altLang="en-US" sz="2000" dirty="0" smtClean="0"/>
              <a:t>표시한다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화면 </a:t>
            </a:r>
            <a:r>
              <a:rPr lang="ko-KR" altLang="en-US" sz="2000" dirty="0"/>
              <a:t>하단에 있는 주황색 상태 표시줄에 필수 항목을 완성해야 설치를 시작할 수 있다는 메시지가 </a:t>
            </a:r>
            <a:r>
              <a:rPr lang="ko-KR" altLang="en-US" sz="2000" dirty="0" smtClean="0"/>
              <a:t>표시된다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139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필요에 </a:t>
            </a:r>
            <a:r>
              <a:rPr lang="ko-KR" altLang="en-US" sz="2500" dirty="0"/>
              <a:t>따라 다음 항목을 </a:t>
            </a:r>
            <a:r>
              <a:rPr lang="ko-KR" altLang="en-US" sz="2500" dirty="0" err="1" smtClean="0"/>
              <a:t>완료하시오</a:t>
            </a:r>
            <a:r>
              <a:rPr lang="en-US" altLang="ko-KR" sz="2500" dirty="0" smtClean="0"/>
              <a:t>.</a:t>
            </a:r>
            <a:endParaRPr lang="en-US" altLang="ko-KR" sz="2500" dirty="0"/>
          </a:p>
          <a:p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srgbClr val="FF0000"/>
                </a:solidFill>
              </a:rPr>
              <a:t>Keyboard(</a:t>
            </a:r>
            <a:r>
              <a:rPr lang="ko-KR" altLang="en-US" sz="2000" dirty="0">
                <a:solidFill>
                  <a:srgbClr val="FF0000"/>
                </a:solidFill>
              </a:rPr>
              <a:t>키보드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en-US" altLang="ko-KR" sz="2000" dirty="0"/>
              <a:t>- </a:t>
            </a:r>
            <a:r>
              <a:rPr lang="ko-KR" altLang="en-US" sz="2000" dirty="0"/>
              <a:t>키보드 레이아웃을 </a:t>
            </a:r>
            <a:r>
              <a:rPr lang="ko-KR" altLang="en-US" sz="2000" dirty="0" smtClean="0"/>
              <a:t>추가한다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srgbClr val="FF0000"/>
                </a:solidFill>
              </a:rPr>
              <a:t>Language Support(</a:t>
            </a:r>
            <a:r>
              <a:rPr lang="ko-KR" altLang="en-US" sz="2000" dirty="0">
                <a:solidFill>
                  <a:srgbClr val="FF0000"/>
                </a:solidFill>
              </a:rPr>
              <a:t>언어 지원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en-US" altLang="ko-KR" sz="2000" dirty="0"/>
              <a:t>- </a:t>
            </a:r>
            <a:r>
              <a:rPr lang="ko-KR" altLang="en-US" sz="2000" dirty="0"/>
              <a:t>설치할 추가 언어를 </a:t>
            </a:r>
            <a:r>
              <a:rPr lang="ko-KR" altLang="en-US" sz="2000" dirty="0" smtClean="0"/>
              <a:t>선택한다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srgbClr val="FF0000"/>
                </a:solidFill>
              </a:rPr>
              <a:t>Time &amp; Date(</a:t>
            </a:r>
            <a:r>
              <a:rPr lang="ko-KR" altLang="en-US" sz="2000" dirty="0">
                <a:solidFill>
                  <a:srgbClr val="FF0000"/>
                </a:solidFill>
              </a:rPr>
              <a:t>날짜 및 시간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/>
              <a:t>- </a:t>
            </a:r>
            <a:r>
              <a:rPr lang="ko-KR" altLang="en-US" sz="2000" dirty="0"/>
              <a:t>대화형 지도를 클릭하여 시스템 위치를 선택하거나 </a:t>
            </a:r>
            <a:r>
              <a:rPr lang="ko-KR" altLang="en-US" sz="2000" dirty="0" err="1"/>
              <a:t>드롭다운</a:t>
            </a:r>
            <a:r>
              <a:rPr lang="ko-KR" altLang="en-US" sz="2000" dirty="0"/>
              <a:t> 목록에서 </a:t>
            </a:r>
            <a:r>
              <a:rPr lang="ko-KR" altLang="en-US" sz="2000" dirty="0" smtClean="0"/>
              <a:t>선택한다</a:t>
            </a:r>
            <a:r>
              <a:rPr lang="en-US" altLang="ko-KR" sz="2000" dirty="0" smtClean="0"/>
              <a:t>. </a:t>
            </a:r>
            <a:r>
              <a:rPr lang="en-US" altLang="ko-KR" sz="2000" dirty="0"/>
              <a:t>NTP(Network Time Protocol)</a:t>
            </a:r>
            <a:r>
              <a:rPr lang="ko-KR" altLang="en-US" sz="2000" dirty="0"/>
              <a:t>를 사용하더라도 로컬 시간대를 </a:t>
            </a:r>
            <a:r>
              <a:rPr lang="ko-KR" altLang="en-US" sz="2000" dirty="0" smtClean="0"/>
              <a:t>지정한다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srgbClr val="FF0000"/>
                </a:solidFill>
              </a:rPr>
              <a:t>Installation Source(</a:t>
            </a:r>
            <a:r>
              <a:rPr lang="ko-KR" altLang="en-US" sz="2000" dirty="0">
                <a:solidFill>
                  <a:srgbClr val="FF0000"/>
                </a:solidFill>
              </a:rPr>
              <a:t>설치 소스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/>
              <a:t>- Anaconda</a:t>
            </a:r>
            <a:r>
              <a:rPr lang="ko-KR" altLang="en-US" sz="2000" dirty="0"/>
              <a:t>에서 설치하는 데 필요한 소스 패키지 위치를 </a:t>
            </a:r>
            <a:r>
              <a:rPr lang="ko-KR" altLang="en-US" sz="2000" dirty="0" smtClean="0"/>
              <a:t>제공한다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바이너리 </a:t>
            </a:r>
            <a:r>
              <a:rPr lang="en-US" altLang="ko-KR" sz="2000" dirty="0"/>
              <a:t>DVD</a:t>
            </a:r>
            <a:r>
              <a:rPr lang="ko-KR" altLang="en-US" sz="2000" dirty="0"/>
              <a:t>를 사용하는 경우 설치 소스 필드에서 이미 </a:t>
            </a:r>
            <a:r>
              <a:rPr lang="en-US" altLang="ko-KR" sz="2000" dirty="0"/>
              <a:t>DVD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참조한다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srgbClr val="FF0000"/>
                </a:solidFill>
              </a:rPr>
              <a:t>Software Selection(</a:t>
            </a:r>
            <a:r>
              <a:rPr lang="ko-KR" altLang="en-US" sz="2000" dirty="0">
                <a:solidFill>
                  <a:srgbClr val="FF0000"/>
                </a:solidFill>
              </a:rPr>
              <a:t>소프트웨어 선택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/>
              <a:t>- </a:t>
            </a:r>
            <a:r>
              <a:rPr lang="ko-KR" altLang="en-US" sz="2000" dirty="0"/>
              <a:t>설치할 기본 환경 및 추가 </a:t>
            </a:r>
            <a:r>
              <a:rPr lang="ko-KR" altLang="en-US" sz="2000" dirty="0" err="1"/>
              <a:t>애드온을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선택한다</a:t>
            </a:r>
            <a:r>
              <a:rPr lang="en-US" altLang="ko-KR" sz="2000" dirty="0" smtClean="0"/>
              <a:t>. </a:t>
            </a:r>
            <a:r>
              <a:rPr lang="en-US" altLang="ko-KR" sz="2000" dirty="0"/>
              <a:t>Minimal Install(</a:t>
            </a:r>
            <a:r>
              <a:rPr lang="ko-KR" altLang="en-US" sz="2000" dirty="0"/>
              <a:t>최소 설치</a:t>
            </a:r>
            <a:r>
              <a:rPr lang="en-US" altLang="ko-KR" sz="2000" dirty="0"/>
              <a:t>) </a:t>
            </a:r>
            <a:r>
              <a:rPr lang="ko-KR" altLang="en-US" sz="2000" dirty="0"/>
              <a:t>환경은 </a:t>
            </a:r>
            <a:r>
              <a:rPr lang="en-US" altLang="ko-KR" sz="2000" dirty="0" smtClean="0"/>
              <a:t>RHEL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실행하기 위한 필수 패키지만 </a:t>
            </a:r>
            <a:r>
              <a:rPr lang="ko-KR" altLang="en-US" sz="2000" dirty="0" smtClean="0"/>
              <a:t>설치한다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084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Installation </a:t>
            </a:r>
            <a:r>
              <a:rPr lang="en-US" altLang="ko-KR" sz="2000" dirty="0">
                <a:solidFill>
                  <a:srgbClr val="FF0000"/>
                </a:solidFill>
              </a:rPr>
              <a:t>destination(</a:t>
            </a:r>
            <a:r>
              <a:rPr lang="ko-KR" altLang="en-US" sz="2000" dirty="0">
                <a:solidFill>
                  <a:srgbClr val="FF0000"/>
                </a:solidFill>
              </a:rPr>
              <a:t>설치 대상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/>
              <a:t>- </a:t>
            </a:r>
            <a:r>
              <a:rPr lang="en-US" altLang="ko-KR" sz="2000" dirty="0" smtClean="0"/>
              <a:t>RHEL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설치할 디스크를 선택하여 파티션으로 </a:t>
            </a:r>
            <a:r>
              <a:rPr lang="ko-KR" altLang="en-US" sz="2000" dirty="0" smtClean="0"/>
              <a:t>분할한다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이 항목은 관리자가 분할 체계 및 파일 시스템 선택 기준을 알고 있을 것으로 </a:t>
            </a:r>
            <a:r>
              <a:rPr lang="ko-KR" altLang="en-US" sz="2000" dirty="0" smtClean="0"/>
              <a:t>예상한다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기본 선택 라디오 버튼인 자동 분할은 모든 가용 공간을 사용하도록 선택한 스토리지 장치를 </a:t>
            </a:r>
            <a:r>
              <a:rPr lang="ko-KR" altLang="en-US" sz="2000" dirty="0" smtClean="0"/>
              <a:t>할당한다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KDUMP</a:t>
            </a:r>
            <a:r>
              <a:rPr lang="en-US" altLang="ko-KR" sz="2000" dirty="0"/>
              <a:t>- </a:t>
            </a:r>
            <a:r>
              <a:rPr lang="en-US" altLang="ko-KR" sz="2000" dirty="0" err="1"/>
              <a:t>Kdump</a:t>
            </a:r>
            <a:r>
              <a:rPr lang="ko-KR" altLang="en-US" sz="2000" dirty="0"/>
              <a:t>는 커널이 충돌할 때 시스템 메모리 콘텐츠를 수집하는 커널 </a:t>
            </a:r>
            <a:r>
              <a:rPr lang="ko-KR" altLang="en-US" sz="2000" dirty="0" smtClean="0"/>
              <a:t>기능이다</a:t>
            </a:r>
            <a:r>
              <a:rPr lang="en-US" altLang="ko-KR" sz="2000" dirty="0" smtClean="0"/>
              <a:t>. </a:t>
            </a:r>
            <a:r>
              <a:rPr lang="en-US" altLang="ko-KR" sz="2000" dirty="0"/>
              <a:t>Red Hat </a:t>
            </a:r>
            <a:r>
              <a:rPr lang="ko-KR" altLang="en-US" sz="2000" dirty="0"/>
              <a:t>엔지니어는 </a:t>
            </a:r>
            <a:r>
              <a:rPr lang="en-US" altLang="ko-KR" sz="2000" dirty="0" err="1"/>
              <a:t>Kdump</a:t>
            </a:r>
            <a:r>
              <a:rPr lang="ko-KR" altLang="en-US" sz="2000" dirty="0"/>
              <a:t>를 분석하여 충돌 원인을 파악할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  <a:r>
              <a:rPr lang="en-US" altLang="ko-KR" sz="2000" dirty="0" err="1"/>
              <a:t>Kdump</a:t>
            </a:r>
            <a:r>
              <a:rPr lang="ko-KR" altLang="en-US" sz="2000" dirty="0"/>
              <a:t>를 활성화 또는 비활성화하려면 이 </a:t>
            </a:r>
            <a:r>
              <a:rPr lang="en-US" altLang="ko-KR" sz="2000" dirty="0"/>
              <a:t>Anaconda </a:t>
            </a:r>
            <a:r>
              <a:rPr lang="ko-KR" altLang="en-US" sz="2000" dirty="0"/>
              <a:t>항목을 </a:t>
            </a:r>
            <a:r>
              <a:rPr lang="ko-KR" altLang="en-US" sz="2000" dirty="0" smtClean="0"/>
              <a:t>사용한다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2614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Network &amp; host name(</a:t>
            </a:r>
            <a:r>
              <a:rPr lang="ko-KR" altLang="en-US" sz="2000" dirty="0">
                <a:solidFill>
                  <a:srgbClr val="FF0000"/>
                </a:solidFill>
              </a:rPr>
              <a:t>네트워크 및 호스트 이름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/>
              <a:t>- </a:t>
            </a:r>
            <a:r>
              <a:rPr lang="ko-KR" altLang="en-US" sz="2000" dirty="0"/>
              <a:t>감지된 네트워크 연결이 왼쪽에 표시된다</a:t>
            </a:r>
            <a:r>
              <a:rPr lang="en-US" altLang="ko-KR" sz="2000" dirty="0"/>
              <a:t>. </a:t>
            </a:r>
            <a:r>
              <a:rPr lang="ko-KR" altLang="en-US" sz="2000" dirty="0"/>
              <a:t>연결을 선택하면 연결 세부 정보가 표시된다</a:t>
            </a:r>
            <a:r>
              <a:rPr lang="en-US" altLang="ko-KR" sz="2000" dirty="0"/>
              <a:t>. </a:t>
            </a:r>
            <a:r>
              <a:rPr lang="ko-KR" altLang="en-US" sz="2000" dirty="0"/>
              <a:t>선택한 네트워크 연결을 구성하려면 </a:t>
            </a:r>
            <a:r>
              <a:rPr lang="en-US" altLang="ko-KR" sz="2000" dirty="0"/>
              <a:t>Configure(</a:t>
            </a:r>
            <a:r>
              <a:rPr lang="ko-KR" altLang="en-US" sz="2000" dirty="0"/>
              <a:t>구성</a:t>
            </a:r>
            <a:r>
              <a:rPr lang="en-US" altLang="ko-KR" sz="2000" dirty="0"/>
              <a:t>)</a:t>
            </a:r>
            <a:r>
              <a:rPr lang="ko-KR" altLang="en-US" sz="2000" dirty="0"/>
              <a:t>를 클릭한다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SECURITY POLICY(</a:t>
            </a:r>
            <a:r>
              <a:rPr lang="ko-KR" altLang="en-US" sz="2000" dirty="0">
                <a:solidFill>
                  <a:srgbClr val="FF0000"/>
                </a:solidFill>
              </a:rPr>
              <a:t>보안 정책</a:t>
            </a:r>
            <a:r>
              <a:rPr lang="en-US" altLang="ko-KR" sz="2000" dirty="0"/>
              <a:t>) - PCI DSS(Payment Card Industry Data Security Standard) </a:t>
            </a:r>
            <a:r>
              <a:rPr lang="ko-KR" altLang="en-US" sz="2000" dirty="0"/>
              <a:t>프로필과 같은 보안 정책 프로필을 활성화하면 </a:t>
            </a:r>
            <a:r>
              <a:rPr lang="en-US" altLang="ko-KR" sz="2000" dirty="0"/>
              <a:t>Anaconda</a:t>
            </a:r>
            <a:r>
              <a:rPr lang="ko-KR" altLang="en-US" sz="2000" dirty="0"/>
              <a:t>는 설치하는 동안 선택한 프로필에 의해 정의된 제한 사항 및 권장 사항을 적용한다</a:t>
            </a:r>
            <a:r>
              <a:rPr lang="en-US" altLang="ko-KR" sz="2000" dirty="0"/>
              <a:t>.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System </a:t>
            </a:r>
            <a:r>
              <a:rPr lang="en-US" altLang="ko-KR" sz="2000" dirty="0">
                <a:solidFill>
                  <a:srgbClr val="FF0000"/>
                </a:solidFill>
              </a:rPr>
              <a:t>Purpose(</a:t>
            </a:r>
            <a:r>
              <a:rPr lang="ko-KR" altLang="en-US" sz="2000" dirty="0">
                <a:solidFill>
                  <a:srgbClr val="FF0000"/>
                </a:solidFill>
              </a:rPr>
              <a:t>시스템 용도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/>
              <a:t>- </a:t>
            </a:r>
            <a:r>
              <a:rPr lang="ko-KR" altLang="en-US" sz="2000" dirty="0"/>
              <a:t>의도한 시스템 사용과 일치하도록 활성 시스템 자격을 할당하는 새로운 설치 기능이다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601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시스템을 </a:t>
            </a:r>
            <a:r>
              <a:rPr lang="ko-KR" altLang="en-US" sz="2000" dirty="0"/>
              <a:t>설치하는 동안 다음 항목이 표시되면 </a:t>
            </a:r>
            <a:r>
              <a:rPr lang="ko-KR" altLang="en-US" sz="2000" dirty="0" smtClean="0"/>
              <a:t>완료한다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Root password(</a:t>
            </a:r>
            <a:r>
              <a:rPr lang="ko-KR" altLang="en-US" sz="2000" dirty="0">
                <a:solidFill>
                  <a:srgbClr val="FF0000"/>
                </a:solidFill>
              </a:rPr>
              <a:t>루트 암호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/>
              <a:t>- </a:t>
            </a:r>
            <a:r>
              <a:rPr lang="ko-KR" altLang="en-US" sz="2000" dirty="0"/>
              <a:t>설치 프로그램에 </a:t>
            </a:r>
            <a:r>
              <a:rPr lang="en-US" altLang="ko-KR" sz="2000" dirty="0"/>
              <a:t>root </a:t>
            </a:r>
            <a:r>
              <a:rPr lang="ko-KR" altLang="en-US" sz="2000" dirty="0"/>
              <a:t>암호를 설정하라는 메시지가 </a:t>
            </a:r>
            <a:r>
              <a:rPr lang="ko-KR" altLang="en-US" sz="2000" dirty="0" smtClean="0"/>
              <a:t>표시된다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설치 프로세스의 마지막 단계는 루트 암호를 정의할 때까지 계속되지 </a:t>
            </a:r>
            <a:r>
              <a:rPr lang="ko-KR" altLang="en-US" sz="2000" dirty="0" smtClean="0"/>
              <a:t>않는다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User Creation(</a:t>
            </a:r>
            <a:r>
              <a:rPr lang="ko-KR" altLang="en-US" sz="2000" dirty="0">
                <a:solidFill>
                  <a:srgbClr val="FF0000"/>
                </a:solidFill>
              </a:rPr>
              <a:t>사용자 만들기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/>
              <a:t>- </a:t>
            </a:r>
            <a:r>
              <a:rPr lang="ko-KR" altLang="en-US" sz="2000" dirty="0"/>
              <a:t>루트가 아닌 선택적 계정을 </a:t>
            </a:r>
            <a:r>
              <a:rPr lang="ko-KR" altLang="en-US" sz="2000" dirty="0" smtClean="0"/>
              <a:t>만든다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일반 로컬 계정을 유지하는 것이 좋습니다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계정은 설치가 완료된 후에도 만들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853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500" dirty="0"/>
              <a:t>루트 암호 설정 및 사용자 </a:t>
            </a:r>
            <a:r>
              <a:rPr lang="ko-KR" altLang="en-US" sz="2500" dirty="0" smtClean="0"/>
              <a:t>만들기</a:t>
            </a:r>
            <a:endParaRPr lang="en-US" altLang="ko-KR" sz="2500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33640"/>
            <a:ext cx="8071390" cy="55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2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설치가 완료되면 </a:t>
            </a:r>
            <a:r>
              <a:rPr lang="en-US" altLang="ko-KR" sz="2000" dirty="0"/>
              <a:t>Reboot(</a:t>
            </a:r>
            <a:r>
              <a:rPr lang="ko-KR" altLang="en-US" sz="2000" dirty="0"/>
              <a:t>재부팅</a:t>
            </a:r>
            <a:r>
              <a:rPr lang="en-US" altLang="ko-KR" sz="2000" dirty="0"/>
              <a:t>)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클릭한다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그래픽 </a:t>
            </a:r>
            <a:r>
              <a:rPr lang="ko-KR" altLang="en-US" sz="2000" dirty="0" err="1"/>
              <a:t>데스크탑이</a:t>
            </a:r>
            <a:r>
              <a:rPr lang="ko-KR" altLang="en-US" sz="2000" dirty="0"/>
              <a:t> 설치된 경우 </a:t>
            </a:r>
            <a:r>
              <a:rPr lang="en-US" altLang="ko-KR" sz="2000" dirty="0"/>
              <a:t>Anaconda</a:t>
            </a:r>
            <a:r>
              <a:rPr lang="ko-KR" altLang="en-US" sz="2000" dirty="0"/>
              <a:t>에 </a:t>
            </a:r>
            <a:r>
              <a:rPr lang="en-US" altLang="ko-KR" sz="2000" dirty="0"/>
              <a:t>Initial Setup(</a:t>
            </a:r>
            <a:r>
              <a:rPr lang="ko-KR" altLang="en-US" sz="2000" dirty="0"/>
              <a:t>초기 설정</a:t>
            </a:r>
            <a:r>
              <a:rPr lang="en-US" altLang="ko-KR" sz="2000" dirty="0"/>
              <a:t>) </a:t>
            </a:r>
            <a:r>
              <a:rPr lang="ko-KR" altLang="en-US" sz="2000" dirty="0"/>
              <a:t>화면이 </a:t>
            </a:r>
            <a:r>
              <a:rPr lang="ko-KR" altLang="en-US" sz="2000" dirty="0" smtClean="0"/>
              <a:t>표시된다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라이센스 </a:t>
            </a:r>
            <a:r>
              <a:rPr lang="ko-KR" altLang="en-US" sz="2000" dirty="0"/>
              <a:t>정보를 수락하고 선택적으로 시스템을 </a:t>
            </a:r>
            <a:r>
              <a:rPr lang="ko-KR" altLang="en-US" sz="2000" dirty="0" err="1"/>
              <a:t>서브스크립션</a:t>
            </a:r>
            <a:r>
              <a:rPr lang="ko-KR" altLang="en-US" sz="2000" dirty="0"/>
              <a:t> 관리자에 </a:t>
            </a:r>
            <a:r>
              <a:rPr lang="ko-KR" altLang="en-US" sz="2000" dirty="0" smtClean="0"/>
              <a:t>등록한다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시스템 </a:t>
            </a:r>
            <a:r>
              <a:rPr lang="ko-KR" altLang="en-US" sz="2000" dirty="0"/>
              <a:t>등록을 생략하고 나중에 수행할 수도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9238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설치 </a:t>
            </a:r>
            <a:r>
              <a:rPr lang="ko-KR" altLang="en-US" sz="2500" dirty="0"/>
              <a:t>문제 해결</a:t>
            </a:r>
          </a:p>
          <a:p>
            <a:endParaRPr lang="ko-KR" altLang="en-US" sz="2000" dirty="0"/>
          </a:p>
          <a:p>
            <a:r>
              <a:rPr lang="en-US" altLang="ko-KR" sz="2000" dirty="0" smtClean="0"/>
              <a:t>RHEL </a:t>
            </a:r>
            <a:r>
              <a:rPr lang="en-US" altLang="ko-KR" sz="2000" dirty="0"/>
              <a:t>8</a:t>
            </a:r>
            <a:r>
              <a:rPr lang="ko-KR" altLang="en-US" sz="2000" dirty="0"/>
              <a:t>을 설치하는 동안 </a:t>
            </a:r>
            <a:r>
              <a:rPr lang="en-US" altLang="ko-KR" sz="2000" dirty="0"/>
              <a:t>Anaconda</a:t>
            </a:r>
            <a:r>
              <a:rPr lang="ko-KR" altLang="en-US" sz="2000" dirty="0"/>
              <a:t>는 </a:t>
            </a:r>
            <a:r>
              <a:rPr lang="en-US" altLang="ko-KR" sz="2000" dirty="0"/>
              <a:t>2</a:t>
            </a:r>
            <a:r>
              <a:rPr lang="ko-KR" altLang="en-US" sz="2000" dirty="0"/>
              <a:t>개의 가상 콘솔을 </a:t>
            </a:r>
            <a:r>
              <a:rPr lang="ko-KR" altLang="en-US" sz="2000" dirty="0" smtClean="0"/>
              <a:t>제공한다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첫 </a:t>
            </a:r>
            <a:r>
              <a:rPr lang="ko-KR" altLang="en-US" sz="2000" dirty="0"/>
              <a:t>번째 가상 콘솔에는 </a:t>
            </a:r>
            <a:r>
              <a:rPr lang="en-US" altLang="ko-KR" sz="2000" dirty="0" err="1"/>
              <a:t>tmux</a:t>
            </a:r>
            <a:r>
              <a:rPr lang="en-US" altLang="ko-KR" sz="2000" dirty="0"/>
              <a:t> </a:t>
            </a:r>
            <a:r>
              <a:rPr lang="ko-KR" altLang="en-US" sz="2000" dirty="0"/>
              <a:t>소프트웨어 터미널 </a:t>
            </a:r>
            <a:r>
              <a:rPr lang="ko-KR" altLang="en-US" sz="2000" dirty="0" err="1"/>
              <a:t>멀티플렉서에서</a:t>
            </a:r>
            <a:r>
              <a:rPr lang="ko-KR" altLang="en-US" sz="2000" dirty="0"/>
              <a:t> 제공하는 </a:t>
            </a:r>
            <a:r>
              <a:rPr lang="en-US" altLang="ko-KR" sz="2000" dirty="0"/>
              <a:t>5</a:t>
            </a:r>
            <a:r>
              <a:rPr lang="ko-KR" altLang="en-US" sz="2000" dirty="0"/>
              <a:t>개의 창이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Ctrl+Alt+F1</a:t>
            </a:r>
            <a:r>
              <a:rPr lang="ko-KR" altLang="en-US" sz="2000" dirty="0"/>
              <a:t>을 사용하여 해당 콘솔에 액세스할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기본적으로 </a:t>
            </a:r>
            <a:r>
              <a:rPr lang="ko-KR" altLang="en-US" sz="2000" dirty="0"/>
              <a:t>표시되는 두 번째 가상 콘솔에는 </a:t>
            </a:r>
            <a:r>
              <a:rPr lang="en-US" altLang="ko-KR" sz="2000" dirty="0"/>
              <a:t>Anaconda </a:t>
            </a:r>
            <a:r>
              <a:rPr lang="ko-KR" altLang="en-US" sz="2000" dirty="0"/>
              <a:t>그래픽 인터페이스가 </a:t>
            </a:r>
            <a:r>
              <a:rPr lang="ko-KR" altLang="en-US" sz="2000" dirty="0" smtClean="0"/>
              <a:t>표시된다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Ctrl+Alt+F6</a:t>
            </a:r>
            <a:r>
              <a:rPr lang="ko-KR" altLang="en-US" sz="2000" dirty="0"/>
              <a:t>을 사용하여 액세스할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첫 번째 가상 콘솔에서 </a:t>
            </a:r>
            <a:r>
              <a:rPr lang="en-US" altLang="ko-KR" sz="2000" dirty="0" err="1"/>
              <a:t>tmux</a:t>
            </a:r>
            <a:r>
              <a:rPr lang="ko-KR" altLang="en-US" sz="2000" dirty="0"/>
              <a:t>는 두 번째 창에 쉘 프롬프트를 </a:t>
            </a:r>
            <a:r>
              <a:rPr lang="ko-KR" altLang="en-US" sz="2000" dirty="0" smtClean="0"/>
              <a:t>제공한다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설치를 </a:t>
            </a:r>
            <a:r>
              <a:rPr lang="ko-KR" altLang="en-US" sz="2000" dirty="0"/>
              <a:t>계속하는 동안 명령을 입력하여 시스템을 검사하고 문제를 해결하는 데 사용할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다른 </a:t>
            </a:r>
            <a:r>
              <a:rPr lang="ko-KR" altLang="en-US" sz="2000" dirty="0"/>
              <a:t>창에는 진단 메시지</a:t>
            </a:r>
            <a:r>
              <a:rPr lang="en-US" altLang="ko-KR" sz="2000" dirty="0"/>
              <a:t>, </a:t>
            </a:r>
            <a:r>
              <a:rPr lang="ko-KR" altLang="en-US" sz="2000" dirty="0"/>
              <a:t>로그 및 기타 정보가 </a:t>
            </a:r>
            <a:r>
              <a:rPr lang="ko-KR" altLang="en-US" sz="2000" dirty="0" smtClean="0"/>
              <a:t>제공된다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3218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설치 </a:t>
            </a:r>
            <a:r>
              <a:rPr lang="ko-KR" altLang="en-US" sz="2500" dirty="0"/>
              <a:t>문제 해결</a:t>
            </a:r>
          </a:p>
          <a:p>
            <a:endParaRPr lang="ko-KR" altLang="en-US" sz="2000" dirty="0"/>
          </a:p>
          <a:p>
            <a:r>
              <a:rPr lang="ko-KR" altLang="en-US" sz="2000" dirty="0" smtClean="0"/>
              <a:t>다음 </a:t>
            </a:r>
            <a:r>
              <a:rPr lang="ko-KR" altLang="en-US" sz="2000" dirty="0"/>
              <a:t>테이블에는 가상 콘솔 및 </a:t>
            </a:r>
            <a:r>
              <a:rPr lang="en-US" altLang="ko-KR" sz="2000" dirty="0" err="1"/>
              <a:t>tmux</a:t>
            </a:r>
            <a:r>
              <a:rPr lang="en-US" altLang="ko-KR" sz="2000" dirty="0"/>
              <a:t> </a:t>
            </a:r>
            <a:r>
              <a:rPr lang="ko-KR" altLang="en-US" sz="2000" dirty="0"/>
              <a:t>창에 액세스하는 데 필요한 키 조합이 표시되어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 err="1" smtClean="0"/>
              <a:t>tmux</a:t>
            </a:r>
            <a:r>
              <a:rPr lang="ko-KR" altLang="en-US" sz="2000" dirty="0"/>
              <a:t>의 경우 바로 가기 키는 두 가지 동작으로 </a:t>
            </a:r>
            <a:r>
              <a:rPr lang="ko-KR" altLang="en-US" sz="2000" dirty="0" smtClean="0"/>
              <a:t>수행된다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 err="1" smtClean="0"/>
              <a:t>Ctrl+b</a:t>
            </a:r>
            <a:r>
              <a:rPr lang="ko-KR" altLang="en-US" sz="2000" dirty="0"/>
              <a:t>를 눌렀다 놓은 후 액세스할 창의 숫자 키를 </a:t>
            </a:r>
            <a:r>
              <a:rPr lang="ko-KR" altLang="en-US" sz="2000" dirty="0" smtClean="0"/>
              <a:t>누른다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 err="1" smtClean="0"/>
              <a:t>tmux</a:t>
            </a:r>
            <a:r>
              <a:rPr lang="ko-KR" altLang="en-US" sz="2000" dirty="0"/>
              <a:t>를 사용하면 </a:t>
            </a:r>
            <a:r>
              <a:rPr lang="en-US" altLang="ko-KR" sz="2000" dirty="0" err="1"/>
              <a:t>Alt+Tab</a:t>
            </a:r>
            <a:r>
              <a:rPr lang="ko-KR" altLang="en-US" sz="2000" dirty="0"/>
              <a:t>을 사용하여 창 사이에서 현재 포커스를 회전할 수도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9657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500" dirty="0"/>
              <a:t>가상 콘솔 및 </a:t>
            </a:r>
            <a:r>
              <a:rPr lang="en-US" altLang="ko-KR" sz="2500" dirty="0" err="1"/>
              <a:t>tmux</a:t>
            </a:r>
            <a:r>
              <a:rPr lang="en-US" altLang="ko-KR" sz="2500" dirty="0"/>
              <a:t> </a:t>
            </a:r>
            <a:r>
              <a:rPr lang="ko-KR" altLang="en-US" sz="2500" dirty="0"/>
              <a:t>창에 액세스하는 데 필요한 키 </a:t>
            </a:r>
            <a:r>
              <a:rPr lang="ko-KR" altLang="en-US" sz="2500" dirty="0" smtClean="0"/>
              <a:t>조합</a:t>
            </a:r>
            <a:endParaRPr lang="en-US" altLang="ko-KR" sz="2500" dirty="0" smtClean="0"/>
          </a:p>
          <a:p>
            <a:endParaRPr lang="ko-KR" altLang="en-US" dirty="0"/>
          </a:p>
        </p:txBody>
      </p:sp>
      <p:graphicFrame>
        <p:nvGraphicFramePr>
          <p:cNvPr id="3" name="내용 개체 틀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136366"/>
              </p:ext>
            </p:extLst>
          </p:nvPr>
        </p:nvGraphicFramePr>
        <p:xfrm>
          <a:off x="250825" y="922969"/>
          <a:ext cx="8569324" cy="560237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32943">
                  <a:extLst>
                    <a:ext uri="{9D8B030D-6E8A-4147-A177-3AD203B41FA5}">
                      <a16:colId xmlns:a16="http://schemas.microsoft.com/office/drawing/2014/main" val="4294715733"/>
                    </a:ext>
                  </a:extLst>
                </a:gridCol>
                <a:gridCol w="6336381">
                  <a:extLst>
                    <a:ext uri="{9D8B030D-6E8A-4147-A177-3AD203B41FA5}">
                      <a16:colId xmlns:a16="http://schemas.microsoft.com/office/drawing/2014/main" val="4163083361"/>
                    </a:ext>
                  </a:extLst>
                </a:gridCol>
              </a:tblGrid>
              <a:tr h="4278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키 시퀀스</a:t>
                      </a:r>
                    </a:p>
                  </a:txBody>
                  <a:tcPr marL="47050" marR="47050" marT="47050" marB="4705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콘텐츠</a:t>
                      </a:r>
                    </a:p>
                  </a:txBody>
                  <a:tcPr marL="47050" marR="47050" marT="47050" marB="47050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43540"/>
                  </a:ext>
                </a:extLst>
              </a:tr>
              <a:tr h="739222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Ctrl+Alt+F1</a:t>
                      </a:r>
                    </a:p>
                  </a:txBody>
                  <a:tcPr marL="47050" marR="47050" marT="47050" marB="4705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tmux</a:t>
                      </a:r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터미널 </a:t>
                      </a:r>
                      <a:r>
                        <a:rPr lang="ko-KR" altLang="en-US" sz="18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멀티플렉서에</a:t>
                      </a:r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액세스한다</a:t>
                      </a:r>
                      <a:r>
                        <a:rPr lang="en-US" altLang="ko-KR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8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050" marR="47050" marT="47050" marB="47050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45080"/>
                  </a:ext>
                </a:extLst>
              </a:tr>
              <a:tr h="739222"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Ctrl+b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1</a:t>
                      </a:r>
                    </a:p>
                  </a:txBody>
                  <a:tcPr marL="47050" marR="47050" marT="47050" marB="4705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tmux</a:t>
                      </a:r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에서 설치 프로세스의 기본 정보 페이지에 </a:t>
                      </a:r>
                      <a:r>
                        <a:rPr lang="ko-KR" altLang="en-US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액세스한다</a:t>
                      </a:r>
                      <a:r>
                        <a:rPr lang="en-US" altLang="ko-KR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8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050" marR="47050" marT="47050" marB="47050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680"/>
                  </a:ext>
                </a:extLst>
              </a:tr>
              <a:tr h="739222"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Ctrl+b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2</a:t>
                      </a:r>
                    </a:p>
                  </a:txBody>
                  <a:tcPr marL="47050" marR="47050" marT="47050" marB="4705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tmux</a:t>
                      </a:r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에서 루트 쉘을 </a:t>
                      </a:r>
                      <a:r>
                        <a:rPr lang="ko-KR" altLang="en-US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제공한다</a:t>
                      </a:r>
                      <a:r>
                        <a:rPr lang="en-US" altLang="ko-KR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 </a:t>
                      </a:r>
                    </a:p>
                    <a:p>
                      <a:r>
                        <a:rPr lang="en-US" altLang="ko-KR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Anaconda</a:t>
                      </a:r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는 설치 로그 파일을 </a:t>
                      </a:r>
                      <a:r>
                        <a:rPr lang="en-US" altLang="ko-KR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  <a:r>
                        <a:rPr lang="en-US" altLang="ko-KR" sz="18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tmp</a:t>
                      </a:r>
                      <a:r>
                        <a:rPr lang="en-US" altLang="ko-KR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파일에 </a:t>
                      </a:r>
                      <a:r>
                        <a:rPr lang="ko-KR" altLang="en-US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저장한다</a:t>
                      </a:r>
                      <a:r>
                        <a:rPr lang="en-US" altLang="ko-KR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8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050" marR="47050" marT="47050" marB="47050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1861"/>
                  </a:ext>
                </a:extLst>
              </a:tr>
              <a:tr h="739222"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Ctrl+b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3</a:t>
                      </a:r>
                    </a:p>
                  </a:txBody>
                  <a:tcPr marL="47050" marR="47050" marT="47050" marB="4705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tmux</a:t>
                      </a:r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에서 </a:t>
                      </a:r>
                      <a:r>
                        <a:rPr lang="en-US" altLang="ko-KR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  <a:r>
                        <a:rPr lang="en-US" altLang="ko-KR" sz="18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tmp</a:t>
                      </a:r>
                      <a:r>
                        <a:rPr lang="en-US" altLang="ko-KR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/anaconda.log </a:t>
                      </a:r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파일의 콘텐츠를 </a:t>
                      </a:r>
                      <a:r>
                        <a:rPr lang="ko-KR" altLang="en-US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표시한다</a:t>
                      </a:r>
                      <a:r>
                        <a:rPr lang="en-US" altLang="ko-KR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8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050" marR="47050" marT="47050" marB="47050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49122"/>
                  </a:ext>
                </a:extLst>
              </a:tr>
              <a:tr h="739222"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Ctrl+b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4</a:t>
                      </a:r>
                    </a:p>
                  </a:txBody>
                  <a:tcPr marL="47050" marR="47050" marT="47050" marB="4705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tmux</a:t>
                      </a:r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에서 </a:t>
                      </a:r>
                      <a:r>
                        <a:rPr lang="en-US" altLang="ko-KR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  <a:r>
                        <a:rPr lang="en-US" altLang="ko-KR" sz="18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tmp</a:t>
                      </a:r>
                      <a:r>
                        <a:rPr lang="en-US" altLang="ko-KR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/storage.log </a:t>
                      </a:r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파일의 콘텐츠를 </a:t>
                      </a:r>
                      <a:r>
                        <a:rPr lang="ko-KR" altLang="en-US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표시한다</a:t>
                      </a:r>
                      <a:r>
                        <a:rPr lang="en-US" altLang="ko-KR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8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050" marR="47050" marT="47050" marB="47050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15821"/>
                  </a:ext>
                </a:extLst>
              </a:tr>
              <a:tr h="739222">
                <a:tc>
                  <a:txBody>
                    <a:bodyPr/>
                    <a:lstStyle/>
                    <a:p>
                      <a:r>
                        <a:rPr lang="en-US" sz="2200" dirty="0" err="1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Ctrl+b</a:t>
                      </a: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5</a:t>
                      </a:r>
                    </a:p>
                  </a:txBody>
                  <a:tcPr marL="47050" marR="47050" marT="47050" marB="4705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tmux</a:t>
                      </a:r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에서 </a:t>
                      </a:r>
                      <a:r>
                        <a:rPr lang="en-US" altLang="ko-KR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  <a:r>
                        <a:rPr lang="en-US" altLang="ko-KR" sz="18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tmp</a:t>
                      </a:r>
                      <a:r>
                        <a:rPr lang="en-US" altLang="ko-KR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/program.log </a:t>
                      </a:r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파일의 콘텐츠를 </a:t>
                      </a:r>
                      <a:r>
                        <a:rPr lang="ko-KR" altLang="en-US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표시한다</a:t>
                      </a:r>
                      <a:r>
                        <a:rPr lang="en-US" altLang="ko-KR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8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050" marR="47050" marT="47050" marB="47050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54242"/>
                  </a:ext>
                </a:extLst>
              </a:tr>
              <a:tr h="739222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Ctrl+Alt+F6</a:t>
                      </a:r>
                    </a:p>
                  </a:txBody>
                  <a:tcPr marL="47050" marR="47050" marT="47050" marB="4705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Anaconda </a:t>
                      </a:r>
                      <a:r>
                        <a:rPr lang="ko-KR" altLang="en-US" sz="18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그래픽 인터페이스에 </a:t>
                      </a:r>
                      <a:r>
                        <a:rPr lang="ko-KR" altLang="en-US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액세스한다</a:t>
                      </a:r>
                      <a:r>
                        <a:rPr lang="en-US" altLang="ko-KR" sz="18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18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050" marR="47050" marT="47050" marB="47050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17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9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4638"/>
            <a:ext cx="7772400" cy="7969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학습 목표</a:t>
            </a:r>
            <a:endParaRPr lang="en-US" altLang="ko-KR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3504" y="1447800"/>
            <a:ext cx="8083296" cy="5077544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sz="2500" dirty="0" smtClean="0"/>
              <a:t>RHEL</a:t>
            </a:r>
            <a:r>
              <a:rPr lang="ko-KR" altLang="en-US" sz="2500" dirty="0" smtClean="0"/>
              <a:t>를 </a:t>
            </a:r>
            <a:r>
              <a:rPr lang="ko-KR" altLang="en-US" sz="2500" dirty="0"/>
              <a:t>서버에 </a:t>
            </a:r>
            <a:r>
              <a:rPr lang="ko-KR" altLang="en-US" sz="2500" dirty="0" smtClean="0"/>
              <a:t>설치할 수 있다</a:t>
            </a:r>
            <a:r>
              <a:rPr lang="en-US" altLang="ko-KR" sz="2500" dirty="0" smtClean="0"/>
              <a:t>.</a:t>
            </a:r>
            <a:endParaRPr lang="en-US" altLang="ko-KR" sz="2500" dirty="0"/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sz="2500" dirty="0" err="1"/>
              <a:t>Kickstart</a:t>
            </a:r>
            <a:r>
              <a:rPr lang="ko-KR" altLang="en-US" sz="2500" dirty="0"/>
              <a:t>를 사용하여 설치 프로세스를 </a:t>
            </a:r>
            <a:r>
              <a:rPr lang="ko-KR" altLang="en-US" sz="2500" dirty="0" smtClean="0"/>
              <a:t>자동화할 수 있다</a:t>
            </a:r>
            <a:r>
              <a:rPr lang="en-US" altLang="ko-KR" sz="2500" dirty="0" smtClean="0"/>
              <a:t>.</a:t>
            </a:r>
            <a:endParaRPr lang="en-US" altLang="ko-KR" sz="2500" dirty="0"/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sz="2500" dirty="0"/>
              <a:t>Cockpit</a:t>
            </a:r>
            <a:r>
              <a:rPr lang="ko-KR" altLang="en-US" sz="2500" dirty="0"/>
              <a:t>을 사용하여 </a:t>
            </a:r>
            <a:r>
              <a:rPr lang="en-US" altLang="ko-KR" sz="2500" dirty="0"/>
              <a:t>Red </a:t>
            </a:r>
            <a:r>
              <a:rPr lang="en-US" altLang="ko-KR" sz="2500" dirty="0" smtClean="0"/>
              <a:t>Hat Enterprise</a:t>
            </a:r>
            <a:r>
              <a:rPr lang="en-US" altLang="ko-KR" sz="2500" dirty="0"/>
              <a:t> </a:t>
            </a:r>
            <a:r>
              <a:rPr lang="en-US" altLang="ko-KR" sz="2500" dirty="0" smtClean="0"/>
              <a:t> 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ko-KR" sz="2500" dirty="0" smtClean="0"/>
              <a:t>Linux </a:t>
            </a:r>
            <a:r>
              <a:rPr lang="ko-KR" altLang="en-US" sz="2500" dirty="0"/>
              <a:t>서버에 가상 시스템을 </a:t>
            </a:r>
            <a:r>
              <a:rPr lang="ko-KR" altLang="en-US" sz="2500" dirty="0" smtClean="0"/>
              <a:t>설치할 수 있다</a:t>
            </a:r>
            <a:r>
              <a:rPr lang="en-US" altLang="ko-KR" sz="2500" dirty="0" smtClean="0"/>
              <a:t>.</a:t>
            </a:r>
            <a:endParaRPr lang="en-US" altLang="ko-KR" sz="25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23B1F277-15D5-494F-9330-0D2B565D8C27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RHEL </a:t>
            </a:r>
            <a:r>
              <a:rPr lang="ko-KR" altLang="en-US" dirty="0" smtClean="0"/>
              <a:t>설치 가이드</a:t>
            </a:r>
            <a:endParaRPr lang="ko-KR" altLang="en-US" dirty="0"/>
          </a:p>
          <a:p>
            <a:r>
              <a:rPr lang="ko-KR" altLang="en-US" dirty="0"/>
              <a:t>이 연습에서는 </a:t>
            </a:r>
            <a:r>
              <a:rPr lang="en-US" altLang="ko-KR" dirty="0" smtClean="0"/>
              <a:t>RHEL </a:t>
            </a:r>
            <a:r>
              <a:rPr lang="ko-KR" altLang="en-US" dirty="0"/>
              <a:t>최소 설치를 사용하여 서버 중 하나를 다시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</a:t>
            </a:r>
          </a:p>
          <a:p>
            <a:endParaRPr lang="ko-KR" altLang="en-US" dirty="0"/>
          </a:p>
          <a:p>
            <a:r>
              <a:rPr lang="en-US" altLang="ko-KR" dirty="0" smtClean="0"/>
              <a:t>RHEL </a:t>
            </a:r>
            <a:r>
              <a:rPr lang="en-US" altLang="ko-KR" dirty="0"/>
              <a:t>8</a:t>
            </a:r>
            <a:r>
              <a:rPr lang="ko-KR" altLang="en-US" dirty="0"/>
              <a:t>을 수동으로 설치할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암호로 </a:t>
            </a:r>
            <a:r>
              <a:rPr lang="en-US" altLang="ko-KR" dirty="0"/>
              <a:t>student</a:t>
            </a:r>
            <a:r>
              <a:rPr lang="ko-KR" altLang="en-US" dirty="0"/>
              <a:t>를 사용하여 </a:t>
            </a:r>
            <a:r>
              <a:rPr lang="en-US" altLang="ko-KR" dirty="0"/>
              <a:t>student </a:t>
            </a:r>
            <a:r>
              <a:rPr lang="ko-KR" altLang="en-US" dirty="0"/>
              <a:t>사용자로 </a:t>
            </a:r>
            <a:r>
              <a:rPr lang="en-US" altLang="ko-KR" dirty="0"/>
              <a:t>workstation</a:t>
            </a:r>
            <a:r>
              <a:rPr lang="ko-KR" altLang="en-US" dirty="0"/>
              <a:t>에 </a:t>
            </a:r>
            <a:r>
              <a:rPr lang="ko-KR" altLang="en-US" dirty="0" smtClean="0"/>
              <a:t>로그인한다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workstation</a:t>
            </a:r>
            <a:r>
              <a:rPr lang="ko-KR" altLang="en-US" dirty="0"/>
              <a:t>에서 </a:t>
            </a:r>
            <a:r>
              <a:rPr lang="en-US" altLang="ko-KR" dirty="0"/>
              <a:t>lab installing-install start </a:t>
            </a:r>
            <a:r>
              <a:rPr lang="ko-KR" altLang="en-US" dirty="0"/>
              <a:t>명령을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 </a:t>
            </a:r>
            <a:r>
              <a:rPr lang="ko-KR" altLang="en-US" dirty="0"/>
              <a:t>이 명령은 네트워크의 </a:t>
            </a:r>
            <a:r>
              <a:rPr lang="en-US" altLang="ko-KR" dirty="0" err="1"/>
              <a:t>servera</a:t>
            </a:r>
            <a:r>
              <a:rPr lang="en-US" altLang="ko-KR" dirty="0"/>
              <a:t> </a:t>
            </a:r>
            <a:r>
              <a:rPr lang="ko-KR" altLang="en-US" dirty="0"/>
              <a:t>시스템에 연결할 수 있는지 확인하는 시작 스크립트를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 </a:t>
            </a:r>
            <a:r>
              <a:rPr lang="ko-KR" altLang="en-US" dirty="0"/>
              <a:t>또한 </a:t>
            </a:r>
            <a:r>
              <a:rPr lang="en-US" altLang="ko-KR" dirty="0" err="1"/>
              <a:t>servera</a:t>
            </a:r>
            <a:r>
              <a:rPr lang="ko-KR" altLang="en-US" dirty="0"/>
              <a:t>를 설치 미디어로 부팅하기 위해 </a:t>
            </a:r>
            <a:r>
              <a:rPr lang="en-US" altLang="ko-KR" dirty="0"/>
              <a:t>GRUB2 </a:t>
            </a:r>
            <a:r>
              <a:rPr lang="ko-KR" altLang="en-US" dirty="0"/>
              <a:t>메뉴에 새 항목을 </a:t>
            </a:r>
            <a:r>
              <a:rPr lang="ko-KR" altLang="en-US" dirty="0" smtClean="0"/>
              <a:t>추가한다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student@workstation</a:t>
            </a:r>
            <a:r>
              <a:rPr lang="en-US" altLang="ko-KR" dirty="0"/>
              <a:t> ~]$ lab installing-install start</a:t>
            </a:r>
          </a:p>
          <a:p>
            <a:r>
              <a:rPr lang="en-US" altLang="ko-KR" dirty="0" err="1"/>
              <a:t>servera</a:t>
            </a:r>
            <a:r>
              <a:rPr lang="en-US" altLang="ko-KR" dirty="0"/>
              <a:t> </a:t>
            </a:r>
            <a:r>
              <a:rPr lang="ko-KR" altLang="en-US" dirty="0"/>
              <a:t>콘솔에 액세스하여 시스템을 설치 미디어로 </a:t>
            </a:r>
            <a:r>
              <a:rPr lang="ko-KR" altLang="en-US" dirty="0" err="1" smtClean="0"/>
              <a:t>재부팅한다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강의실 환경에 해당하는 </a:t>
            </a:r>
            <a:r>
              <a:rPr lang="en-US" altLang="ko-KR" dirty="0" err="1"/>
              <a:t>servera</a:t>
            </a:r>
            <a:r>
              <a:rPr lang="en-US" altLang="ko-KR" dirty="0"/>
              <a:t> </a:t>
            </a:r>
            <a:r>
              <a:rPr lang="ko-KR" altLang="en-US" dirty="0"/>
              <a:t>콘솔의 아이콘을 </a:t>
            </a:r>
            <a:r>
              <a:rPr lang="ko-KR" altLang="en-US" dirty="0" smtClean="0"/>
              <a:t>찾는다</a:t>
            </a:r>
            <a:r>
              <a:rPr lang="en-US" altLang="ko-KR" dirty="0" smtClean="0"/>
              <a:t>. </a:t>
            </a:r>
            <a:r>
              <a:rPr lang="ko-KR" altLang="en-US" dirty="0"/>
              <a:t>콘솔을 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재부팅하려면</a:t>
            </a:r>
            <a:r>
              <a:rPr lang="ko-KR" altLang="en-US" dirty="0"/>
              <a:t> 관련 키보드</a:t>
            </a:r>
            <a:r>
              <a:rPr lang="en-US" altLang="ko-KR" dirty="0"/>
              <a:t>, </a:t>
            </a:r>
            <a:r>
              <a:rPr lang="ko-KR" altLang="en-US" dirty="0"/>
              <a:t>가상 또는 메뉴 항목을 사용하여 시스템에 </a:t>
            </a:r>
            <a:r>
              <a:rPr lang="en-US" altLang="ko-KR" dirty="0" err="1"/>
              <a:t>Ctrl+Alt+Del</a:t>
            </a:r>
            <a:r>
              <a:rPr lang="ko-KR" altLang="en-US" dirty="0"/>
              <a:t>을 </a:t>
            </a:r>
            <a:r>
              <a:rPr lang="ko-KR" altLang="en-US" dirty="0" smtClean="0"/>
              <a:t>전송한다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r>
              <a:rPr lang="ko-KR" altLang="en-US" dirty="0"/>
              <a:t> 메뉴가 나타나면 </a:t>
            </a:r>
            <a:r>
              <a:rPr lang="en-US" altLang="ko-KR" dirty="0"/>
              <a:t>Install </a:t>
            </a:r>
            <a:r>
              <a:rPr lang="en-US" altLang="ko-KR" dirty="0" smtClean="0"/>
              <a:t>RHEL 8(RHEL </a:t>
            </a:r>
            <a:r>
              <a:rPr lang="en-US" altLang="ko-KR" dirty="0"/>
              <a:t>8 </a:t>
            </a:r>
            <a:r>
              <a:rPr lang="ko-KR" altLang="en-US" dirty="0"/>
              <a:t>설치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선택한다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언어 선택 창이 표시될 때까지 기다립니다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92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연습 가이드</a:t>
            </a:r>
            <a:r>
              <a:rPr lang="en-US" altLang="ko-KR" dirty="0"/>
              <a:t>: </a:t>
            </a:r>
            <a:r>
              <a:rPr lang="en-US" altLang="ko-KR" dirty="0" smtClean="0"/>
              <a:t>RHEL </a:t>
            </a:r>
            <a:r>
              <a:rPr lang="ko-KR" altLang="en-US" dirty="0"/>
              <a:t>설치</a:t>
            </a:r>
          </a:p>
          <a:p>
            <a:r>
              <a:rPr lang="ko-KR" altLang="en-US" dirty="0"/>
              <a:t>이 연습에서는 </a:t>
            </a:r>
            <a:r>
              <a:rPr lang="en-US" altLang="ko-KR" dirty="0" smtClean="0"/>
              <a:t>RHEL </a:t>
            </a:r>
            <a:r>
              <a:rPr lang="ko-KR" altLang="en-US" dirty="0"/>
              <a:t>최소 설치를 사용하여 서버 중 하나를 다시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</a:t>
            </a:r>
          </a:p>
          <a:p>
            <a:endParaRPr lang="ko-KR" altLang="en-US" dirty="0"/>
          </a:p>
          <a:p>
            <a:r>
              <a:rPr lang="en-US" altLang="ko-KR" dirty="0" smtClean="0"/>
              <a:t>RHEL </a:t>
            </a:r>
            <a:r>
              <a:rPr lang="en-US" altLang="ko-KR" dirty="0"/>
              <a:t>8</a:t>
            </a:r>
            <a:r>
              <a:rPr lang="ko-KR" altLang="en-US" dirty="0"/>
              <a:t>을 수동으로 설치할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암호로 </a:t>
            </a:r>
            <a:r>
              <a:rPr lang="en-US" altLang="ko-KR" dirty="0"/>
              <a:t>student</a:t>
            </a:r>
            <a:r>
              <a:rPr lang="ko-KR" altLang="en-US" dirty="0"/>
              <a:t>를 사용하여 </a:t>
            </a:r>
            <a:r>
              <a:rPr lang="en-US" altLang="ko-KR" dirty="0"/>
              <a:t>student </a:t>
            </a:r>
            <a:r>
              <a:rPr lang="ko-KR" altLang="en-US" dirty="0"/>
              <a:t>사용자로 </a:t>
            </a:r>
            <a:r>
              <a:rPr lang="en-US" altLang="ko-KR" dirty="0"/>
              <a:t>workstation</a:t>
            </a:r>
            <a:r>
              <a:rPr lang="ko-KR" altLang="en-US" dirty="0"/>
              <a:t>에 </a:t>
            </a:r>
            <a:r>
              <a:rPr lang="ko-KR" altLang="en-US" dirty="0" smtClean="0"/>
              <a:t>로그인한다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workstation</a:t>
            </a:r>
            <a:r>
              <a:rPr lang="ko-KR" altLang="en-US" dirty="0"/>
              <a:t>에서 </a:t>
            </a:r>
            <a:r>
              <a:rPr lang="en-US" altLang="ko-KR" dirty="0"/>
              <a:t>lab installing-install start </a:t>
            </a:r>
            <a:r>
              <a:rPr lang="ko-KR" altLang="en-US" dirty="0"/>
              <a:t>명령을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 </a:t>
            </a:r>
            <a:r>
              <a:rPr lang="ko-KR" altLang="en-US" dirty="0"/>
              <a:t>이 명령은 네트워크의 </a:t>
            </a:r>
            <a:r>
              <a:rPr lang="en-US" altLang="ko-KR" dirty="0" err="1"/>
              <a:t>servera</a:t>
            </a:r>
            <a:r>
              <a:rPr lang="en-US" altLang="ko-KR" dirty="0"/>
              <a:t> </a:t>
            </a:r>
            <a:r>
              <a:rPr lang="ko-KR" altLang="en-US" dirty="0"/>
              <a:t>시스템에 연결할 수 있는지 확인하는 시작 스크립트를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 </a:t>
            </a:r>
            <a:r>
              <a:rPr lang="ko-KR" altLang="en-US" dirty="0"/>
              <a:t>또한 </a:t>
            </a:r>
            <a:r>
              <a:rPr lang="en-US" altLang="ko-KR" dirty="0" err="1"/>
              <a:t>servera</a:t>
            </a:r>
            <a:r>
              <a:rPr lang="ko-KR" altLang="en-US" dirty="0"/>
              <a:t>를 설치 미디어로 부팅하기 위해 </a:t>
            </a:r>
            <a:r>
              <a:rPr lang="en-US" altLang="ko-KR" dirty="0"/>
              <a:t>GRUB2 </a:t>
            </a:r>
            <a:r>
              <a:rPr lang="ko-KR" altLang="en-US" dirty="0"/>
              <a:t>메뉴에 새 항목을 </a:t>
            </a:r>
            <a:r>
              <a:rPr lang="ko-KR" altLang="en-US" dirty="0" smtClean="0"/>
              <a:t>추가한다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student@workstation</a:t>
            </a:r>
            <a:r>
              <a:rPr lang="en-US" altLang="ko-KR" dirty="0"/>
              <a:t> ~]$ lab installing-install start</a:t>
            </a:r>
          </a:p>
          <a:p>
            <a:r>
              <a:rPr lang="en-US" altLang="ko-KR" dirty="0" err="1"/>
              <a:t>servera</a:t>
            </a:r>
            <a:r>
              <a:rPr lang="en-US" altLang="ko-KR" dirty="0"/>
              <a:t> </a:t>
            </a:r>
            <a:r>
              <a:rPr lang="ko-KR" altLang="en-US" dirty="0"/>
              <a:t>콘솔에 액세스하여 시스템을 설치 미디어로 </a:t>
            </a:r>
            <a:r>
              <a:rPr lang="ko-KR" altLang="en-US" dirty="0" err="1" smtClean="0"/>
              <a:t>재부팅한다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강의실 환경에 해당하는 </a:t>
            </a:r>
            <a:r>
              <a:rPr lang="en-US" altLang="ko-KR" dirty="0" err="1"/>
              <a:t>servera</a:t>
            </a:r>
            <a:r>
              <a:rPr lang="en-US" altLang="ko-KR" dirty="0"/>
              <a:t> </a:t>
            </a:r>
            <a:r>
              <a:rPr lang="ko-KR" altLang="en-US" dirty="0"/>
              <a:t>콘솔의 아이콘을 </a:t>
            </a:r>
            <a:r>
              <a:rPr lang="ko-KR" altLang="en-US" dirty="0" smtClean="0"/>
              <a:t>찾는다</a:t>
            </a:r>
            <a:r>
              <a:rPr lang="en-US" altLang="ko-KR" dirty="0" smtClean="0"/>
              <a:t>. </a:t>
            </a:r>
            <a:r>
              <a:rPr lang="ko-KR" altLang="en-US" dirty="0"/>
              <a:t>콘솔을 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재부팅하려면</a:t>
            </a:r>
            <a:r>
              <a:rPr lang="ko-KR" altLang="en-US" dirty="0"/>
              <a:t> 관련 키보드</a:t>
            </a:r>
            <a:r>
              <a:rPr lang="en-US" altLang="ko-KR" dirty="0"/>
              <a:t>, </a:t>
            </a:r>
            <a:r>
              <a:rPr lang="ko-KR" altLang="en-US" dirty="0"/>
              <a:t>가상 또는 메뉴 항목을 사용하여 시스템에 </a:t>
            </a:r>
            <a:r>
              <a:rPr lang="en-US" altLang="ko-KR" dirty="0" err="1"/>
              <a:t>Ctrl+Alt+Del</a:t>
            </a:r>
            <a:r>
              <a:rPr lang="ko-KR" altLang="en-US" dirty="0"/>
              <a:t>을 </a:t>
            </a:r>
            <a:r>
              <a:rPr lang="ko-KR" altLang="en-US" dirty="0" smtClean="0"/>
              <a:t>전송한다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부트 </a:t>
            </a:r>
            <a:r>
              <a:rPr lang="ko-KR" altLang="en-US" dirty="0" err="1"/>
              <a:t>로더</a:t>
            </a:r>
            <a:r>
              <a:rPr lang="ko-KR" altLang="en-US" dirty="0"/>
              <a:t> 메뉴가 나타나면 </a:t>
            </a:r>
            <a:r>
              <a:rPr lang="en-US" altLang="ko-KR" dirty="0"/>
              <a:t>Install </a:t>
            </a:r>
            <a:r>
              <a:rPr lang="en-US" altLang="ko-KR" dirty="0" smtClean="0"/>
              <a:t>RHEL 8(RHEL </a:t>
            </a:r>
            <a:r>
              <a:rPr lang="en-US" altLang="ko-KR" dirty="0"/>
              <a:t>8 </a:t>
            </a:r>
            <a:r>
              <a:rPr lang="ko-KR" altLang="en-US" dirty="0"/>
              <a:t>설치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선택한다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언어 선택 창이 표시될 때까지 기다립니다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426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기본적으로 선택된 언어를 유지하고 </a:t>
            </a:r>
            <a:r>
              <a:rPr lang="en-US" altLang="ko-KR" dirty="0"/>
              <a:t>Continue(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/dev/</a:t>
            </a:r>
            <a:r>
              <a:rPr lang="en-US" altLang="ko-KR" dirty="0" err="1"/>
              <a:t>vda</a:t>
            </a:r>
            <a:r>
              <a:rPr lang="en-US" altLang="ko-KR" dirty="0"/>
              <a:t> </a:t>
            </a:r>
            <a:r>
              <a:rPr lang="ko-KR" altLang="en-US" dirty="0"/>
              <a:t>디스크에 자동 분할을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Installation Destination(</a:t>
            </a:r>
            <a:r>
              <a:rPr lang="ko-KR" altLang="en-US" dirty="0"/>
              <a:t>설치 대상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 번째 디스크 </a:t>
            </a:r>
            <a:r>
              <a:rPr lang="en-US" altLang="ko-KR" dirty="0" err="1"/>
              <a:t>vda</a:t>
            </a:r>
            <a:r>
              <a:rPr lang="ko-KR" altLang="en-US" dirty="0"/>
              <a:t>를 클릭하여 </a:t>
            </a:r>
            <a:r>
              <a:rPr lang="ko-KR" altLang="en-US" dirty="0" smtClean="0"/>
              <a:t>선택한다</a:t>
            </a:r>
            <a:r>
              <a:rPr lang="en-US" altLang="ko-KR" dirty="0" smtClean="0"/>
              <a:t>. </a:t>
            </a:r>
            <a:r>
              <a:rPr lang="en-US" altLang="ko-KR" dirty="0"/>
              <a:t>Done(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  <a:r>
              <a:rPr lang="ko-KR" altLang="en-US" dirty="0"/>
              <a:t>을 클릭하여 자동 기본 분할 옵션을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Installation Options(</a:t>
            </a:r>
            <a:r>
              <a:rPr lang="ko-KR" altLang="en-US" dirty="0"/>
              <a:t>설치 옵션</a:t>
            </a:r>
            <a:r>
              <a:rPr lang="en-US" altLang="ko-KR" dirty="0"/>
              <a:t>) </a:t>
            </a:r>
            <a:r>
              <a:rPr lang="ko-KR" altLang="en-US" dirty="0"/>
              <a:t>창에서 </a:t>
            </a:r>
            <a:r>
              <a:rPr lang="en-US" altLang="ko-KR" dirty="0"/>
              <a:t>Reclaim space(</a:t>
            </a:r>
            <a:r>
              <a:rPr lang="ko-KR" altLang="en-US" dirty="0"/>
              <a:t>공간 회수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 </a:t>
            </a:r>
            <a:r>
              <a:rPr lang="en-US" altLang="ko-KR" dirty="0"/>
              <a:t>/dev/</a:t>
            </a:r>
            <a:r>
              <a:rPr lang="en-US" altLang="ko-KR" dirty="0" err="1"/>
              <a:t>vda</a:t>
            </a:r>
            <a:r>
              <a:rPr lang="en-US" altLang="ko-KR" dirty="0"/>
              <a:t> </a:t>
            </a:r>
            <a:r>
              <a:rPr lang="ko-KR" altLang="en-US" dirty="0"/>
              <a:t>디스크에는 이미 이전 설치의 파티션과 파일 시스템이 있으므로 이 항목을 선택하여 새 설치를 위해 디스크를 초기화할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en-US" altLang="ko-KR" dirty="0"/>
              <a:t>Reclaim Disk Space(</a:t>
            </a:r>
            <a:r>
              <a:rPr lang="ko-KR" altLang="en-US" dirty="0"/>
              <a:t>디스크 공간 회수</a:t>
            </a:r>
            <a:r>
              <a:rPr lang="en-US" altLang="ko-KR" dirty="0"/>
              <a:t>) </a:t>
            </a:r>
            <a:r>
              <a:rPr lang="ko-KR" altLang="en-US" dirty="0"/>
              <a:t>창에서 </a:t>
            </a:r>
            <a:r>
              <a:rPr lang="en-US" altLang="ko-KR" dirty="0"/>
              <a:t>Delete all(</a:t>
            </a:r>
            <a:r>
              <a:rPr lang="ko-KR" altLang="en-US" dirty="0"/>
              <a:t>모두 삭제</a:t>
            </a:r>
            <a:r>
              <a:rPr lang="en-US" altLang="ko-KR" dirty="0"/>
              <a:t>)</a:t>
            </a:r>
            <a:r>
              <a:rPr lang="ko-KR" altLang="en-US" dirty="0"/>
              <a:t>을 클릭한 후 </a:t>
            </a:r>
            <a:r>
              <a:rPr lang="en-US" altLang="ko-KR" dirty="0"/>
              <a:t>Reclaim space(</a:t>
            </a:r>
            <a:r>
              <a:rPr lang="ko-KR" altLang="en-US" dirty="0"/>
              <a:t>공간 회수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호스트 이름을 </a:t>
            </a:r>
            <a:r>
              <a:rPr lang="en-US" altLang="ko-KR" dirty="0"/>
              <a:t>servera.lab.example.com</a:t>
            </a:r>
            <a:r>
              <a:rPr lang="ko-KR" altLang="en-US" dirty="0"/>
              <a:t>으로 설정하고 네트워크 인터페이스의 구성을 </a:t>
            </a:r>
            <a:r>
              <a:rPr lang="ko-KR" altLang="en-US" dirty="0" smtClean="0"/>
              <a:t>확인한다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Network &amp; Host Name(</a:t>
            </a:r>
            <a:r>
              <a:rPr lang="ko-KR" altLang="en-US" dirty="0"/>
              <a:t>네트워크 및 호스트 이름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Host Name(</a:t>
            </a:r>
            <a:r>
              <a:rPr lang="ko-KR" altLang="en-US" dirty="0"/>
              <a:t>호스트 이름</a:t>
            </a:r>
            <a:r>
              <a:rPr lang="en-US" altLang="ko-KR" dirty="0"/>
              <a:t>) </a:t>
            </a:r>
            <a:r>
              <a:rPr lang="ko-KR" altLang="en-US" dirty="0"/>
              <a:t>필드에 </a:t>
            </a:r>
            <a:r>
              <a:rPr lang="en-US" altLang="ko-KR" dirty="0"/>
              <a:t>servera.lab.example.com</a:t>
            </a:r>
            <a:r>
              <a:rPr lang="ko-KR" altLang="en-US" dirty="0"/>
              <a:t>을 입력하고 </a:t>
            </a:r>
            <a:r>
              <a:rPr lang="en-US" altLang="ko-KR" dirty="0"/>
              <a:t>Apply(</a:t>
            </a:r>
            <a:r>
              <a:rPr lang="ko-KR" altLang="en-US" dirty="0"/>
              <a:t>적용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Configure(</a:t>
            </a:r>
            <a:r>
              <a:rPr lang="ko-KR" altLang="en-US" dirty="0"/>
              <a:t>구성</a:t>
            </a:r>
            <a:r>
              <a:rPr lang="en-US" altLang="ko-KR" dirty="0"/>
              <a:t>)</a:t>
            </a:r>
            <a:r>
              <a:rPr lang="ko-KR" altLang="en-US" dirty="0"/>
              <a:t>를 클릭한 다음</a:t>
            </a:r>
            <a:r>
              <a:rPr lang="en-US" altLang="ko-KR" dirty="0"/>
              <a:t>, IPv4 Settings(IPv4 </a:t>
            </a:r>
            <a:r>
              <a:rPr lang="ko-KR" altLang="en-US" dirty="0"/>
              <a:t>설정</a:t>
            </a:r>
            <a:r>
              <a:rPr lang="en-US" altLang="ko-KR" dirty="0"/>
              <a:t>) </a:t>
            </a:r>
            <a:r>
              <a:rPr lang="ko-KR" altLang="en-US" dirty="0"/>
              <a:t>탭을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네트워크 매개 변수가 올바른지 </a:t>
            </a:r>
            <a:r>
              <a:rPr lang="ko-KR" altLang="en-US" dirty="0" smtClean="0"/>
              <a:t>확인한다</a:t>
            </a:r>
            <a:r>
              <a:rPr lang="en-US" altLang="ko-KR" dirty="0" smtClean="0"/>
              <a:t>. </a:t>
            </a:r>
            <a:r>
              <a:rPr lang="en-US" altLang="ko-KR" dirty="0"/>
              <a:t>IP </a:t>
            </a:r>
            <a:r>
              <a:rPr lang="ko-KR" altLang="en-US" dirty="0"/>
              <a:t>주소는 </a:t>
            </a:r>
            <a:r>
              <a:rPr lang="en-US" altLang="ko-KR" dirty="0"/>
              <a:t>172. 25.250.10, </a:t>
            </a:r>
            <a:r>
              <a:rPr lang="ko-KR" altLang="en-US" dirty="0" err="1"/>
              <a:t>넷마스크는</a:t>
            </a:r>
            <a:r>
              <a:rPr lang="ko-KR" altLang="en-US" dirty="0"/>
              <a:t> </a:t>
            </a:r>
            <a:r>
              <a:rPr lang="en-US" altLang="ko-KR" dirty="0"/>
              <a:t>24, </a:t>
            </a:r>
            <a:r>
              <a:rPr lang="ko-KR" altLang="en-US" dirty="0"/>
              <a:t>게이트웨이와 이름 서버는 각각 </a:t>
            </a:r>
            <a:r>
              <a:rPr lang="en-US" altLang="ko-KR" dirty="0"/>
              <a:t>172.25.250.254</a:t>
            </a:r>
            <a:r>
              <a:rPr lang="ko-KR" altLang="en-US" dirty="0"/>
              <a:t>로 </a:t>
            </a:r>
            <a:r>
              <a:rPr lang="ko-KR" altLang="en-US" dirty="0" smtClean="0"/>
              <a:t>설정된다</a:t>
            </a:r>
            <a:r>
              <a:rPr lang="en-US" altLang="ko-KR" dirty="0" smtClean="0"/>
              <a:t>. </a:t>
            </a:r>
            <a:r>
              <a:rPr lang="en-US" altLang="ko-KR" dirty="0"/>
              <a:t>Save(</a:t>
            </a:r>
            <a:r>
              <a:rPr lang="ko-KR" altLang="en-US" dirty="0"/>
              <a:t>저장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ON/OFF(</a:t>
            </a:r>
            <a:r>
              <a:rPr lang="ko-KR" altLang="en-US" dirty="0"/>
              <a:t>켬</a:t>
            </a:r>
            <a:r>
              <a:rPr lang="en-US" altLang="ko-KR" dirty="0"/>
              <a:t>/</a:t>
            </a:r>
            <a:r>
              <a:rPr lang="ko-KR" altLang="en-US" dirty="0"/>
              <a:t>끔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ON(</a:t>
            </a:r>
            <a:r>
              <a:rPr lang="ko-KR" altLang="en-US" dirty="0"/>
              <a:t>켬</a:t>
            </a:r>
            <a:r>
              <a:rPr lang="en-US" altLang="ko-KR" dirty="0"/>
              <a:t>)</a:t>
            </a:r>
            <a:r>
              <a:rPr lang="ko-KR" altLang="en-US" dirty="0"/>
              <a:t>으로 설정하여 네트워크 인터페이스가 </a:t>
            </a:r>
            <a:r>
              <a:rPr lang="ko-KR" altLang="en-US" dirty="0" err="1"/>
              <a:t>활성화되었는지</a:t>
            </a:r>
            <a:r>
              <a:rPr lang="ko-KR" altLang="en-US" dirty="0"/>
              <a:t> </a:t>
            </a:r>
            <a:r>
              <a:rPr lang="ko-KR" altLang="en-US" dirty="0" smtClean="0"/>
              <a:t>확인한다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Done(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616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Installation Source(</a:t>
            </a:r>
            <a:r>
              <a:rPr lang="ko-KR" altLang="en-US" dirty="0"/>
              <a:t>설치 소스</a:t>
            </a:r>
            <a:r>
              <a:rPr lang="en-US" altLang="ko-KR" dirty="0"/>
              <a:t>) </a:t>
            </a:r>
            <a:r>
              <a:rPr lang="ko-KR" altLang="en-US" dirty="0"/>
              <a:t>필드를 </a:t>
            </a:r>
            <a:r>
              <a:rPr lang="en-US" altLang="ko-KR" dirty="0"/>
              <a:t>http://content.example.com/rhel8.0/x86_64/dvd</a:t>
            </a:r>
            <a:r>
              <a:rPr lang="ko-KR" altLang="en-US" dirty="0"/>
              <a:t>로 </a:t>
            </a:r>
            <a:r>
              <a:rPr lang="ko-KR" altLang="en-US" dirty="0" smtClean="0"/>
              <a:t>설정한다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Installation Source(</a:t>
            </a:r>
            <a:r>
              <a:rPr lang="ko-KR" altLang="en-US" dirty="0"/>
              <a:t>설치 소스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http:// </a:t>
            </a:r>
            <a:r>
              <a:rPr lang="ko-KR" altLang="en-US" dirty="0"/>
              <a:t>필드에 </a:t>
            </a:r>
            <a:r>
              <a:rPr lang="en-US" altLang="ko-KR" dirty="0"/>
              <a:t>content.example.com/rhel8.0/x86_64/</a:t>
            </a:r>
            <a:r>
              <a:rPr lang="en-US" altLang="ko-KR" dirty="0" err="1"/>
              <a:t>dvd</a:t>
            </a:r>
            <a:r>
              <a:rPr lang="ko-KR" altLang="en-US" dirty="0"/>
              <a:t>를 </a:t>
            </a:r>
            <a:r>
              <a:rPr lang="ko-KR" altLang="en-US" dirty="0" smtClean="0"/>
              <a:t>입력한다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Done(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최소 설치를 실행하는 데 필요한 소프트웨어를 </a:t>
            </a:r>
            <a:r>
              <a:rPr lang="ko-KR" altLang="en-US" dirty="0" smtClean="0"/>
              <a:t>선택한다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Software Selection(</a:t>
            </a:r>
            <a:r>
              <a:rPr lang="ko-KR" altLang="en-US" dirty="0"/>
              <a:t>소프트웨어 선택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Base Environment(</a:t>
            </a:r>
            <a:r>
              <a:rPr lang="ko-KR" altLang="en-US" dirty="0"/>
              <a:t>기본 환경</a:t>
            </a:r>
            <a:r>
              <a:rPr lang="en-US" altLang="ko-KR" dirty="0"/>
              <a:t>) </a:t>
            </a:r>
            <a:r>
              <a:rPr lang="ko-KR" altLang="en-US" dirty="0"/>
              <a:t>목록에서 </a:t>
            </a:r>
            <a:r>
              <a:rPr lang="en-US" altLang="ko-KR" dirty="0"/>
              <a:t>Minimal Install(</a:t>
            </a:r>
            <a:r>
              <a:rPr lang="ko-KR" altLang="en-US" dirty="0"/>
              <a:t>최소 설치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선택한다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Done(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시스템 용도를 </a:t>
            </a:r>
            <a:r>
              <a:rPr lang="ko-KR" altLang="en-US" dirty="0" smtClean="0"/>
              <a:t>구성한다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System Purpose(</a:t>
            </a:r>
            <a:r>
              <a:rPr lang="ko-KR" altLang="en-US" dirty="0"/>
              <a:t>시스템 용도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RHEL </a:t>
            </a:r>
            <a:r>
              <a:rPr lang="en-US" altLang="ko-KR" dirty="0"/>
              <a:t>Server </a:t>
            </a:r>
            <a:r>
              <a:rPr lang="ko-KR" altLang="en-US" dirty="0"/>
              <a:t>역할을 </a:t>
            </a:r>
            <a:r>
              <a:rPr lang="ko-KR" altLang="en-US" dirty="0" smtClean="0"/>
              <a:t>선택한다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SLA </a:t>
            </a:r>
            <a:r>
              <a:rPr lang="ko-KR" altLang="en-US" dirty="0"/>
              <a:t>수준으로 </a:t>
            </a:r>
            <a:r>
              <a:rPr lang="en-US" altLang="ko-KR" dirty="0"/>
              <a:t>Self-Support(</a:t>
            </a:r>
            <a:r>
              <a:rPr lang="ko-KR" altLang="en-US" dirty="0" err="1"/>
              <a:t>셀프</a:t>
            </a:r>
            <a:r>
              <a:rPr lang="ko-KR" altLang="en-US" dirty="0"/>
              <a:t> 지원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선택한다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사용으로 </a:t>
            </a:r>
            <a:r>
              <a:rPr lang="en-US" altLang="ko-KR" dirty="0"/>
              <a:t>Development/Test(</a:t>
            </a:r>
            <a:r>
              <a:rPr lang="ko-KR" altLang="en-US" dirty="0"/>
              <a:t>개발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선택한다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Done(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810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Begin Installation(</a:t>
            </a:r>
            <a:r>
              <a:rPr lang="ko-KR" altLang="en-US" dirty="0"/>
              <a:t>설치 시작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설치가 진행되는 동안 </a:t>
            </a:r>
            <a:r>
              <a:rPr lang="en-US" altLang="ko-KR" dirty="0"/>
              <a:t>root</a:t>
            </a:r>
            <a:r>
              <a:rPr lang="ko-KR" altLang="en-US" dirty="0"/>
              <a:t>의 암호를 </a:t>
            </a:r>
            <a:r>
              <a:rPr lang="en-US" altLang="ko-KR" dirty="0" err="1"/>
              <a:t>redhat</a:t>
            </a:r>
            <a:r>
              <a:rPr lang="ko-KR" altLang="en-US" dirty="0"/>
              <a:t>으로 </a:t>
            </a:r>
            <a:r>
              <a:rPr lang="ko-KR" altLang="en-US" dirty="0" smtClean="0"/>
              <a:t>설정한다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Root Password(</a:t>
            </a:r>
            <a:r>
              <a:rPr lang="ko-KR" altLang="en-US" dirty="0"/>
              <a:t>루트 암호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Root Password(</a:t>
            </a:r>
            <a:r>
              <a:rPr lang="ko-KR" altLang="en-US" dirty="0"/>
              <a:t>루트 암호</a:t>
            </a:r>
            <a:r>
              <a:rPr lang="en-US" altLang="ko-KR" dirty="0"/>
              <a:t>) </a:t>
            </a:r>
            <a:r>
              <a:rPr lang="ko-KR" altLang="en-US" dirty="0"/>
              <a:t>필드에 </a:t>
            </a:r>
            <a:r>
              <a:rPr lang="en-US" altLang="ko-KR" dirty="0" err="1"/>
              <a:t>redhat</a:t>
            </a:r>
            <a:r>
              <a:rPr lang="ko-KR" altLang="en-US" dirty="0"/>
              <a:t>을 </a:t>
            </a:r>
            <a:r>
              <a:rPr lang="ko-KR" altLang="en-US" dirty="0" smtClean="0"/>
              <a:t>입력한다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Confirm(</a:t>
            </a:r>
            <a:r>
              <a:rPr lang="ko-KR" altLang="en-US" dirty="0"/>
              <a:t>확인</a:t>
            </a:r>
            <a:r>
              <a:rPr lang="en-US" altLang="ko-KR" dirty="0"/>
              <a:t>) </a:t>
            </a:r>
            <a:r>
              <a:rPr lang="ko-KR" altLang="en-US" dirty="0"/>
              <a:t>필드에 </a:t>
            </a:r>
            <a:r>
              <a:rPr lang="en-US" altLang="ko-KR" dirty="0" err="1"/>
              <a:t>redhat</a:t>
            </a:r>
            <a:r>
              <a:rPr lang="ko-KR" altLang="en-US" dirty="0"/>
              <a:t>을 </a:t>
            </a:r>
            <a:r>
              <a:rPr lang="ko-KR" altLang="en-US" dirty="0" smtClean="0"/>
              <a:t>입력한다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암호가 약하므로 </a:t>
            </a:r>
            <a:r>
              <a:rPr lang="en-US" altLang="ko-KR" dirty="0"/>
              <a:t>Done(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  <a:r>
              <a:rPr lang="ko-KR" altLang="en-US" dirty="0"/>
              <a:t>을 두 번 클릭해야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설치가 진행되는 동안 </a:t>
            </a:r>
            <a:r>
              <a:rPr lang="en-US" altLang="ko-KR" dirty="0"/>
              <a:t>student </a:t>
            </a:r>
            <a:r>
              <a:rPr lang="ko-KR" altLang="en-US" dirty="0"/>
              <a:t>사용자를 </a:t>
            </a:r>
            <a:r>
              <a:rPr lang="ko-KR" altLang="en-US" dirty="0" smtClean="0"/>
              <a:t>추가한다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User Creation(</a:t>
            </a:r>
            <a:r>
              <a:rPr lang="ko-KR" altLang="en-US" dirty="0"/>
              <a:t>사용자 생성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Full Name(</a:t>
            </a:r>
            <a:r>
              <a:rPr lang="ko-KR" altLang="en-US" dirty="0"/>
              <a:t>전체 이름</a:t>
            </a:r>
            <a:r>
              <a:rPr lang="en-US" altLang="ko-KR" dirty="0"/>
              <a:t>) </a:t>
            </a:r>
            <a:r>
              <a:rPr lang="ko-KR" altLang="en-US" dirty="0"/>
              <a:t>필드에 </a:t>
            </a:r>
            <a:r>
              <a:rPr lang="en-US" altLang="ko-KR" dirty="0"/>
              <a:t>student</a:t>
            </a:r>
            <a:r>
              <a:rPr lang="ko-KR" altLang="en-US" dirty="0"/>
              <a:t>를 </a:t>
            </a:r>
            <a:r>
              <a:rPr lang="ko-KR" altLang="en-US" dirty="0" smtClean="0"/>
              <a:t>입력한다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student</a:t>
            </a:r>
            <a:r>
              <a:rPr lang="ko-KR" altLang="en-US" dirty="0"/>
              <a:t>가 </a:t>
            </a:r>
            <a:r>
              <a:rPr lang="en-US" altLang="ko-KR" dirty="0" err="1"/>
              <a:t>sudo</a:t>
            </a:r>
            <a:r>
              <a:rPr lang="ko-KR" altLang="en-US" dirty="0"/>
              <a:t>를 사용하여 명령을 루트로 실행할 수 있도록 </a:t>
            </a:r>
            <a:r>
              <a:rPr lang="en-US" altLang="ko-KR" dirty="0"/>
              <a:t>Make this user administrator(</a:t>
            </a:r>
            <a:r>
              <a:rPr lang="ko-KR" altLang="en-US" dirty="0"/>
              <a:t>이 사용자를 관리자로 설정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선택한다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Password(</a:t>
            </a:r>
            <a:r>
              <a:rPr lang="ko-KR" altLang="en-US" dirty="0"/>
              <a:t>암호</a:t>
            </a:r>
            <a:r>
              <a:rPr lang="en-US" altLang="ko-KR" dirty="0"/>
              <a:t>) </a:t>
            </a:r>
            <a:r>
              <a:rPr lang="ko-KR" altLang="en-US" dirty="0"/>
              <a:t>필드에 </a:t>
            </a:r>
            <a:r>
              <a:rPr lang="en-US" altLang="ko-KR" dirty="0"/>
              <a:t>student</a:t>
            </a:r>
            <a:r>
              <a:rPr lang="ko-KR" altLang="en-US" dirty="0"/>
              <a:t>를 </a:t>
            </a:r>
            <a:r>
              <a:rPr lang="ko-KR" altLang="en-US" dirty="0" smtClean="0"/>
              <a:t>입력한다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Confirm password(</a:t>
            </a:r>
            <a:r>
              <a:rPr lang="ko-KR" altLang="en-US" dirty="0"/>
              <a:t>암호 확인</a:t>
            </a:r>
            <a:r>
              <a:rPr lang="en-US" altLang="ko-KR" dirty="0"/>
              <a:t>) </a:t>
            </a:r>
            <a:r>
              <a:rPr lang="ko-KR" altLang="en-US" dirty="0"/>
              <a:t>필드에 </a:t>
            </a:r>
            <a:r>
              <a:rPr lang="en-US" altLang="ko-KR" dirty="0"/>
              <a:t>student</a:t>
            </a:r>
            <a:r>
              <a:rPr lang="ko-KR" altLang="en-US" dirty="0"/>
              <a:t>를 </a:t>
            </a:r>
            <a:r>
              <a:rPr lang="ko-KR" altLang="en-US" dirty="0" smtClean="0"/>
              <a:t>입력한다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암호가 약하므로 </a:t>
            </a:r>
            <a:r>
              <a:rPr lang="en-US" altLang="ko-KR" dirty="0"/>
              <a:t>Done(</a:t>
            </a:r>
            <a:r>
              <a:rPr lang="ko-KR" altLang="en-US" dirty="0"/>
              <a:t>완료</a:t>
            </a:r>
            <a:r>
              <a:rPr lang="en-US" altLang="ko-KR" dirty="0"/>
              <a:t>)</a:t>
            </a:r>
            <a:r>
              <a:rPr lang="ko-KR" altLang="en-US" dirty="0"/>
              <a:t>을 두 번 클릭해야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설치가 완료되면 </a:t>
            </a:r>
            <a:r>
              <a:rPr lang="en-US" altLang="ko-KR" dirty="0"/>
              <a:t>Reboot(</a:t>
            </a:r>
            <a:r>
              <a:rPr lang="ko-KR" altLang="en-US" dirty="0"/>
              <a:t>재부팅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클릭한다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프롬프트가 표시되면 </a:t>
            </a:r>
            <a:r>
              <a:rPr lang="en-US" altLang="ko-KR" dirty="0"/>
              <a:t>student</a:t>
            </a:r>
            <a:r>
              <a:rPr lang="ko-KR" altLang="en-US" dirty="0"/>
              <a:t>로 </a:t>
            </a:r>
            <a:r>
              <a:rPr lang="ko-KR" altLang="en-US" dirty="0" smtClean="0"/>
              <a:t>로그인한다</a:t>
            </a:r>
            <a:r>
              <a:rPr lang="en-US" altLang="ko-KR" dirty="0" smtClean="0"/>
              <a:t>. </a:t>
            </a:r>
            <a:r>
              <a:rPr lang="ko-KR" altLang="en-US" dirty="0"/>
              <a:t>이때 암호는 </a:t>
            </a:r>
            <a:r>
              <a:rPr lang="en-US" altLang="ko-KR" dirty="0"/>
              <a:t>student</a:t>
            </a:r>
            <a:r>
              <a:rPr lang="ko-KR" altLang="en-US" dirty="0"/>
              <a:t>를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완료</a:t>
            </a:r>
          </a:p>
          <a:p>
            <a:endParaRPr lang="ko-KR" altLang="en-US" dirty="0"/>
          </a:p>
          <a:p>
            <a:r>
              <a:rPr lang="ko-KR" altLang="en-US" dirty="0"/>
              <a:t>강의실 환경에 적절한 방법을 사용하여 </a:t>
            </a:r>
            <a:r>
              <a:rPr lang="en-US" altLang="ko-KR" dirty="0" err="1"/>
              <a:t>servera</a:t>
            </a:r>
            <a:r>
              <a:rPr lang="en-US" altLang="ko-KR" dirty="0"/>
              <a:t> </a:t>
            </a:r>
            <a:r>
              <a:rPr lang="ko-KR" altLang="en-US" dirty="0"/>
              <a:t>시스템을 </a:t>
            </a:r>
            <a:r>
              <a:rPr lang="ko-KR" altLang="en-US" dirty="0" smtClean="0"/>
              <a:t>재설정한다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이로써 안내에 따른 연습이 </a:t>
            </a:r>
            <a:r>
              <a:rPr lang="ko-KR" altLang="en-US" dirty="0" smtClean="0"/>
              <a:t>완료된다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083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2420888"/>
            <a:ext cx="8496944" cy="207424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Section 12.2</a:t>
            </a:r>
            <a:b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4000" dirty="0" err="1"/>
              <a:t>kickstart</a:t>
            </a:r>
            <a:r>
              <a:rPr lang="ko-KR" altLang="en-US" sz="4000" dirty="0"/>
              <a:t>로 설치 자동화</a:t>
            </a:r>
            <a:endParaRPr lang="en-US" altLang="ko-KR" sz="4000" dirty="0" smtClean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23B1F277-15D5-494F-9330-0D2B565D8C27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6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학습 목표</a:t>
            </a:r>
            <a:endParaRPr lang="ko-KR" altLang="en-US" sz="2000" dirty="0"/>
          </a:p>
          <a:p>
            <a:r>
              <a:rPr lang="ko-KR" altLang="en-US" sz="2000" dirty="0"/>
              <a:t>이 섹션을 마치면 다음 작업을 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err="1"/>
              <a:t>Kickstart</a:t>
            </a:r>
            <a:r>
              <a:rPr lang="ko-KR" altLang="en-US" sz="2000" dirty="0"/>
              <a:t>의 개념과 아키텍처에 대해 </a:t>
            </a:r>
            <a:r>
              <a:rPr lang="ko-KR" altLang="en-US" sz="2000" dirty="0" smtClean="0"/>
              <a:t>설명한다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생성 웹사이트에서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</a:t>
            </a:r>
            <a:r>
              <a:rPr lang="ko-KR" altLang="en-US" sz="2000" dirty="0" smtClean="0"/>
              <a:t>만든다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/>
              <a:t>텍스트 편집기를 사용하여 기존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구성 파일을 수정하고 </a:t>
            </a:r>
            <a:r>
              <a:rPr lang="en-US" altLang="ko-KR" sz="2000" dirty="0" err="1"/>
              <a:t>ksvalidator</a:t>
            </a:r>
            <a:r>
              <a:rPr lang="ko-KR" altLang="en-US" sz="2000" dirty="0"/>
              <a:t>로 구문을 </a:t>
            </a:r>
            <a:r>
              <a:rPr lang="ko-KR" altLang="en-US" sz="2000" dirty="0" smtClean="0"/>
              <a:t>확인한다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설치 프로그램에 </a:t>
            </a:r>
            <a:r>
              <a:rPr lang="ko-KR" altLang="en-US" sz="2000" dirty="0" smtClean="0"/>
              <a:t>게시한다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/>
              <a:t>네트워크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설치를 </a:t>
            </a:r>
            <a:r>
              <a:rPr lang="ko-KR" altLang="en-US" sz="2000" dirty="0" smtClean="0"/>
              <a:t>수행한다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355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새 </a:t>
            </a:r>
            <a:r>
              <a:rPr lang="en-US" altLang="ko-KR" sz="2500" dirty="0" err="1"/>
              <a:t>Kickstart</a:t>
            </a:r>
            <a:r>
              <a:rPr lang="en-US" altLang="ko-KR" sz="2500" dirty="0"/>
              <a:t> </a:t>
            </a:r>
            <a:r>
              <a:rPr lang="ko-KR" altLang="en-US" sz="2500" dirty="0"/>
              <a:t>프로필 생성</a:t>
            </a:r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Kickstart</a:t>
            </a:r>
            <a:r>
              <a:rPr lang="ko-KR" altLang="en-US" sz="2000" dirty="0"/>
              <a:t>라는 기능을 사용하여 </a:t>
            </a:r>
            <a:r>
              <a:rPr lang="en-US" altLang="ko-KR" sz="2000" dirty="0" smtClean="0"/>
              <a:t>RHEL </a:t>
            </a:r>
            <a:r>
              <a:rPr lang="ko-KR" altLang="en-US" sz="2000" dirty="0"/>
              <a:t>설치를 자동화할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 err="1" smtClean="0"/>
              <a:t>Kickstart</a:t>
            </a:r>
            <a:r>
              <a:rPr lang="ko-KR" altLang="en-US" sz="2000" dirty="0"/>
              <a:t>를 사용하면 디스크 분할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네트워크 인터페이스 구성</a:t>
            </a:r>
            <a:r>
              <a:rPr lang="en-US" altLang="ko-KR" sz="2000" dirty="0"/>
              <a:t>, </a:t>
            </a:r>
            <a:r>
              <a:rPr lang="ko-KR" altLang="en-US" sz="2000" dirty="0"/>
              <a:t>패키지 선택 및 기타 매개 변수를 비롯하여 </a:t>
            </a:r>
            <a:r>
              <a:rPr lang="en-US" altLang="ko-KR" sz="2000" dirty="0"/>
              <a:t>Anaconda</a:t>
            </a:r>
            <a:r>
              <a:rPr lang="ko-KR" altLang="en-US" sz="2000" dirty="0"/>
              <a:t>에서 설치를 완료하는 데 필요한 모든 것을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텍스트 파일에 지정할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Anaconda</a:t>
            </a:r>
            <a:r>
              <a:rPr lang="ko-KR" altLang="en-US" sz="2000" dirty="0"/>
              <a:t>는 텍스트 파일을 참조하여 설치를 자동으로 </a:t>
            </a:r>
            <a:r>
              <a:rPr lang="ko-KR" altLang="en-US" sz="2000" dirty="0" smtClean="0"/>
              <a:t>수행한다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참고</a:t>
            </a:r>
          </a:p>
          <a:p>
            <a:r>
              <a:rPr lang="en-US" altLang="ko-KR" sz="2000" dirty="0" smtClean="0"/>
              <a:t>RHEL</a:t>
            </a:r>
            <a:r>
              <a:rPr lang="ko-KR" altLang="en-US" sz="2000" dirty="0" smtClean="0"/>
              <a:t>의 </a:t>
            </a:r>
            <a:r>
              <a:rPr lang="en-US" altLang="ko-KR" sz="2000" dirty="0" err="1"/>
              <a:t>Kickstart</a:t>
            </a:r>
            <a:r>
              <a:rPr lang="ko-KR" altLang="en-US" sz="2000" dirty="0"/>
              <a:t>는 </a:t>
            </a:r>
            <a:r>
              <a:rPr lang="en-US" altLang="ko-KR" sz="2000" dirty="0"/>
              <a:t>Oracle Solaris</a:t>
            </a:r>
            <a:r>
              <a:rPr lang="ko-KR" altLang="en-US" sz="2000" dirty="0"/>
              <a:t>의 </a:t>
            </a:r>
            <a:r>
              <a:rPr lang="en-US" altLang="ko-KR" sz="2000" dirty="0"/>
              <a:t>Jumpstart </a:t>
            </a:r>
            <a:r>
              <a:rPr lang="ko-KR" altLang="en-US" sz="2000" dirty="0"/>
              <a:t>기능이나 </a:t>
            </a:r>
            <a:r>
              <a:rPr lang="en-US" altLang="ko-KR" sz="2000" dirty="0"/>
              <a:t>Microsoft Windows</a:t>
            </a:r>
            <a:r>
              <a:rPr lang="ko-KR" altLang="en-US" sz="2000" dirty="0"/>
              <a:t>의 무인 설치 응답 파일을 사용하는 것과 </a:t>
            </a:r>
            <a:r>
              <a:rPr lang="ko-KR" altLang="en-US" sz="2000" dirty="0" smtClean="0"/>
              <a:t>유사하다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8320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파일은 대상 시스템 설치 방법을 정의하는 명령 목록으로 </a:t>
            </a:r>
            <a:endParaRPr lang="en-US" altLang="ko-KR" sz="2000" dirty="0" smtClean="0"/>
          </a:p>
          <a:p>
            <a:r>
              <a:rPr lang="ko-KR" altLang="en-US" sz="2000" dirty="0" smtClean="0"/>
              <a:t>시작한다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# </a:t>
            </a:r>
            <a:r>
              <a:rPr lang="ko-KR" altLang="en-US" sz="2000" dirty="0"/>
              <a:t>문자로 시작하는 행은 설치 프로그램에서 무시하는 </a:t>
            </a:r>
            <a:r>
              <a:rPr lang="ko-KR" altLang="en-US" sz="2000" dirty="0" smtClean="0"/>
              <a:t>주석이다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추가 </a:t>
            </a:r>
            <a:r>
              <a:rPr lang="ko-KR" altLang="en-US" sz="2000" dirty="0" smtClean="0"/>
              <a:t>섹션 작성법</a:t>
            </a:r>
            <a:endParaRPr lang="en-US" altLang="ko-KR" sz="2000" dirty="0" smtClean="0"/>
          </a:p>
          <a:p>
            <a:r>
              <a:rPr lang="ko-KR" altLang="en-US" sz="2000" dirty="0" smtClean="0"/>
              <a:t>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첫 </a:t>
            </a:r>
            <a:r>
              <a:rPr lang="ko-KR" altLang="en-US" sz="2000" dirty="0"/>
              <a:t>문자가 </a:t>
            </a:r>
            <a:r>
              <a:rPr lang="en-US" altLang="ko-KR" sz="2000" dirty="0"/>
              <a:t>%</a:t>
            </a:r>
            <a:r>
              <a:rPr lang="ko-KR" altLang="en-US" sz="2000" dirty="0"/>
              <a:t>인 </a:t>
            </a:r>
            <a:r>
              <a:rPr lang="ko-KR" altLang="en-US" sz="2000" dirty="0" err="1"/>
              <a:t>지시문으로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시작한다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  - %</a:t>
            </a:r>
            <a:r>
              <a:rPr lang="en-US" altLang="ko-KR" sz="2000" dirty="0"/>
              <a:t>end </a:t>
            </a:r>
            <a:r>
              <a:rPr lang="ko-KR" altLang="en-US" sz="2000" dirty="0" err="1"/>
              <a:t>지시문이</a:t>
            </a:r>
            <a:r>
              <a:rPr lang="ko-KR" altLang="en-US" sz="2000" dirty="0"/>
              <a:t> 있는 행으로 </a:t>
            </a:r>
            <a:r>
              <a:rPr lang="ko-KR" altLang="en-US" sz="2000" dirty="0" smtClean="0"/>
              <a:t>끝난다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%packages </a:t>
            </a:r>
            <a:r>
              <a:rPr lang="ko-KR" altLang="en-US" sz="2000" dirty="0" smtClean="0"/>
              <a:t>섹션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대상 </a:t>
            </a:r>
            <a:r>
              <a:rPr lang="ko-KR" altLang="en-US" sz="2000" dirty="0"/>
              <a:t>시스템에 설치할 소프트웨어를 </a:t>
            </a:r>
            <a:r>
              <a:rPr lang="ko-KR" altLang="en-US" sz="2000" dirty="0" smtClean="0"/>
              <a:t>지정한다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개별 </a:t>
            </a:r>
            <a:r>
              <a:rPr lang="ko-KR" altLang="en-US" sz="2000" dirty="0"/>
              <a:t>패키지는 버전 없이 이름으로 </a:t>
            </a:r>
            <a:r>
              <a:rPr lang="ko-KR" altLang="en-US" sz="2000" dirty="0" smtClean="0"/>
              <a:t>지정한다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이름 </a:t>
            </a:r>
            <a:r>
              <a:rPr lang="ko-KR" altLang="en-US" sz="2000" dirty="0"/>
              <a:t>또는 </a:t>
            </a:r>
            <a:r>
              <a:rPr lang="en-US" altLang="ko-KR" sz="2000" dirty="0"/>
              <a:t>ID</a:t>
            </a:r>
            <a:r>
              <a:rPr lang="ko-KR" altLang="en-US" sz="2000" dirty="0"/>
              <a:t>로 지정된 패키지 그룹은 </a:t>
            </a:r>
            <a:r>
              <a:rPr lang="en-US" altLang="ko-KR" sz="2000" dirty="0"/>
              <a:t>@ </a:t>
            </a:r>
            <a:r>
              <a:rPr lang="ko-KR" altLang="en-US" sz="2000" dirty="0"/>
              <a:t>문자로 </a:t>
            </a:r>
            <a:r>
              <a:rPr lang="ko-KR" altLang="en-US" sz="2000" dirty="0" smtClean="0"/>
              <a:t>시작된다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환경 </a:t>
            </a:r>
            <a:r>
              <a:rPr lang="ko-KR" altLang="en-US" sz="2000" dirty="0"/>
              <a:t>그룹</a:t>
            </a:r>
            <a:r>
              <a:rPr lang="en-US" altLang="ko-KR" sz="2000" dirty="0"/>
              <a:t>(</a:t>
            </a:r>
            <a:r>
              <a:rPr lang="ko-KR" altLang="en-US" sz="2000" dirty="0"/>
              <a:t>패키지 그룹으로 이루어진 그룹</a:t>
            </a:r>
            <a:r>
              <a:rPr lang="en-US" altLang="ko-KR" sz="2000" dirty="0"/>
              <a:t>)</a:t>
            </a:r>
            <a:r>
              <a:rPr lang="ko-KR" altLang="en-US" sz="2000" dirty="0"/>
              <a:t>은 </a:t>
            </a:r>
            <a:r>
              <a:rPr lang="en-US" altLang="ko-KR" sz="2000" dirty="0"/>
              <a:t>@^ </a:t>
            </a:r>
            <a:r>
              <a:rPr lang="ko-KR" altLang="en-US" sz="2000" dirty="0"/>
              <a:t>문자로 </a:t>
            </a:r>
            <a:r>
              <a:rPr lang="ko-KR" altLang="en-US" sz="2000" dirty="0" smtClean="0"/>
              <a:t>시작한다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@</a:t>
            </a:r>
            <a:r>
              <a:rPr lang="en-US" altLang="ko-KR" sz="2000" dirty="0" err="1"/>
              <a:t>module:stream</a:t>
            </a:r>
            <a:r>
              <a:rPr lang="en-US" altLang="ko-KR" sz="2000" dirty="0"/>
              <a:t>/profile </a:t>
            </a:r>
            <a:r>
              <a:rPr lang="ko-KR" altLang="en-US" sz="2000" dirty="0"/>
              <a:t>구문을 사용하여 모듈</a:t>
            </a:r>
            <a:r>
              <a:rPr lang="en-US" altLang="ko-KR" sz="2000" dirty="0"/>
              <a:t>, </a:t>
            </a:r>
            <a:r>
              <a:rPr lang="ko-KR" altLang="en-US" sz="2000" dirty="0"/>
              <a:t>스트림</a:t>
            </a:r>
            <a:r>
              <a:rPr lang="en-US" altLang="ko-KR" sz="2000" dirty="0"/>
              <a:t>, </a:t>
            </a:r>
            <a:r>
              <a:rPr lang="ko-KR" altLang="en-US" sz="2000" dirty="0"/>
              <a:t>프로필을 </a:t>
            </a:r>
            <a:r>
              <a:rPr lang="ko-KR" altLang="en-US" sz="2000" dirty="0" smtClean="0"/>
              <a:t>지정한다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1752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그룹에는 </a:t>
            </a:r>
            <a:r>
              <a:rPr lang="ko-KR" altLang="en-US" sz="2000" dirty="0"/>
              <a:t>필수</a:t>
            </a:r>
            <a:r>
              <a:rPr lang="en-US" altLang="ko-KR" sz="2000" dirty="0"/>
              <a:t>, </a:t>
            </a:r>
            <a:r>
              <a:rPr lang="ko-KR" altLang="en-US" sz="2000" dirty="0"/>
              <a:t>기본 및 선택 사항 구성 요소가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일반적으로 </a:t>
            </a:r>
            <a:r>
              <a:rPr lang="en-US" altLang="ko-KR" sz="2000" dirty="0" err="1"/>
              <a:t>Kickstart</a:t>
            </a:r>
            <a:r>
              <a:rPr lang="ko-KR" altLang="en-US" sz="2000" dirty="0"/>
              <a:t>는 필수 및 기본 구성 요소를 </a:t>
            </a:r>
            <a:r>
              <a:rPr lang="ko-KR" altLang="en-US" sz="2000" dirty="0" smtClean="0"/>
              <a:t>설치한다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패키지 </a:t>
            </a:r>
            <a:r>
              <a:rPr lang="ko-KR" altLang="en-US" sz="2000" dirty="0"/>
              <a:t>또는 패키지 그룹을 설치에서 제외하려면 해당 패키지 또는 패키지 그룹 앞에 </a:t>
            </a:r>
            <a:r>
              <a:rPr lang="en-US" altLang="ko-KR" sz="2000" dirty="0"/>
              <a:t>- </a:t>
            </a:r>
            <a:r>
              <a:rPr lang="ko-KR" altLang="en-US" sz="2000" dirty="0"/>
              <a:t>문자를 </a:t>
            </a:r>
            <a:r>
              <a:rPr lang="ko-KR" altLang="en-US" sz="2000" dirty="0" smtClean="0"/>
              <a:t>사용한다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그러나 제외된 패키지 또는 패키지 그룹이 요청된 다른 패키지의 필수 종속성인 경우에는 설치할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500" dirty="0" smtClean="0"/>
              <a:t>추가 섹션 종류</a:t>
            </a:r>
            <a:endParaRPr lang="en-US" altLang="ko-KR" sz="25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%</a:t>
            </a:r>
            <a:r>
              <a:rPr lang="en-US" altLang="ko-KR" sz="2000" dirty="0"/>
              <a:t>pre </a:t>
            </a:r>
            <a:r>
              <a:rPr lang="ko-KR" altLang="en-US" sz="2000" dirty="0" smtClean="0"/>
              <a:t>스크립트</a:t>
            </a:r>
            <a:endParaRPr lang="en-US" altLang="ko-KR" sz="2000" dirty="0" smtClean="0"/>
          </a:p>
          <a:p>
            <a:r>
              <a:rPr lang="ko-KR" altLang="en-US" sz="2000" dirty="0" smtClean="0"/>
              <a:t>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디스크 </a:t>
            </a:r>
            <a:r>
              <a:rPr lang="ko-KR" altLang="en-US" sz="2000" dirty="0"/>
              <a:t>파티션이 실행되기 전에 </a:t>
            </a:r>
            <a:r>
              <a:rPr lang="ko-KR" altLang="en-US" sz="2000" dirty="0" smtClean="0"/>
              <a:t>실행된다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일반적으로 </a:t>
            </a:r>
            <a:r>
              <a:rPr lang="ko-KR" altLang="en-US" sz="2000" dirty="0"/>
              <a:t>이 섹션은 디스크를 분할하기 전에 작업을 인식하거나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초기화해야 </a:t>
            </a:r>
            <a:r>
              <a:rPr lang="ko-KR" altLang="en-US" sz="2000" dirty="0"/>
              <a:t>하는 경우에만 </a:t>
            </a:r>
            <a:r>
              <a:rPr lang="ko-KR" altLang="en-US" sz="2000" dirty="0" smtClean="0"/>
              <a:t>사용된다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%</a:t>
            </a:r>
            <a:r>
              <a:rPr lang="en-US" altLang="ko-KR" sz="2000" dirty="0"/>
              <a:t>post </a:t>
            </a:r>
            <a:r>
              <a:rPr lang="ko-KR" altLang="en-US" sz="2000" dirty="0" smtClean="0"/>
              <a:t>스크립트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-</a:t>
            </a:r>
            <a:r>
              <a:rPr lang="ko-KR" altLang="en-US" sz="2000" dirty="0" smtClean="0"/>
              <a:t> 설치가 </a:t>
            </a:r>
            <a:r>
              <a:rPr lang="ko-KR" altLang="en-US" sz="2000" dirty="0"/>
              <a:t>완료된 후에 실행된다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%pre, %post, %packages </a:t>
            </a:r>
            <a:r>
              <a:rPr lang="ko-KR" altLang="en-US" sz="2000" dirty="0">
                <a:solidFill>
                  <a:srgbClr val="FF0000"/>
                </a:solidFill>
              </a:rPr>
              <a:t>섹션보다 먼저 기본 </a:t>
            </a:r>
            <a:r>
              <a:rPr lang="en-US" altLang="ko-KR" sz="2000" dirty="0" err="1">
                <a:solidFill>
                  <a:srgbClr val="FF0000"/>
                </a:solidFill>
              </a:rPr>
              <a:t>Kickstart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명령을 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지정해야 </a:t>
            </a:r>
            <a:r>
              <a:rPr lang="ko-KR" altLang="en-US" sz="2000" dirty="0">
                <a:solidFill>
                  <a:srgbClr val="FF0000"/>
                </a:solidFill>
              </a:rPr>
              <a:t>한다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2000" dirty="0" smtClean="0">
                <a:solidFill>
                  <a:srgbClr val="FF0000"/>
                </a:solidFill>
              </a:rPr>
              <a:t>그 </a:t>
            </a:r>
            <a:r>
              <a:rPr lang="ko-KR" altLang="en-US" sz="2000" dirty="0">
                <a:solidFill>
                  <a:srgbClr val="FF0000"/>
                </a:solidFill>
              </a:rPr>
              <a:t>외에는 해당 섹션을 순서에 관계없이 파일에 배치할 수 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11905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2420888"/>
            <a:ext cx="8496944" cy="207424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Section 12.1</a:t>
            </a:r>
            <a:b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4000" dirty="0" smtClean="0"/>
              <a:t>RHEL </a:t>
            </a:r>
            <a:r>
              <a:rPr lang="ko-KR" altLang="en-US" sz="4000" dirty="0" smtClean="0"/>
              <a:t>설치</a:t>
            </a:r>
            <a:endParaRPr lang="en-US" altLang="ko-KR" sz="4000" dirty="0" smtClean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23B1F277-15D5-494F-9330-0D2B565D8C27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29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500" dirty="0" err="1"/>
              <a:t>Kickstart</a:t>
            </a:r>
            <a:r>
              <a:rPr lang="en-US" altLang="ko-KR" sz="2500" dirty="0"/>
              <a:t> </a:t>
            </a:r>
            <a:r>
              <a:rPr lang="ko-KR" altLang="en-US" sz="2500" dirty="0"/>
              <a:t>파일 </a:t>
            </a:r>
            <a:r>
              <a:rPr lang="ko-KR" altLang="en-US" sz="2500" dirty="0"/>
              <a:t>명령</a:t>
            </a:r>
            <a:r>
              <a:rPr lang="en-US" altLang="ko-KR" sz="2500" dirty="0"/>
              <a:t>(</a:t>
            </a:r>
            <a:r>
              <a:rPr lang="ko-KR" altLang="en-US" sz="2500" dirty="0"/>
              <a:t>설치 명령</a:t>
            </a:r>
            <a:r>
              <a:rPr lang="en-US" altLang="ko-KR" sz="2500" dirty="0"/>
              <a:t>)</a:t>
            </a:r>
            <a:endParaRPr lang="ko-KR" altLang="en-US" sz="2500" dirty="0"/>
          </a:p>
          <a:p>
            <a:r>
              <a:rPr lang="ko-KR" altLang="en-US" sz="2000" dirty="0"/>
              <a:t>설치 </a:t>
            </a:r>
            <a:r>
              <a:rPr lang="ko-KR" altLang="en-US" sz="2000" dirty="0"/>
              <a:t>소스 및 설치 수행 방법을 </a:t>
            </a:r>
            <a:r>
              <a:rPr lang="ko-KR" altLang="en-US" sz="2000" dirty="0"/>
              <a:t>정의한다</a:t>
            </a:r>
            <a:r>
              <a:rPr lang="en-US" altLang="ko-KR" sz="2000" dirty="0"/>
              <a:t>. </a:t>
            </a:r>
            <a:r>
              <a:rPr lang="ko-KR" altLang="en-US" sz="2000" dirty="0"/>
              <a:t>각각의 </a:t>
            </a:r>
            <a:r>
              <a:rPr lang="ko-KR" altLang="en-US" sz="2000" dirty="0"/>
              <a:t>예가 </a:t>
            </a:r>
            <a:r>
              <a:rPr lang="ko-KR" altLang="en-US" sz="2000" dirty="0" smtClean="0"/>
              <a:t>이어진다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err="1" smtClean="0"/>
              <a:t>url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설치 미디어를 가리키는 </a:t>
            </a:r>
            <a:r>
              <a:rPr lang="en-US" altLang="ko-KR" sz="2000" dirty="0"/>
              <a:t>URL</a:t>
            </a:r>
            <a:r>
              <a:rPr lang="ko-KR" altLang="en-US" sz="2000" dirty="0"/>
              <a:t>을 </a:t>
            </a:r>
            <a:r>
              <a:rPr lang="ko-KR" altLang="en-US" sz="2000" dirty="0" smtClean="0"/>
              <a:t>지정한다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smtClean="0"/>
              <a:t>[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] </a:t>
            </a:r>
            <a:r>
              <a:rPr lang="en-US" altLang="ko-KR" sz="2000" dirty="0" err="1" smtClean="0"/>
              <a:t>url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--</a:t>
            </a:r>
            <a:r>
              <a:rPr lang="en-US" altLang="ko-KR" sz="2000" dirty="0" err="1"/>
              <a:t>url</a:t>
            </a:r>
            <a:r>
              <a:rPr lang="en-US" altLang="ko-KR" sz="1800" dirty="0" smtClean="0"/>
              <a:t>=＂http</a:t>
            </a:r>
            <a:r>
              <a:rPr lang="en-US" altLang="ko-KR" sz="1800" dirty="0"/>
              <a:t>://classroom.example.com/content/rhel8.0/x86_64/</a:t>
            </a:r>
            <a:r>
              <a:rPr lang="en-US" altLang="ko-KR" sz="1800" dirty="0" err="1"/>
              <a:t>dvd</a:t>
            </a:r>
            <a:r>
              <a:rPr lang="en-US" altLang="ko-KR" sz="1800" dirty="0" smtClean="0"/>
              <a:t>/＂</a:t>
            </a:r>
            <a:endParaRPr lang="en-US" altLang="ko-KR" sz="18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repo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설치할 추가 패키지를 찾을 위치를 </a:t>
            </a:r>
            <a:r>
              <a:rPr lang="ko-KR" altLang="en-US" sz="2000" dirty="0" smtClean="0"/>
              <a:t>지정한다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이 </a:t>
            </a:r>
            <a:r>
              <a:rPr lang="ko-KR" altLang="en-US" sz="2000" dirty="0"/>
              <a:t>옵션은 유효한 </a:t>
            </a:r>
            <a:r>
              <a:rPr lang="en-US" altLang="ko-KR" sz="2000" dirty="0"/>
              <a:t>yum </a:t>
            </a:r>
            <a:r>
              <a:rPr lang="ko-KR" altLang="en-US" sz="2000" dirty="0"/>
              <a:t>리포지토리를 가리켜야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smtClean="0"/>
              <a:t>  [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] repo </a:t>
            </a:r>
            <a:r>
              <a:rPr lang="en-US" altLang="ko-KR" sz="2000" dirty="0"/>
              <a:t>--name</a:t>
            </a:r>
            <a:r>
              <a:rPr lang="en-US" altLang="ko-KR" sz="2000" dirty="0" smtClean="0"/>
              <a:t>=＂</a:t>
            </a:r>
            <a:r>
              <a:rPr lang="en-US" altLang="ko-KR" sz="2000" dirty="0" err="1" smtClean="0"/>
              <a:t>appstream</a:t>
            </a:r>
            <a:r>
              <a:rPr lang="en-US" altLang="ko-KR" sz="2000" dirty="0" smtClean="0"/>
              <a:t>＂ --  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baseurl</a:t>
            </a:r>
            <a:r>
              <a:rPr lang="en-US" altLang="ko-KR" sz="2000" dirty="0" smtClean="0"/>
              <a:t>=</a:t>
            </a:r>
            <a:r>
              <a:rPr lang="en-US" altLang="ko-KR" sz="1400" dirty="0" smtClean="0"/>
              <a:t>http</a:t>
            </a:r>
            <a:r>
              <a:rPr lang="en-US" altLang="ko-KR" sz="1400" dirty="0"/>
              <a:t>://classroom.example.com/content/rhel8.0/x86_64/dvd/AppStream/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text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텍스트 모드를 강제 </a:t>
            </a:r>
            <a:r>
              <a:rPr lang="ko-KR" altLang="en-US" sz="2000" dirty="0" smtClean="0"/>
              <a:t>설치한다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 smtClean="0"/>
              <a:t>vnc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VNC</a:t>
            </a:r>
            <a:r>
              <a:rPr lang="ko-KR" altLang="en-US" sz="2000" dirty="0"/>
              <a:t>를 통해 그래픽 설치를 원격으로 볼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smtClean="0"/>
              <a:t>  [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] </a:t>
            </a:r>
            <a:r>
              <a:rPr lang="en-US" altLang="ko-KR" sz="2000" dirty="0" err="1" smtClean="0"/>
              <a:t>vnc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--password=</a:t>
            </a:r>
            <a:r>
              <a:rPr lang="en-US" altLang="ko-KR" sz="2000" dirty="0" err="1"/>
              <a:t>redhat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5889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323528" y="260648"/>
            <a:ext cx="8568952" cy="6336704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분할 명령</a:t>
            </a:r>
          </a:p>
          <a:p>
            <a:endParaRPr lang="ko-KR" altLang="en-US" dirty="0"/>
          </a:p>
          <a:p>
            <a:r>
              <a:rPr lang="ko-KR" altLang="en-US" sz="2000" dirty="0"/>
              <a:t>사용할 장치 및 분할 구성표를 </a:t>
            </a:r>
            <a:r>
              <a:rPr lang="ko-KR" altLang="en-US" sz="2000" dirty="0" smtClean="0"/>
              <a:t>정의한다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 smtClean="0"/>
              <a:t>clearpart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새 파티션을 만들기 전에 시스템에서 파티션을 </a:t>
            </a:r>
            <a:r>
              <a:rPr lang="ko-KR" altLang="en-US" sz="2000" dirty="0" smtClean="0"/>
              <a:t>제거한다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기본적으로 </a:t>
            </a:r>
            <a:r>
              <a:rPr lang="ko-KR" altLang="en-US" sz="2000" dirty="0"/>
              <a:t>파티션은 제거되지 </a:t>
            </a:r>
            <a:r>
              <a:rPr lang="ko-KR" altLang="en-US" sz="2000" dirty="0" smtClean="0"/>
              <a:t>않는다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smtClean="0"/>
              <a:t>    [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] </a:t>
            </a:r>
            <a:r>
              <a:rPr lang="en-US" altLang="ko-KR" sz="2000" dirty="0" err="1" smtClean="0"/>
              <a:t>clearpart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--all --drives=</a:t>
            </a:r>
            <a:r>
              <a:rPr lang="en-US" altLang="ko-KR" sz="2000" dirty="0" err="1"/>
              <a:t>sda,sdb</a:t>
            </a:r>
            <a:r>
              <a:rPr lang="en-US" altLang="ko-KR" sz="2000" dirty="0"/>
              <a:t> --</a:t>
            </a:r>
            <a:r>
              <a:rPr lang="en-US" altLang="ko-KR" sz="2000" dirty="0" err="1"/>
              <a:t>initlabel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part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파티션의 크기</a:t>
            </a:r>
            <a:r>
              <a:rPr lang="en-US" altLang="ko-KR" sz="2000" dirty="0"/>
              <a:t>, </a:t>
            </a:r>
            <a:r>
              <a:rPr lang="ko-KR" altLang="en-US" sz="2000" dirty="0"/>
              <a:t>형식</a:t>
            </a:r>
            <a:r>
              <a:rPr lang="en-US" altLang="ko-KR" sz="2000" dirty="0"/>
              <a:t>, </a:t>
            </a:r>
            <a:r>
              <a:rPr lang="ko-KR" altLang="en-US" sz="2000" dirty="0"/>
              <a:t>이름을 </a:t>
            </a:r>
            <a:r>
              <a:rPr lang="ko-KR" altLang="en-US" sz="2000" dirty="0" smtClean="0"/>
              <a:t>지정한다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smtClean="0"/>
              <a:t>    [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] part </a:t>
            </a:r>
            <a:r>
              <a:rPr lang="en-US" altLang="ko-KR" sz="2000" dirty="0"/>
              <a:t>/home --</a:t>
            </a:r>
            <a:r>
              <a:rPr lang="en-US" altLang="ko-KR" sz="2000" dirty="0" err="1"/>
              <a:t>fstype</a:t>
            </a:r>
            <a:r>
              <a:rPr lang="en-US" altLang="ko-KR" sz="2000" dirty="0"/>
              <a:t>=ext4 --label=homes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</a:t>
            </a:r>
            <a:r>
              <a:rPr lang="en-US" altLang="ko-KR" sz="2000" dirty="0" smtClean="0"/>
              <a:t>--</a:t>
            </a:r>
            <a:r>
              <a:rPr lang="en-US" altLang="ko-KR" sz="2000" dirty="0"/>
              <a:t>size=4096 --</a:t>
            </a:r>
            <a:r>
              <a:rPr lang="en-US" altLang="ko-KR" sz="2000" dirty="0" err="1"/>
              <a:t>maxsize</a:t>
            </a:r>
            <a:r>
              <a:rPr lang="en-US" altLang="ko-KR" sz="2000" dirty="0"/>
              <a:t>=8192 --grow</a:t>
            </a:r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autopart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루트 파티션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스왑</a:t>
            </a:r>
            <a:r>
              <a:rPr lang="ko-KR" altLang="en-US" sz="2000" dirty="0"/>
              <a:t> 파티션</a:t>
            </a:r>
            <a:r>
              <a:rPr lang="en-US" altLang="ko-KR" sz="2000" dirty="0"/>
              <a:t>, </a:t>
            </a:r>
            <a:r>
              <a:rPr lang="ko-KR" altLang="en-US" sz="2000" dirty="0"/>
              <a:t>아키텍처에 적절한 부팅 파티션을 자동으로 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생성한다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    충분히 </a:t>
            </a:r>
            <a:r>
              <a:rPr lang="ko-KR" altLang="en-US" sz="2000" dirty="0"/>
              <a:t>큰 드라이브에서는 </a:t>
            </a:r>
            <a:r>
              <a:rPr lang="en-US" altLang="ko-KR" sz="2000" dirty="0"/>
              <a:t>/home </a:t>
            </a:r>
            <a:r>
              <a:rPr lang="ko-KR" altLang="en-US" sz="2000" dirty="0"/>
              <a:t>파티션도 </a:t>
            </a:r>
            <a:r>
              <a:rPr lang="ko-KR" altLang="en-US" sz="2000" dirty="0" smtClean="0"/>
              <a:t>만든다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9382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분할 명령</a:t>
            </a:r>
          </a:p>
          <a:p>
            <a:endParaRPr lang="ko-KR" altLang="en-US" dirty="0"/>
          </a:p>
          <a:p>
            <a:r>
              <a:rPr lang="ko-KR" altLang="en-US" sz="2000" dirty="0"/>
              <a:t>사용할 장치 및 분할 구성표를 </a:t>
            </a:r>
            <a:r>
              <a:rPr lang="ko-KR" altLang="en-US" sz="2000" dirty="0" smtClean="0"/>
              <a:t>정의한다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 smtClean="0">
                <a:solidFill>
                  <a:srgbClr val="FF0000"/>
                </a:solidFill>
              </a:rPr>
              <a:t>ignoredisk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  </a:t>
            </a:r>
            <a:r>
              <a:rPr lang="en-US" altLang="ko-KR" sz="2000" dirty="0" smtClean="0"/>
              <a:t>: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/>
              <a:t>시스템에 연결된 디스크에 대한 </a:t>
            </a:r>
            <a:r>
              <a:rPr lang="en-US" altLang="ko-KR" sz="2000" dirty="0"/>
              <a:t>Anaconda</a:t>
            </a:r>
            <a:r>
              <a:rPr lang="ko-KR" altLang="en-US" sz="2000" dirty="0"/>
              <a:t>의 액세스를 </a:t>
            </a:r>
            <a:r>
              <a:rPr lang="ko-KR" altLang="en-US" sz="2000" dirty="0" smtClean="0"/>
              <a:t>제어한다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smtClean="0"/>
              <a:t>   [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] </a:t>
            </a:r>
            <a:r>
              <a:rPr lang="en-US" altLang="ko-KR" sz="2000" dirty="0" err="1" smtClean="0"/>
              <a:t>ignoredisk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--drives=</a:t>
            </a:r>
            <a:r>
              <a:rPr lang="en-US" altLang="ko-KR" sz="2000" dirty="0" err="1"/>
              <a:t>sdc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bootloader 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  </a:t>
            </a:r>
            <a:r>
              <a:rPr lang="en-US" altLang="ko-KR" sz="2000" dirty="0" smtClean="0"/>
              <a:t>: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/>
              <a:t>부트 </a:t>
            </a:r>
            <a:r>
              <a:rPr lang="ko-KR" altLang="en-US" sz="2000" dirty="0" err="1"/>
              <a:t>로더를</a:t>
            </a:r>
            <a:r>
              <a:rPr lang="ko-KR" altLang="en-US" sz="2000" dirty="0"/>
              <a:t> 설치할 위치를 </a:t>
            </a:r>
            <a:r>
              <a:rPr lang="ko-KR" altLang="en-US" sz="2000" dirty="0" smtClean="0"/>
              <a:t>정의한다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smtClean="0"/>
              <a:t>   [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]  bootloader </a:t>
            </a:r>
            <a:r>
              <a:rPr lang="en-US" altLang="ko-KR" sz="2000" dirty="0"/>
              <a:t>--location=</a:t>
            </a:r>
            <a:r>
              <a:rPr lang="en-US" altLang="ko-KR" sz="2000" dirty="0" err="1"/>
              <a:t>mbr</a:t>
            </a:r>
            <a:r>
              <a:rPr lang="en-US" altLang="ko-KR" sz="2000" dirty="0"/>
              <a:t> --boot-drive=</a:t>
            </a:r>
            <a:r>
              <a:rPr lang="en-US" altLang="ko-KR" sz="2000" dirty="0" err="1"/>
              <a:t>sda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err="1" smtClean="0">
                <a:solidFill>
                  <a:srgbClr val="FF0000"/>
                </a:solidFill>
              </a:rPr>
              <a:t>volgroup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logvol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</a:rPr>
              <a:t>  </a:t>
            </a:r>
            <a:r>
              <a:rPr lang="en-US" altLang="ko-KR" sz="2000" dirty="0" smtClean="0"/>
              <a:t>: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LVM </a:t>
            </a:r>
            <a:r>
              <a:rPr lang="ko-KR" altLang="en-US" sz="2000" dirty="0"/>
              <a:t>볼륨 그룹과 논리 볼륨을 </a:t>
            </a:r>
            <a:r>
              <a:rPr lang="ko-KR" altLang="en-US" sz="2000" dirty="0" smtClean="0"/>
              <a:t>만든다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dirty="0" smtClean="0"/>
              <a:t>   part </a:t>
            </a:r>
            <a:r>
              <a:rPr lang="en-US" altLang="ko-KR" dirty="0"/>
              <a:t>pv.01 --size=8192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volgroup</a:t>
            </a:r>
            <a:r>
              <a:rPr lang="en-US" altLang="ko-KR" dirty="0" smtClean="0"/>
              <a:t> </a:t>
            </a:r>
            <a:r>
              <a:rPr lang="en-US" altLang="ko-KR" dirty="0" err="1"/>
              <a:t>myvg</a:t>
            </a:r>
            <a:r>
              <a:rPr lang="en-US" altLang="ko-KR" dirty="0"/>
              <a:t> pv.01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logvol</a:t>
            </a:r>
            <a:r>
              <a:rPr lang="en-US" altLang="ko-KR" dirty="0" smtClean="0"/>
              <a:t> </a:t>
            </a:r>
            <a:r>
              <a:rPr lang="en-US" altLang="ko-KR" dirty="0"/>
              <a:t>/ --</a:t>
            </a:r>
            <a:r>
              <a:rPr lang="en-US" altLang="ko-KR" dirty="0" err="1"/>
              <a:t>vgname</a:t>
            </a:r>
            <a:r>
              <a:rPr lang="en-US" altLang="ko-KR" dirty="0"/>
              <a:t>=</a:t>
            </a:r>
            <a:r>
              <a:rPr lang="en-US" altLang="ko-KR" dirty="0" err="1"/>
              <a:t>myvg</a:t>
            </a:r>
            <a:r>
              <a:rPr lang="en-US" altLang="ko-KR" dirty="0"/>
              <a:t> --</a:t>
            </a:r>
            <a:r>
              <a:rPr lang="en-US" altLang="ko-KR" dirty="0" err="1"/>
              <a:t>fstype</a:t>
            </a:r>
            <a:r>
              <a:rPr lang="en-US" altLang="ko-KR" dirty="0"/>
              <a:t>=</a:t>
            </a:r>
            <a:r>
              <a:rPr lang="en-US" altLang="ko-KR" dirty="0" err="1"/>
              <a:t>xfs</a:t>
            </a:r>
            <a:r>
              <a:rPr lang="en-US" altLang="ko-KR" dirty="0"/>
              <a:t> --size=2048 --name=</a:t>
            </a:r>
            <a:r>
              <a:rPr lang="en-US" altLang="ko-KR" dirty="0" err="1"/>
              <a:t>rootvol</a:t>
            </a:r>
            <a:r>
              <a:rPr lang="en-US" altLang="ko-KR" dirty="0"/>
              <a:t> --grow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logvol</a:t>
            </a:r>
            <a:r>
              <a:rPr lang="en-US" altLang="ko-KR" dirty="0" smtClean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 --</a:t>
            </a:r>
            <a:r>
              <a:rPr lang="en-US" altLang="ko-KR" dirty="0" err="1"/>
              <a:t>vgname</a:t>
            </a:r>
            <a:r>
              <a:rPr lang="en-US" altLang="ko-KR" dirty="0"/>
              <a:t>=</a:t>
            </a:r>
            <a:r>
              <a:rPr lang="en-US" altLang="ko-KR" dirty="0" err="1"/>
              <a:t>myvg</a:t>
            </a:r>
            <a:r>
              <a:rPr lang="en-US" altLang="ko-KR" dirty="0"/>
              <a:t> --</a:t>
            </a:r>
            <a:r>
              <a:rPr lang="en-US" altLang="ko-KR" dirty="0" err="1"/>
              <a:t>fstype</a:t>
            </a:r>
            <a:r>
              <a:rPr lang="en-US" altLang="ko-KR" dirty="0"/>
              <a:t>=</a:t>
            </a:r>
            <a:r>
              <a:rPr lang="en-US" altLang="ko-KR" dirty="0" err="1"/>
              <a:t>xfs</a:t>
            </a:r>
            <a:r>
              <a:rPr lang="en-US" altLang="ko-KR" dirty="0"/>
              <a:t> --size=4096 --name=</a:t>
            </a:r>
            <a:r>
              <a:rPr lang="en-US" altLang="ko-KR" dirty="0" err="1"/>
              <a:t>varvol</a:t>
            </a:r>
            <a:endParaRPr lang="en-US" altLang="ko-KR" dirty="0"/>
          </a:p>
          <a:p>
            <a:endParaRPr lang="en-US" altLang="ko-KR" sz="2000" dirty="0" smtClean="0"/>
          </a:p>
          <a:p>
            <a:r>
              <a:rPr lang="en-US" altLang="ko-KR" sz="2000" dirty="0" err="1" smtClean="0">
                <a:solidFill>
                  <a:srgbClr val="FF0000"/>
                </a:solidFill>
              </a:rPr>
              <a:t>zerombr</a:t>
            </a:r>
            <a:r>
              <a:rPr lang="en-US" altLang="ko-KR" sz="2000" dirty="0" smtClean="0"/>
              <a:t> : </a:t>
            </a:r>
            <a:r>
              <a:rPr lang="ko-KR" altLang="en-US" sz="2000" dirty="0"/>
              <a:t>포맷이 인식되지 않는 디스크를 </a:t>
            </a:r>
            <a:r>
              <a:rPr lang="ko-KR" altLang="en-US" sz="2000" dirty="0" smtClean="0"/>
              <a:t>초기화한다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1191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네트워크 명령</a:t>
            </a:r>
          </a:p>
          <a:p>
            <a:endParaRPr lang="ko-KR" altLang="en-US" sz="2000" dirty="0"/>
          </a:p>
          <a:p>
            <a:r>
              <a:rPr lang="ko-KR" altLang="en-US" sz="2000" dirty="0"/>
              <a:t>호스트에서 사용하는 네트워크 기능을 </a:t>
            </a:r>
            <a:r>
              <a:rPr lang="ko-KR" altLang="en-US" sz="2000" dirty="0" smtClean="0"/>
              <a:t>정의한다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network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 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대상 시스템에 대한 네트워크 정보를 </a:t>
            </a:r>
            <a:r>
              <a:rPr lang="ko-KR" altLang="en-US" sz="2000" dirty="0" smtClean="0"/>
              <a:t>구성한다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설치 </a:t>
            </a:r>
            <a:r>
              <a:rPr lang="ko-KR" altLang="en-US" sz="2000" dirty="0"/>
              <a:t>프로그램 환경에서 네트워크 장치를 </a:t>
            </a:r>
            <a:r>
              <a:rPr lang="ko-KR" altLang="en-US" sz="2000" dirty="0" smtClean="0"/>
              <a:t>활성화한다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smtClean="0"/>
              <a:t>   [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] network </a:t>
            </a:r>
            <a:r>
              <a:rPr lang="en-US" altLang="ko-KR" sz="2000" dirty="0"/>
              <a:t>--device=eth0 --</a:t>
            </a:r>
            <a:r>
              <a:rPr lang="en-US" altLang="ko-KR" sz="2000" dirty="0" err="1"/>
              <a:t>bootproto</a:t>
            </a:r>
            <a:r>
              <a:rPr lang="en-US" altLang="ko-KR" sz="2000" dirty="0"/>
              <a:t>=</a:t>
            </a:r>
            <a:r>
              <a:rPr lang="en-US" altLang="ko-KR" sz="2000" dirty="0" err="1"/>
              <a:t>dhcp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firewall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대상 시스템에 방화벽 구성을 </a:t>
            </a:r>
            <a:r>
              <a:rPr lang="ko-KR" altLang="en-US" sz="2000" dirty="0" smtClean="0"/>
              <a:t>정의한다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smtClean="0"/>
              <a:t>   [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] firewall </a:t>
            </a:r>
            <a:r>
              <a:rPr lang="en-US" altLang="ko-KR" sz="2000" dirty="0"/>
              <a:t>--enabled --service=</a:t>
            </a:r>
            <a:r>
              <a:rPr lang="en-US" altLang="ko-KR" sz="2000" dirty="0" err="1"/>
              <a:t>ssh,http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5236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2700" dirty="0"/>
              <a:t>위치 및 보안 명령</a:t>
            </a:r>
          </a:p>
          <a:p>
            <a:pPr>
              <a:lnSpc>
                <a:spcPct val="120000"/>
              </a:lnSpc>
            </a:pPr>
            <a:endParaRPr lang="ko-KR" altLang="en-US" sz="2000" dirty="0"/>
          </a:p>
          <a:p>
            <a:pPr>
              <a:lnSpc>
                <a:spcPct val="120000"/>
              </a:lnSpc>
            </a:pPr>
            <a:r>
              <a:rPr lang="ko-KR" altLang="en-US" sz="2000" dirty="0"/>
              <a:t>보안</a:t>
            </a:r>
            <a:r>
              <a:rPr lang="en-US" altLang="ko-KR" sz="2000" dirty="0"/>
              <a:t>, </a:t>
            </a:r>
            <a:r>
              <a:rPr lang="ko-KR" altLang="en-US" sz="2000" dirty="0"/>
              <a:t>언어 및 지역과 관련된 설정을 </a:t>
            </a:r>
            <a:r>
              <a:rPr lang="ko-KR" altLang="en-US" sz="2000" dirty="0" smtClean="0"/>
              <a:t>구성한다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lang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설치 중 사용할 언어와 설치된 시스템의 기본 언어를 </a:t>
            </a:r>
            <a:r>
              <a:rPr lang="ko-KR" altLang="en-US" sz="2000" dirty="0" smtClean="0"/>
              <a:t>설정한다</a:t>
            </a:r>
            <a:r>
              <a:rPr lang="en-US" altLang="ko-KR" sz="2000" dirty="0" smtClean="0"/>
              <a:t>.(</a:t>
            </a:r>
            <a:r>
              <a:rPr lang="ko-KR" altLang="en-US" sz="2000" dirty="0" smtClean="0"/>
              <a:t>필수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  [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]  </a:t>
            </a:r>
            <a:r>
              <a:rPr lang="en-US" altLang="ko-KR" sz="2000" dirty="0" err="1" smtClean="0"/>
              <a:t>lang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en_US.UTF-8</a:t>
            </a:r>
          </a:p>
          <a:p>
            <a:pPr>
              <a:lnSpc>
                <a:spcPct val="120000"/>
              </a:lnSpc>
            </a:pP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keyboard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시스템 키보드 유형을 </a:t>
            </a:r>
            <a:r>
              <a:rPr lang="ko-KR" altLang="en-US" sz="2000" dirty="0" smtClean="0"/>
              <a:t>설정한다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필수이다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   [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] keyboard </a:t>
            </a:r>
            <a:r>
              <a:rPr lang="en-US" altLang="ko-KR" sz="2000" dirty="0"/>
              <a:t>--</a:t>
            </a:r>
            <a:r>
              <a:rPr lang="en-US" altLang="ko-KR" sz="2000" dirty="0" err="1"/>
              <a:t>vckeymap</a:t>
            </a:r>
            <a:r>
              <a:rPr lang="en-US" altLang="ko-KR" sz="2000" dirty="0"/>
              <a:t>=us --</a:t>
            </a:r>
            <a:r>
              <a:rPr lang="en-US" altLang="ko-KR" sz="2000" dirty="0" err="1"/>
              <a:t>xlayouts</a:t>
            </a:r>
            <a:r>
              <a:rPr lang="en-US" altLang="ko-KR" sz="2000" dirty="0"/>
              <a:t>=''</a:t>
            </a:r>
          </a:p>
          <a:p>
            <a:pPr>
              <a:lnSpc>
                <a:spcPct val="120000"/>
              </a:lnSpc>
            </a:pP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timezone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시간대</a:t>
            </a:r>
            <a:r>
              <a:rPr lang="en-US" altLang="ko-KR" sz="2000" dirty="0"/>
              <a:t>, NTP </a:t>
            </a:r>
            <a:r>
              <a:rPr lang="ko-KR" altLang="en-US" sz="2000" dirty="0"/>
              <a:t>서버</a:t>
            </a:r>
            <a:r>
              <a:rPr lang="en-US" altLang="ko-KR" sz="2000" dirty="0"/>
              <a:t>, </a:t>
            </a:r>
            <a:r>
              <a:rPr lang="ko-KR" altLang="en-US" sz="2000" dirty="0"/>
              <a:t>하드웨어 </a:t>
            </a:r>
            <a:r>
              <a:rPr lang="ko-KR" altLang="en-US" sz="2000" dirty="0" err="1"/>
              <a:t>클록에서</a:t>
            </a:r>
            <a:r>
              <a:rPr lang="ko-KR" altLang="en-US" sz="2000" dirty="0"/>
              <a:t> </a:t>
            </a:r>
            <a:r>
              <a:rPr lang="en-US" altLang="ko-KR" sz="2000" dirty="0"/>
              <a:t>UTC</a:t>
            </a:r>
            <a:r>
              <a:rPr lang="ko-KR" altLang="en-US" sz="2000" dirty="0"/>
              <a:t>를 사용하는지 여부를 </a:t>
            </a:r>
            <a:r>
              <a:rPr lang="ko-KR" altLang="en-US" sz="2000" dirty="0" smtClean="0"/>
              <a:t>정의한다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    [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] </a:t>
            </a:r>
            <a:r>
              <a:rPr lang="en-US" altLang="ko-KR" sz="1800" dirty="0" err="1" smtClean="0"/>
              <a:t>timezone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--</a:t>
            </a:r>
            <a:r>
              <a:rPr lang="en-US" altLang="ko-KR" sz="1800" dirty="0" err="1"/>
              <a:t>utc</a:t>
            </a:r>
            <a:r>
              <a:rPr lang="en-US" altLang="ko-KR" sz="1800" dirty="0"/>
              <a:t> --ntpservers=time.example.com </a:t>
            </a:r>
            <a:r>
              <a:rPr lang="en-US" altLang="ko-KR" sz="1800" dirty="0" smtClean="0"/>
              <a:t> Europe/Amsterdam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en-US" altLang="ko-KR" sz="2000" dirty="0" err="1" smtClean="0">
                <a:solidFill>
                  <a:srgbClr val="FF0000"/>
                </a:solidFill>
              </a:rPr>
              <a:t>authselect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인증 옵션을 </a:t>
            </a:r>
            <a:r>
              <a:rPr lang="ko-KR" altLang="en-US" sz="2000" dirty="0" smtClean="0"/>
              <a:t>설정한다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authselect</a:t>
            </a:r>
            <a:r>
              <a:rPr lang="ko-KR" altLang="en-US" sz="2000" dirty="0"/>
              <a:t>로 인식되는 옵션은 이 명령에 </a:t>
            </a:r>
            <a:r>
              <a:rPr lang="ko-KR" altLang="en-US" sz="2000" dirty="0" smtClean="0"/>
              <a:t>유효하다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authselect</a:t>
            </a:r>
            <a:r>
              <a:rPr lang="en-US" altLang="ko-KR" sz="2000" dirty="0" smtClean="0"/>
              <a:t>(8</a:t>
            </a:r>
            <a:r>
              <a:rPr lang="en-US" altLang="ko-KR" sz="2000" dirty="0"/>
              <a:t>)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참조하시오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19664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err="1" smtClean="0"/>
              <a:t>rootpw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초기 </a:t>
            </a:r>
            <a:r>
              <a:rPr lang="en-US" altLang="ko-KR" sz="2000" dirty="0"/>
              <a:t>root </a:t>
            </a:r>
            <a:r>
              <a:rPr lang="ko-KR" altLang="en-US" sz="2000" dirty="0"/>
              <a:t>암호를 </a:t>
            </a:r>
            <a:r>
              <a:rPr lang="ko-KR" altLang="en-US" sz="2000" dirty="0" smtClean="0"/>
              <a:t>정의한다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smtClean="0"/>
              <a:t>  [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] </a:t>
            </a:r>
            <a:r>
              <a:rPr lang="en-US" altLang="ko-KR" sz="2000" dirty="0" err="1" smtClean="0"/>
              <a:t>rootpw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--plaintext </a:t>
            </a:r>
            <a:r>
              <a:rPr lang="en-US" altLang="ko-KR" sz="2000" dirty="0" err="1"/>
              <a:t>redhat</a:t>
            </a:r>
            <a:endParaRPr lang="en-US" altLang="ko-KR" sz="2000" dirty="0"/>
          </a:p>
          <a:p>
            <a:r>
              <a:rPr lang="en-US" altLang="ko-KR" sz="2000" dirty="0" smtClean="0"/>
              <a:t>   or   </a:t>
            </a:r>
            <a:r>
              <a:rPr lang="en-US" altLang="ko-KR" sz="2000" dirty="0" err="1" smtClean="0"/>
              <a:t>rootpw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--</a:t>
            </a:r>
            <a:r>
              <a:rPr lang="en-US" altLang="ko-KR" sz="2000" dirty="0" err="1"/>
              <a:t>iscrypted</a:t>
            </a:r>
            <a:r>
              <a:rPr lang="en-US" altLang="ko-KR" sz="2000" dirty="0"/>
              <a:t> </a:t>
            </a:r>
            <a:r>
              <a:rPr lang="en-US" altLang="ko-KR" sz="1700" dirty="0"/>
              <a:t>$6$KUnFfrTzO8jv.PiH$YlBbOtXBkWzoMuRfb0.SpbQ....XDR1UuchoMG1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selinux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설치된 시스템에 </a:t>
            </a:r>
            <a:r>
              <a:rPr lang="en-US" altLang="ko-KR" sz="2000" dirty="0" err="1"/>
              <a:t>SELinux</a:t>
            </a:r>
            <a:r>
              <a:rPr lang="en-US" altLang="ko-KR" sz="2000" dirty="0"/>
              <a:t> </a:t>
            </a:r>
            <a:r>
              <a:rPr lang="ko-KR" altLang="en-US" sz="2000" dirty="0"/>
              <a:t>모드를 </a:t>
            </a:r>
            <a:r>
              <a:rPr lang="ko-KR" altLang="en-US" sz="2000" dirty="0" smtClean="0"/>
              <a:t>설정한다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smtClean="0"/>
              <a:t>   [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] selinux </a:t>
            </a:r>
            <a:r>
              <a:rPr lang="en-US" altLang="ko-KR" sz="2000" dirty="0"/>
              <a:t>--enforcing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services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기본 </a:t>
            </a:r>
            <a:r>
              <a:rPr lang="en-US" altLang="ko-KR" sz="2000" dirty="0"/>
              <a:t>systemd </a:t>
            </a:r>
            <a:r>
              <a:rPr lang="ko-KR" altLang="en-US" sz="2000" dirty="0"/>
              <a:t>대상에서 실행할 서비스의 기본 집합을 </a:t>
            </a:r>
            <a:r>
              <a:rPr lang="ko-KR" altLang="en-US" sz="2000" dirty="0" smtClean="0"/>
              <a:t>수정한다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smtClean="0"/>
              <a:t>   [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] services </a:t>
            </a:r>
            <a:r>
              <a:rPr lang="en-US" altLang="ko-KR" sz="2000" dirty="0"/>
              <a:t>--disabled=network,iptables,ip6tables --enabled=</a:t>
            </a:r>
            <a:r>
              <a:rPr lang="en-US" altLang="ko-KR" sz="2000" dirty="0" err="1"/>
              <a:t>NetworkManager,firewalld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group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user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시스템에 로컬 사용자 또는 사용자를 </a:t>
            </a:r>
            <a:r>
              <a:rPr lang="ko-KR" altLang="en-US" sz="2000" dirty="0" smtClean="0"/>
              <a:t>만든다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smtClean="0"/>
              <a:t>  [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] group </a:t>
            </a:r>
            <a:r>
              <a:rPr lang="en-US" altLang="ko-KR" sz="2000" dirty="0"/>
              <a:t>--name=admins --</a:t>
            </a:r>
            <a:r>
              <a:rPr lang="en-US" altLang="ko-KR" sz="2000" dirty="0" err="1"/>
              <a:t>gid</a:t>
            </a:r>
            <a:r>
              <a:rPr lang="en-US" altLang="ko-KR" sz="2000" dirty="0"/>
              <a:t>=10001</a:t>
            </a:r>
          </a:p>
          <a:p>
            <a:r>
              <a:rPr lang="en-US" altLang="ko-KR" sz="2000" dirty="0" smtClean="0"/>
              <a:t>            user </a:t>
            </a:r>
            <a:r>
              <a:rPr lang="en-US" altLang="ko-KR" sz="2000" dirty="0"/>
              <a:t>--name=</a:t>
            </a:r>
            <a:r>
              <a:rPr lang="en-US" altLang="ko-KR" sz="2000" dirty="0" err="1"/>
              <a:t>jdoe</a:t>
            </a:r>
            <a:r>
              <a:rPr lang="en-US" altLang="ko-KR" sz="2000" dirty="0"/>
              <a:t> --</a:t>
            </a:r>
            <a:r>
              <a:rPr lang="en-US" altLang="ko-KR" sz="2000" dirty="0" err="1"/>
              <a:t>gecos</a:t>
            </a:r>
            <a:r>
              <a:rPr lang="en-US" altLang="ko-KR" sz="2000" dirty="0"/>
              <a:t>="John Doe" </a:t>
            </a:r>
            <a:r>
              <a:rPr lang="en-US" altLang="ko-KR" sz="2000" dirty="0" smtClean="0"/>
              <a:t>--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</a:t>
            </a:r>
            <a:r>
              <a:rPr lang="en-US" altLang="ko-KR" sz="2000" dirty="0" smtClean="0"/>
              <a:t>groups=admins </a:t>
            </a:r>
            <a:r>
              <a:rPr lang="en-US" altLang="ko-KR" sz="2000" dirty="0"/>
              <a:t>--password=</a:t>
            </a:r>
            <a:r>
              <a:rPr lang="en-US" altLang="ko-KR" sz="2000" dirty="0" err="1"/>
              <a:t>changeme</a:t>
            </a:r>
            <a:r>
              <a:rPr lang="en-US" altLang="ko-KR" sz="2000" dirty="0"/>
              <a:t> --plaintext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2096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기타 명령</a:t>
            </a:r>
          </a:p>
          <a:p>
            <a:endParaRPr lang="ko-KR" altLang="en-US" sz="2000" dirty="0"/>
          </a:p>
          <a:p>
            <a:r>
              <a:rPr lang="ko-KR" altLang="en-US" sz="2000" dirty="0"/>
              <a:t>설치 중 로깅 및 완료 시 호스트 전원 상태와 관련된 기타 항목을 </a:t>
            </a:r>
            <a:r>
              <a:rPr lang="ko-KR" altLang="en-US" sz="2000" dirty="0" smtClean="0"/>
              <a:t>구성한다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smtClean="0"/>
              <a:t>logging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이 명령은 설치 중 </a:t>
            </a:r>
            <a:r>
              <a:rPr lang="en-US" altLang="ko-KR" sz="2000" dirty="0"/>
              <a:t>Anaconda</a:t>
            </a:r>
            <a:r>
              <a:rPr lang="ko-KR" altLang="en-US" sz="2000" dirty="0"/>
              <a:t>에서 로깅하는 방식을 </a:t>
            </a:r>
            <a:r>
              <a:rPr lang="ko-KR" altLang="en-US" sz="2000" dirty="0" smtClean="0"/>
              <a:t>정의한다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smtClean="0"/>
              <a:t>  [</a:t>
            </a:r>
            <a:r>
              <a:rPr lang="ko-KR" altLang="en-US" sz="2000" dirty="0" smtClean="0"/>
              <a:t>예시</a:t>
            </a:r>
            <a:r>
              <a:rPr lang="en-US" altLang="ko-KR" sz="2000" dirty="0" smtClean="0"/>
              <a:t>] logging </a:t>
            </a:r>
            <a:r>
              <a:rPr lang="en-US" altLang="ko-KR" sz="2000" dirty="0"/>
              <a:t>--host=loghost.example.com --level=info</a:t>
            </a:r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firstboot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활성화하면 시스템을 처음 부팅할 때 설치 에이전트가 </a:t>
            </a:r>
            <a:r>
              <a:rPr lang="ko-KR" altLang="en-US" sz="2000" dirty="0" smtClean="0"/>
              <a:t>시작된다</a:t>
            </a:r>
            <a:r>
              <a:rPr lang="en-US" altLang="ko-KR" sz="2000" dirty="0" smtClean="0"/>
              <a:t>. </a:t>
            </a:r>
            <a:r>
              <a:rPr lang="en-US" altLang="ko-KR" sz="2000" dirty="0" smtClean="0"/>
              <a:t>   </a:t>
            </a:r>
          </a:p>
          <a:p>
            <a:r>
              <a:rPr lang="en-US" altLang="ko-KR" sz="2000" dirty="0" smtClean="0"/>
              <a:t>    initial-setup </a:t>
            </a:r>
            <a:r>
              <a:rPr lang="ko-KR" altLang="en-US" sz="2000" dirty="0"/>
              <a:t>패키지가 설치되어 있어야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smtClean="0"/>
              <a:t>   [</a:t>
            </a:r>
            <a:r>
              <a:rPr lang="ko-KR" altLang="en-US" sz="2000" dirty="0"/>
              <a:t>예시</a:t>
            </a:r>
            <a:r>
              <a:rPr lang="en-US" altLang="ko-KR" sz="2000" dirty="0"/>
              <a:t>] </a:t>
            </a:r>
            <a:r>
              <a:rPr lang="en-US" altLang="ko-KR" sz="2000" dirty="0" err="1"/>
              <a:t>firstboot</a:t>
            </a:r>
            <a:r>
              <a:rPr lang="en-US" altLang="ko-KR" sz="2000" dirty="0"/>
              <a:t> </a:t>
            </a:r>
            <a:r>
              <a:rPr lang="en-US" altLang="ko-KR" sz="2000" dirty="0"/>
              <a:t>--disabled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reboot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poweroff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smtClean="0">
                <a:solidFill>
                  <a:srgbClr val="FF0000"/>
                </a:solidFill>
              </a:rPr>
              <a:t>halt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설치가 완료될 때 수행할 최종 조치를 </a:t>
            </a:r>
            <a:r>
              <a:rPr lang="ko-KR" altLang="en-US" sz="2000" dirty="0" smtClean="0"/>
              <a:t>지정한다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98943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참고</a:t>
            </a:r>
            <a:endParaRPr lang="ko-KR" altLang="en-US" sz="2000" dirty="0"/>
          </a:p>
          <a:p>
            <a:r>
              <a:rPr lang="en-US" altLang="ko-KR" sz="2000" dirty="0" err="1"/>
              <a:t>pykickstart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패키지의 </a:t>
            </a:r>
            <a:r>
              <a:rPr lang="en-US" altLang="ko-KR" sz="2000" dirty="0" err="1"/>
              <a:t>ksverdiff</a:t>
            </a:r>
            <a:r>
              <a:rPr lang="en-US" altLang="ko-KR" sz="2000" dirty="0"/>
              <a:t> </a:t>
            </a:r>
            <a:r>
              <a:rPr lang="ko-KR" altLang="en-US" sz="2000" dirty="0"/>
              <a:t>유틸리티는 </a:t>
            </a:r>
            <a:r>
              <a:rPr lang="en-US" altLang="ko-KR" sz="2000" dirty="0" smtClean="0"/>
              <a:t>RHEL </a:t>
            </a:r>
            <a:r>
              <a:rPr lang="ko-KR" altLang="en-US" sz="2000" dirty="0"/>
              <a:t>또는 </a:t>
            </a:r>
            <a:r>
              <a:rPr lang="en-US" altLang="ko-KR" sz="2000" dirty="0"/>
              <a:t>Fedora</a:t>
            </a:r>
            <a:r>
              <a:rPr lang="ko-KR" altLang="en-US" sz="2000" dirty="0"/>
              <a:t>의 </a:t>
            </a:r>
            <a:endParaRPr lang="en-US" altLang="ko-KR" sz="2000" dirty="0" smtClean="0"/>
          </a:p>
          <a:p>
            <a:r>
              <a:rPr lang="ko-KR" altLang="en-US" sz="2000" dirty="0" smtClean="0"/>
              <a:t>두 </a:t>
            </a:r>
            <a:r>
              <a:rPr lang="ko-KR" altLang="en-US" sz="2000" dirty="0"/>
              <a:t>버전 사이에서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파일 구문의 변경 사항을 식별하는 데 </a:t>
            </a:r>
            <a:r>
              <a:rPr lang="ko-KR" altLang="en-US" sz="2000" dirty="0" smtClean="0"/>
              <a:t>유용하다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ksverdiff</a:t>
            </a:r>
            <a:r>
              <a:rPr lang="en-US" altLang="ko-KR" sz="2000" dirty="0"/>
              <a:t> -f RHEL7 -t RHEL8</a:t>
            </a:r>
            <a:r>
              <a:rPr lang="ko-KR" altLang="en-US" sz="2000" dirty="0"/>
              <a:t>은 </a:t>
            </a:r>
            <a:r>
              <a:rPr lang="en-US" altLang="ko-KR" sz="2000" dirty="0"/>
              <a:t>RHEL 7</a:t>
            </a:r>
            <a:r>
              <a:rPr lang="ko-KR" altLang="en-US" sz="2000" dirty="0"/>
              <a:t>에서 </a:t>
            </a:r>
            <a:r>
              <a:rPr lang="en-US" altLang="ko-KR" sz="2000" dirty="0"/>
              <a:t>RHEL 8</a:t>
            </a:r>
            <a:r>
              <a:rPr lang="ko-KR" altLang="en-US" sz="2000" dirty="0"/>
              <a:t>로의 구문 변경을 </a:t>
            </a:r>
            <a:r>
              <a:rPr lang="ko-KR" altLang="en-US" sz="2000" dirty="0" smtClean="0"/>
              <a:t>식별한다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사용 </a:t>
            </a:r>
            <a:r>
              <a:rPr lang="ko-KR" altLang="en-US" sz="2000" dirty="0"/>
              <a:t>가능한 버전은 파일 </a:t>
            </a:r>
            <a:endParaRPr lang="en-US" altLang="ko-KR" sz="2000" dirty="0" smtClean="0"/>
          </a:p>
          <a:p>
            <a:r>
              <a:rPr lang="en-US" altLang="ko-KR" sz="2000" dirty="0" smtClean="0"/>
              <a:t>/</a:t>
            </a:r>
            <a:r>
              <a:rPr lang="en-US" altLang="ko-KR" sz="2000" dirty="0"/>
              <a:t>usr/lib/python3.6/site-packages/pykickstart/version.py</a:t>
            </a:r>
            <a:r>
              <a:rPr lang="ko-KR" altLang="en-US" sz="2000" dirty="0"/>
              <a:t>의 </a:t>
            </a:r>
            <a:endParaRPr lang="en-US" altLang="ko-KR" sz="2000" dirty="0" smtClean="0"/>
          </a:p>
          <a:p>
            <a:r>
              <a:rPr lang="ko-KR" altLang="en-US" sz="2000" dirty="0" smtClean="0"/>
              <a:t>상단에 </a:t>
            </a:r>
            <a:r>
              <a:rPr lang="ko-KR" altLang="en-US" sz="2000" dirty="0"/>
              <a:t>나열되어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3513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500" dirty="0" err="1"/>
              <a:t>Kickstart</a:t>
            </a:r>
            <a:r>
              <a:rPr lang="en-US" altLang="ko-KR" sz="2500" dirty="0"/>
              <a:t> </a:t>
            </a:r>
            <a:r>
              <a:rPr lang="ko-KR" altLang="en-US" sz="2500" dirty="0"/>
              <a:t>파일 </a:t>
            </a:r>
            <a:r>
              <a:rPr lang="ko-KR" altLang="en-US" sz="2500" dirty="0" smtClean="0"/>
              <a:t>예제</a:t>
            </a:r>
            <a:r>
              <a:rPr lang="en-US" altLang="ko-KR" sz="2500" dirty="0" smtClean="0"/>
              <a:t>(1/5)</a:t>
            </a:r>
            <a:endParaRPr lang="ko-KR" altLang="en-US" sz="2500" dirty="0"/>
          </a:p>
          <a:p>
            <a:endParaRPr lang="en-US" altLang="ko-KR" sz="2000" dirty="0" smtClean="0"/>
          </a:p>
          <a:p>
            <a:r>
              <a:rPr lang="ko-KR" altLang="en-US" sz="2500" dirty="0" smtClean="0">
                <a:solidFill>
                  <a:srgbClr val="FF0000"/>
                </a:solidFill>
              </a:rPr>
              <a:t>첫 부분</a:t>
            </a:r>
            <a:endParaRPr lang="en-US" altLang="ko-KR" sz="25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디스크 분할 및 설치 소스와 같은 설치 명령으로 구성되어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#version=RHEL8</a:t>
            </a:r>
          </a:p>
          <a:p>
            <a:r>
              <a:rPr lang="en-US" altLang="ko-KR" sz="2000" dirty="0" err="1"/>
              <a:t>ignoredisk</a:t>
            </a:r>
            <a:r>
              <a:rPr lang="en-US" altLang="ko-KR" sz="2000" dirty="0"/>
              <a:t> --only-use=</a:t>
            </a:r>
            <a:r>
              <a:rPr lang="en-US" altLang="ko-KR" sz="2000" dirty="0" err="1"/>
              <a:t>vda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 </a:t>
            </a:r>
            <a:r>
              <a:rPr lang="en-US" altLang="ko-KR" sz="2000" dirty="0"/>
              <a:t>System bootloader configuration</a:t>
            </a:r>
          </a:p>
          <a:p>
            <a:r>
              <a:rPr lang="en-US" altLang="ko-KR" sz="2000" dirty="0"/>
              <a:t>bootloader --append="console=ttyS0 console=ttyS0,115200n8 </a:t>
            </a:r>
            <a:r>
              <a:rPr lang="en-US" altLang="ko-KR" sz="2000" dirty="0" err="1"/>
              <a:t>no_timer_check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net.ifnames</a:t>
            </a:r>
            <a:r>
              <a:rPr lang="en-US" altLang="ko-KR" sz="2000" dirty="0"/>
              <a:t>=0  </a:t>
            </a:r>
            <a:r>
              <a:rPr lang="en-US" altLang="ko-KR" sz="2000" dirty="0" err="1"/>
              <a:t>crashkernel</a:t>
            </a:r>
            <a:r>
              <a:rPr lang="en-US" altLang="ko-KR" sz="2000" dirty="0"/>
              <a:t>=auto" --location=</a:t>
            </a:r>
            <a:r>
              <a:rPr lang="en-US" altLang="ko-KR" sz="2000" dirty="0" err="1"/>
              <a:t>mbr</a:t>
            </a:r>
            <a:r>
              <a:rPr lang="en-US" altLang="ko-KR" sz="2000" dirty="0"/>
              <a:t> --timeout=1 --boot-drive=</a:t>
            </a:r>
            <a:r>
              <a:rPr lang="en-US" altLang="ko-KR" sz="2000" dirty="0" err="1"/>
              <a:t>vda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 </a:t>
            </a:r>
            <a:r>
              <a:rPr lang="en-US" altLang="ko-KR" sz="2000" dirty="0"/>
              <a:t>Clear the Master Boot Record</a:t>
            </a:r>
          </a:p>
          <a:p>
            <a:r>
              <a:rPr lang="en-US" altLang="ko-KR" sz="2000" dirty="0" err="1"/>
              <a:t>zerombr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 </a:t>
            </a:r>
            <a:r>
              <a:rPr lang="en-US" altLang="ko-KR" sz="2000" dirty="0"/>
              <a:t>Partition clearing information</a:t>
            </a:r>
          </a:p>
          <a:p>
            <a:r>
              <a:rPr lang="en-US" altLang="ko-KR" sz="2000" dirty="0" err="1"/>
              <a:t>clearpart</a:t>
            </a:r>
            <a:r>
              <a:rPr lang="en-US" altLang="ko-KR" sz="2000" dirty="0"/>
              <a:t> --all --</a:t>
            </a:r>
            <a:r>
              <a:rPr lang="en-US" altLang="ko-KR" sz="2000" dirty="0" err="1" smtClean="0"/>
              <a:t>initlabel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9956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500" dirty="0" err="1"/>
              <a:t>Kickstart</a:t>
            </a:r>
            <a:r>
              <a:rPr lang="en-US" altLang="ko-KR" sz="2500" dirty="0"/>
              <a:t> </a:t>
            </a:r>
            <a:r>
              <a:rPr lang="ko-KR" altLang="en-US" sz="2500" dirty="0"/>
              <a:t>파일 </a:t>
            </a:r>
            <a:r>
              <a:rPr lang="ko-KR" altLang="en-US" sz="2500" dirty="0" smtClean="0"/>
              <a:t>예제</a:t>
            </a:r>
            <a:r>
              <a:rPr lang="en-US" altLang="ko-KR" sz="2500" dirty="0" smtClean="0"/>
              <a:t>(2/5)</a:t>
            </a:r>
            <a:endParaRPr lang="ko-KR" altLang="en-US" sz="25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 Use text mode install</a:t>
            </a:r>
          </a:p>
          <a:p>
            <a:r>
              <a:rPr lang="en-US" altLang="ko-KR" sz="2000" dirty="0" smtClean="0"/>
              <a:t>text</a:t>
            </a:r>
          </a:p>
          <a:p>
            <a:r>
              <a:rPr lang="en-US" altLang="ko-KR" sz="2000" dirty="0" smtClean="0"/>
              <a:t>repo --name="</a:t>
            </a:r>
            <a:r>
              <a:rPr lang="en-US" altLang="ko-KR" sz="2000" dirty="0" err="1" smtClean="0"/>
              <a:t>appstream</a:t>
            </a:r>
            <a:r>
              <a:rPr lang="en-US" altLang="ko-KR" sz="2000" dirty="0" smtClean="0"/>
              <a:t>" --</a:t>
            </a:r>
            <a:r>
              <a:rPr lang="en-US" altLang="ko-KR" sz="2000" dirty="0" err="1" smtClean="0"/>
              <a:t>baseurl</a:t>
            </a:r>
            <a:r>
              <a:rPr lang="en-US" altLang="ko-KR" sz="2000" dirty="0" smtClean="0"/>
              <a:t>=http://classroom.example.com/content/rhel8.0/x86_64/dvd/AppStream/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 Use network installation</a:t>
            </a:r>
          </a:p>
          <a:p>
            <a:r>
              <a:rPr lang="en-US" altLang="ko-KR" sz="2000" dirty="0" err="1" smtClean="0"/>
              <a:t>url</a:t>
            </a:r>
            <a:r>
              <a:rPr lang="en-US" altLang="ko-KR" sz="2000" dirty="0" smtClean="0"/>
              <a:t> --</a:t>
            </a:r>
            <a:r>
              <a:rPr lang="en-US" altLang="ko-KR" sz="2000" dirty="0" err="1" smtClean="0"/>
              <a:t>url</a:t>
            </a:r>
            <a:r>
              <a:rPr lang="en-US" altLang="ko-KR" sz="2000" dirty="0" smtClean="0"/>
              <a:t>="http://classroom.example.com/content/rhel8.0/x86_64/</a:t>
            </a:r>
            <a:r>
              <a:rPr lang="en-US" altLang="ko-KR" sz="2000" dirty="0" err="1" smtClean="0"/>
              <a:t>dvd</a:t>
            </a:r>
            <a:r>
              <a:rPr lang="en-US" altLang="ko-KR" sz="2000" dirty="0" smtClean="0"/>
              <a:t>/"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 Keyboard layouts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 old format: keyboard us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 new format:</a:t>
            </a:r>
          </a:p>
          <a:p>
            <a:r>
              <a:rPr lang="en-US" altLang="ko-KR" sz="2000" dirty="0" smtClean="0"/>
              <a:t>keyboard --</a:t>
            </a:r>
            <a:r>
              <a:rPr lang="en-US" altLang="ko-KR" sz="2000" dirty="0" err="1" smtClean="0"/>
              <a:t>vckeymap</a:t>
            </a:r>
            <a:r>
              <a:rPr lang="en-US" altLang="ko-KR" sz="2000" dirty="0" smtClean="0"/>
              <a:t>=us --</a:t>
            </a:r>
            <a:r>
              <a:rPr lang="en-US" altLang="ko-KR" sz="2000" dirty="0" err="1" smtClean="0"/>
              <a:t>xlayouts</a:t>
            </a:r>
            <a:r>
              <a:rPr lang="en-US" altLang="ko-KR" sz="2000" dirty="0" smtClean="0"/>
              <a:t>=''</a:t>
            </a:r>
          </a:p>
        </p:txBody>
      </p:sp>
    </p:spTree>
    <p:extLst>
      <p:ext uri="{BB962C8B-B14F-4D97-AF65-F5344CB8AC3E}">
        <p14:creationId xmlns:p14="http://schemas.microsoft.com/office/powerpoint/2010/main" val="345458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학습 목표</a:t>
            </a:r>
            <a:endParaRPr lang="ko-KR" altLang="en-US" sz="2000" dirty="0"/>
          </a:p>
          <a:p>
            <a:r>
              <a:rPr lang="ko-KR" altLang="en-US" sz="2000" dirty="0"/>
              <a:t>이 섹션을 마치면 서버에 </a:t>
            </a:r>
            <a:r>
              <a:rPr lang="en-US" altLang="ko-KR" sz="2000" dirty="0" smtClean="0"/>
              <a:t>RHEL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설치할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500" dirty="0"/>
              <a:t>설치 미디어 선택</a:t>
            </a:r>
          </a:p>
          <a:p>
            <a:r>
              <a:rPr lang="en-US" altLang="ko-KR" sz="2000" dirty="0"/>
              <a:t>Red Hat</a:t>
            </a:r>
            <a:r>
              <a:rPr lang="ko-KR" altLang="en-US" sz="2000" dirty="0"/>
              <a:t>은 활성 </a:t>
            </a:r>
            <a:r>
              <a:rPr lang="ko-KR" altLang="en-US" sz="2000" dirty="0" err="1"/>
              <a:t>서브스크립션을</a:t>
            </a:r>
            <a:r>
              <a:rPr lang="ko-KR" altLang="en-US" sz="2000" dirty="0"/>
              <a:t> 사용하여 고객 포털 웹사이트에서 다운로드할 수 있는 몇 가지 설치 미디어를 </a:t>
            </a:r>
            <a:r>
              <a:rPr lang="ko-KR" altLang="en-US" sz="2000" dirty="0" smtClean="0"/>
              <a:t>제공한다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Anaconda, </a:t>
            </a:r>
            <a:r>
              <a:rPr lang="en-US" altLang="ko-KR" sz="2000" dirty="0" smtClean="0"/>
              <a:t>RHEL </a:t>
            </a:r>
            <a:r>
              <a:rPr lang="ko-KR" altLang="en-US" sz="2000" dirty="0"/>
              <a:t>설치 프로그램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BaseOS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AppStream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 리포지토리가 들어 있는 바이너리 </a:t>
            </a:r>
            <a:r>
              <a:rPr lang="en-US" altLang="ko-KR" sz="2000" dirty="0"/>
              <a:t>DVD. </a:t>
            </a:r>
            <a:r>
              <a:rPr lang="ko-KR" altLang="en-US" sz="2000" dirty="0"/>
              <a:t>이러한 리포지토리에는 추가 자료 없이 설치를 완료하는 데 필요한 패키지가 들어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Anaconda</a:t>
            </a:r>
            <a:r>
              <a:rPr lang="ko-KR" altLang="en-US" sz="2000" dirty="0"/>
              <a:t>가 들어 있는 부팅 </a:t>
            </a:r>
            <a:r>
              <a:rPr lang="en-US" altLang="ko-KR" sz="2000" dirty="0"/>
              <a:t>ISO. </a:t>
            </a:r>
            <a:r>
              <a:rPr lang="ko-KR" altLang="en-US" sz="2000" dirty="0"/>
              <a:t>그러나 </a:t>
            </a:r>
            <a:r>
              <a:rPr lang="en-US" altLang="ko-KR" sz="2000" dirty="0"/>
              <a:t>HTTP, FTP </a:t>
            </a:r>
            <a:r>
              <a:rPr lang="ko-KR" altLang="en-US" sz="2000" dirty="0"/>
              <a:t>또는 </a:t>
            </a:r>
            <a:r>
              <a:rPr lang="en-US" altLang="ko-KR" sz="2000" dirty="0"/>
              <a:t>NFS</a:t>
            </a:r>
            <a:r>
              <a:rPr lang="ko-KR" altLang="en-US" sz="2000" dirty="0"/>
              <a:t>를 사용하여 사용 가능한 패키지 리포지토리에 액세스하려면 구성된 네트워크가 </a:t>
            </a:r>
            <a:r>
              <a:rPr lang="ko-KR" altLang="en-US" sz="2000" dirty="0" smtClean="0"/>
              <a:t>필요하다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170375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500" dirty="0" err="1"/>
              <a:t>Kickstart</a:t>
            </a:r>
            <a:r>
              <a:rPr lang="en-US" altLang="ko-KR" sz="2500" dirty="0"/>
              <a:t> </a:t>
            </a:r>
            <a:r>
              <a:rPr lang="ko-KR" altLang="en-US" sz="2500" dirty="0"/>
              <a:t>파일 </a:t>
            </a:r>
            <a:r>
              <a:rPr lang="ko-KR" altLang="en-US" sz="2500" dirty="0" smtClean="0"/>
              <a:t>예제</a:t>
            </a:r>
            <a:r>
              <a:rPr lang="en-US" altLang="ko-KR" sz="2500" dirty="0" smtClean="0"/>
              <a:t>(3/5)</a:t>
            </a:r>
            <a:endParaRPr lang="ko-KR" altLang="en-US" sz="25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 System language</a:t>
            </a:r>
          </a:p>
          <a:p>
            <a:r>
              <a:rPr lang="en-US" altLang="ko-KR" sz="2000" dirty="0" err="1" smtClean="0"/>
              <a:t>lang</a:t>
            </a:r>
            <a:r>
              <a:rPr lang="en-US" altLang="ko-KR" sz="2000" dirty="0" smtClean="0"/>
              <a:t> en_US.UTF-8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 Root password</a:t>
            </a:r>
          </a:p>
          <a:p>
            <a:r>
              <a:rPr lang="en-US" altLang="ko-KR" sz="2000" dirty="0" err="1" smtClean="0"/>
              <a:t>rootpw</a:t>
            </a:r>
            <a:r>
              <a:rPr lang="en-US" altLang="ko-KR" sz="2000" dirty="0" smtClean="0"/>
              <a:t> --plaintext </a:t>
            </a:r>
            <a:r>
              <a:rPr lang="en-US" altLang="ko-KR" sz="2000" dirty="0" err="1" smtClean="0"/>
              <a:t>redhat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 System authorization information</a:t>
            </a:r>
          </a:p>
          <a:p>
            <a:r>
              <a:rPr lang="en-US" altLang="ko-KR" sz="2000" dirty="0" err="1" smtClean="0"/>
              <a:t>auth</a:t>
            </a:r>
            <a:r>
              <a:rPr lang="en-US" altLang="ko-KR" sz="2000" dirty="0" smtClean="0"/>
              <a:t> --</a:t>
            </a:r>
            <a:r>
              <a:rPr lang="en-US" altLang="ko-KR" sz="2000" dirty="0" err="1" smtClean="0"/>
              <a:t>enableshadow</a:t>
            </a:r>
            <a:r>
              <a:rPr lang="en-US" altLang="ko-KR" sz="2000" dirty="0" smtClean="0"/>
              <a:t> --</a:t>
            </a:r>
            <a:r>
              <a:rPr lang="en-US" altLang="ko-KR" sz="2000" dirty="0" err="1" smtClean="0"/>
              <a:t>passalgo</a:t>
            </a:r>
            <a:r>
              <a:rPr lang="en-US" altLang="ko-KR" sz="2000" dirty="0" smtClean="0"/>
              <a:t>=sha512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 </a:t>
            </a:r>
            <a:r>
              <a:rPr lang="en-US" altLang="ko-KR" sz="2000" dirty="0" err="1" smtClean="0"/>
              <a:t>SELinux</a:t>
            </a:r>
            <a:r>
              <a:rPr lang="en-US" altLang="ko-KR" sz="2000" dirty="0" smtClean="0"/>
              <a:t> configuration</a:t>
            </a:r>
          </a:p>
          <a:p>
            <a:r>
              <a:rPr lang="en-US" altLang="ko-KR" sz="2000" dirty="0" smtClean="0"/>
              <a:t>selinux --enforcing</a:t>
            </a:r>
          </a:p>
          <a:p>
            <a:r>
              <a:rPr lang="en-US" altLang="ko-KR" sz="2000" dirty="0" err="1" smtClean="0"/>
              <a:t>firstboot</a:t>
            </a:r>
            <a:r>
              <a:rPr lang="en-US" altLang="ko-KR" sz="2000" dirty="0" smtClean="0"/>
              <a:t> --disable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 Do not configure the X Window System</a:t>
            </a:r>
          </a:p>
          <a:p>
            <a:r>
              <a:rPr lang="en-US" altLang="ko-KR" sz="2000" dirty="0" err="1" smtClean="0"/>
              <a:t>skipx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54093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500" dirty="0" err="1"/>
              <a:t>Kickstart</a:t>
            </a:r>
            <a:r>
              <a:rPr lang="en-US" altLang="ko-KR" sz="2500" dirty="0"/>
              <a:t> </a:t>
            </a:r>
            <a:r>
              <a:rPr lang="ko-KR" altLang="en-US" sz="2500" dirty="0"/>
              <a:t>파일 </a:t>
            </a:r>
            <a:r>
              <a:rPr lang="ko-KR" altLang="en-US" sz="2500" dirty="0" smtClean="0"/>
              <a:t>예제</a:t>
            </a:r>
            <a:r>
              <a:rPr lang="en-US" altLang="ko-KR" sz="2500" dirty="0" smtClean="0"/>
              <a:t>(4/5)</a:t>
            </a:r>
            <a:endParaRPr lang="ko-KR" altLang="en-US" sz="25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 System services</a:t>
            </a:r>
          </a:p>
          <a:p>
            <a:r>
              <a:rPr lang="en-US" altLang="ko-KR" sz="2000" dirty="0" smtClean="0"/>
              <a:t>services --disabled="</a:t>
            </a:r>
            <a:r>
              <a:rPr lang="en-US" altLang="ko-KR" sz="2000" dirty="0" err="1" smtClean="0"/>
              <a:t>kdump,rhsmcertd</a:t>
            </a:r>
            <a:r>
              <a:rPr lang="en-US" altLang="ko-KR" sz="2000" dirty="0" smtClean="0"/>
              <a:t>" --enabled="</a:t>
            </a:r>
            <a:r>
              <a:rPr lang="en-US" altLang="ko-KR" sz="2000" dirty="0" err="1" smtClean="0"/>
              <a:t>sshd,rngd,chronyd</a:t>
            </a:r>
            <a:r>
              <a:rPr lang="en-US" altLang="ko-KR" sz="2000" dirty="0" smtClean="0"/>
              <a:t>"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 System </a:t>
            </a:r>
            <a:r>
              <a:rPr lang="en-US" altLang="ko-KR" sz="2000" dirty="0" err="1" smtClean="0"/>
              <a:t>timezone</a:t>
            </a:r>
            <a:endParaRPr lang="en-US" altLang="ko-KR" sz="2000" dirty="0" smtClean="0"/>
          </a:p>
          <a:p>
            <a:r>
              <a:rPr lang="en-US" altLang="ko-KR" sz="2000" dirty="0" err="1" smtClean="0"/>
              <a:t>timezone</a:t>
            </a:r>
            <a:r>
              <a:rPr lang="en-US" altLang="ko-KR" sz="2000" dirty="0" smtClean="0"/>
              <a:t> America/</a:t>
            </a:r>
            <a:r>
              <a:rPr lang="en-US" altLang="ko-KR" sz="2000" dirty="0" err="1" smtClean="0"/>
              <a:t>New_York</a:t>
            </a:r>
            <a:r>
              <a:rPr lang="en-US" altLang="ko-KR" sz="2000" dirty="0" smtClean="0"/>
              <a:t> --</a:t>
            </a:r>
            <a:r>
              <a:rPr lang="en-US" altLang="ko-KR" sz="2000" dirty="0" err="1" smtClean="0"/>
              <a:t>isUtc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# Disk partitioning information</a:t>
            </a:r>
          </a:p>
          <a:p>
            <a:r>
              <a:rPr lang="en-US" altLang="ko-KR" sz="2000" dirty="0" smtClean="0"/>
              <a:t>part / --</a:t>
            </a:r>
            <a:r>
              <a:rPr lang="en-US" altLang="ko-KR" sz="2000" dirty="0" err="1" smtClean="0"/>
              <a:t>fstype</a:t>
            </a:r>
            <a:r>
              <a:rPr lang="en-US" altLang="ko-KR" sz="2000" dirty="0" smtClean="0"/>
              <a:t>="</a:t>
            </a:r>
            <a:r>
              <a:rPr lang="en-US" altLang="ko-KR" sz="2000" dirty="0" err="1" smtClean="0"/>
              <a:t>xfs</a:t>
            </a:r>
            <a:r>
              <a:rPr lang="en-US" altLang="ko-KR" sz="2000" dirty="0" smtClean="0"/>
              <a:t>" --</a:t>
            </a:r>
            <a:r>
              <a:rPr lang="en-US" altLang="ko-KR" sz="2000" dirty="0" err="1" smtClean="0"/>
              <a:t>ondisk</a:t>
            </a:r>
            <a:r>
              <a:rPr lang="en-US" altLang="ko-KR" sz="2000" dirty="0" smtClean="0"/>
              <a:t>=</a:t>
            </a:r>
            <a:r>
              <a:rPr lang="en-US" altLang="ko-KR" sz="2000" dirty="0" err="1" smtClean="0"/>
              <a:t>vda</a:t>
            </a:r>
            <a:r>
              <a:rPr lang="en-US" altLang="ko-KR" sz="2000" dirty="0" smtClean="0"/>
              <a:t> --size=10000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8323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500" dirty="0" err="1"/>
              <a:t>Kickstart</a:t>
            </a:r>
            <a:r>
              <a:rPr lang="en-US" altLang="ko-KR" sz="2500" dirty="0"/>
              <a:t> </a:t>
            </a:r>
            <a:r>
              <a:rPr lang="ko-KR" altLang="en-US" sz="2500" dirty="0"/>
              <a:t>파일 예제</a:t>
            </a:r>
            <a:r>
              <a:rPr lang="en-US" altLang="ko-KR" sz="2500" dirty="0" smtClean="0"/>
              <a:t>(5/5</a:t>
            </a:r>
            <a:r>
              <a:rPr lang="en-US" altLang="ko-KR" sz="2500" dirty="0"/>
              <a:t>)</a:t>
            </a:r>
            <a:endParaRPr lang="ko-KR" altLang="en-US" sz="2500" dirty="0"/>
          </a:p>
          <a:p>
            <a:endParaRPr lang="en-US" altLang="ko-KR" sz="2500" dirty="0" smtClean="0">
              <a:solidFill>
                <a:srgbClr val="FF0000"/>
              </a:solidFill>
            </a:endParaRPr>
          </a:p>
          <a:p>
            <a:r>
              <a:rPr lang="ko-KR" altLang="en-US" sz="2500" dirty="0" smtClean="0">
                <a:solidFill>
                  <a:srgbClr val="FF0000"/>
                </a:solidFill>
              </a:rPr>
              <a:t>두 </a:t>
            </a:r>
            <a:r>
              <a:rPr lang="ko-KR" altLang="en-US" sz="2500" dirty="0">
                <a:solidFill>
                  <a:srgbClr val="FF0000"/>
                </a:solidFill>
              </a:rPr>
              <a:t>번째 </a:t>
            </a:r>
            <a:r>
              <a:rPr lang="ko-KR" altLang="en-US" sz="2500" dirty="0" smtClean="0">
                <a:solidFill>
                  <a:srgbClr val="FF0000"/>
                </a:solidFill>
              </a:rPr>
              <a:t>부분</a:t>
            </a:r>
            <a:endParaRPr lang="en-US" altLang="ko-KR" sz="2500" dirty="0" smtClean="0">
              <a:solidFill>
                <a:srgbClr val="FF0000"/>
              </a:solidFill>
            </a:endParaRPr>
          </a:p>
          <a:p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설치해야 할 패키지 및 패키지 그룹과 설치하지 않아야 할 패키지를 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자세히 </a:t>
            </a:r>
            <a:r>
              <a:rPr lang="ko-KR" altLang="en-US" sz="2000" dirty="0"/>
              <a:t>표시하는 </a:t>
            </a:r>
            <a:r>
              <a:rPr lang="en-US" altLang="ko-KR" sz="2000" dirty="0"/>
              <a:t>%packages </a:t>
            </a:r>
            <a:r>
              <a:rPr lang="ko-KR" altLang="en-US" sz="2000" dirty="0"/>
              <a:t>섹션이 포함되어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%packages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@</a:t>
            </a:r>
            <a:r>
              <a:rPr lang="en-US" altLang="ko-KR" sz="2000" dirty="0"/>
              <a:t>core</a:t>
            </a:r>
          </a:p>
          <a:p>
            <a:r>
              <a:rPr lang="en-US" altLang="ko-KR" sz="2000" dirty="0" err="1"/>
              <a:t>chrony</a:t>
            </a:r>
            <a:endParaRPr lang="en-US" altLang="ko-KR" sz="2000" dirty="0"/>
          </a:p>
          <a:p>
            <a:r>
              <a:rPr lang="en-US" altLang="ko-KR" sz="2000" dirty="0"/>
              <a:t>cloud-</a:t>
            </a:r>
            <a:r>
              <a:rPr lang="en-US" altLang="ko-KR" sz="2000" dirty="0" err="1"/>
              <a:t>init</a:t>
            </a:r>
            <a:endParaRPr lang="en-US" altLang="ko-KR" sz="2000" dirty="0"/>
          </a:p>
          <a:p>
            <a:r>
              <a:rPr lang="en-US" altLang="ko-KR" sz="2000" dirty="0" err="1"/>
              <a:t>dracut</a:t>
            </a:r>
            <a:r>
              <a:rPr lang="en-US" altLang="ko-KR" sz="2000" dirty="0"/>
              <a:t>-</a:t>
            </a:r>
            <a:r>
              <a:rPr lang="en-US" altLang="ko-KR" sz="2000" dirty="0" err="1"/>
              <a:t>config</a:t>
            </a:r>
            <a:r>
              <a:rPr lang="en-US" altLang="ko-KR" sz="2000" dirty="0"/>
              <a:t>-generic</a:t>
            </a:r>
          </a:p>
          <a:p>
            <a:r>
              <a:rPr lang="en-US" altLang="ko-KR" sz="2000" dirty="0" err="1"/>
              <a:t>dracut-norescue</a:t>
            </a:r>
            <a:endParaRPr lang="en-US" altLang="ko-KR" sz="2000" dirty="0"/>
          </a:p>
          <a:p>
            <a:r>
              <a:rPr lang="en-US" altLang="ko-KR" sz="2000" dirty="0"/>
              <a:t>firewalld</a:t>
            </a:r>
          </a:p>
          <a:p>
            <a:r>
              <a:rPr lang="en-US" altLang="ko-KR" sz="2000" dirty="0"/>
              <a:t>grub2</a:t>
            </a:r>
          </a:p>
          <a:p>
            <a:r>
              <a:rPr lang="en-US" altLang="ko-KR" sz="2000" dirty="0"/>
              <a:t>kernel</a:t>
            </a:r>
          </a:p>
          <a:p>
            <a:r>
              <a:rPr lang="en-US" altLang="ko-KR" sz="2000" dirty="0" err="1"/>
              <a:t>rsync</a:t>
            </a:r>
            <a:endParaRPr lang="en-US" altLang="ko-KR" sz="2000" dirty="0"/>
          </a:p>
          <a:p>
            <a:r>
              <a:rPr lang="en-US" altLang="ko-KR" sz="2000" dirty="0"/>
              <a:t>tar</a:t>
            </a:r>
          </a:p>
          <a:p>
            <a:r>
              <a:rPr lang="en-US" altLang="ko-KR" sz="2000" dirty="0"/>
              <a:t>-</a:t>
            </a:r>
            <a:r>
              <a:rPr lang="en-US" altLang="ko-KR" sz="2000" dirty="0" err="1"/>
              <a:t>plymouth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%end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6373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500" dirty="0">
                <a:solidFill>
                  <a:srgbClr val="FF0000"/>
                </a:solidFill>
              </a:rPr>
              <a:t>마지막 </a:t>
            </a:r>
            <a:r>
              <a:rPr lang="ko-KR" altLang="en-US" sz="2500" dirty="0" smtClean="0">
                <a:solidFill>
                  <a:srgbClr val="FF0000"/>
                </a:solidFill>
              </a:rPr>
              <a:t>부분</a:t>
            </a:r>
            <a:endParaRPr lang="en-US" altLang="ko-KR" sz="2500" dirty="0" smtClean="0">
              <a:solidFill>
                <a:srgbClr val="FF0000"/>
              </a:solidFill>
            </a:endParaRP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%pre </a:t>
            </a:r>
            <a:r>
              <a:rPr lang="ko-KR" altLang="en-US" sz="2000" dirty="0"/>
              <a:t>및 </a:t>
            </a:r>
            <a:r>
              <a:rPr lang="en-US" altLang="ko-KR" sz="2000" dirty="0"/>
              <a:t>%post </a:t>
            </a:r>
            <a:r>
              <a:rPr lang="ko-KR" altLang="en-US" sz="2000" dirty="0"/>
              <a:t>설치 스크립트가 포함되어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%post --</a:t>
            </a:r>
            <a:r>
              <a:rPr lang="en-US" altLang="ko-KR" sz="2000" dirty="0" err="1"/>
              <a:t>erroronfail</a:t>
            </a:r>
            <a:endParaRPr lang="en-US" altLang="ko-KR" sz="2000" dirty="0"/>
          </a:p>
          <a:p>
            <a:r>
              <a:rPr lang="en-US" altLang="ko-KR" sz="1700" dirty="0" smtClean="0"/>
              <a:t># </a:t>
            </a:r>
            <a:r>
              <a:rPr lang="en-US" altLang="ko-KR" sz="1700" dirty="0"/>
              <a:t>For cloud images, 'eth0' _is_ the predictable device name, since</a:t>
            </a:r>
          </a:p>
          <a:p>
            <a:r>
              <a:rPr lang="en-US" altLang="ko-KR" sz="1700" dirty="0"/>
              <a:t># we don't want to be tied to specific virtual (!) hardware</a:t>
            </a:r>
          </a:p>
          <a:p>
            <a:r>
              <a:rPr lang="en-US" altLang="ko-KR" sz="2000" dirty="0" err="1"/>
              <a:t>rm</a:t>
            </a:r>
            <a:r>
              <a:rPr lang="en-US" altLang="ko-KR" sz="2000" dirty="0"/>
              <a:t> -f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udev</a:t>
            </a:r>
            <a:r>
              <a:rPr lang="en-US" altLang="ko-KR" sz="2000" dirty="0"/>
              <a:t>/</a:t>
            </a:r>
            <a:r>
              <a:rPr lang="en-US" altLang="ko-KR" sz="2000" dirty="0" err="1"/>
              <a:t>rules.d</a:t>
            </a:r>
            <a:r>
              <a:rPr lang="en-US" altLang="ko-KR" sz="2000" dirty="0"/>
              <a:t>/70*</a:t>
            </a:r>
          </a:p>
          <a:p>
            <a:r>
              <a:rPr lang="en-US" altLang="ko-KR" sz="2000" dirty="0"/>
              <a:t>ln -s /dev/null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udev</a:t>
            </a:r>
            <a:r>
              <a:rPr lang="en-US" altLang="ko-KR" sz="2000" dirty="0"/>
              <a:t>/</a:t>
            </a:r>
            <a:r>
              <a:rPr lang="en-US" altLang="ko-KR" sz="2000" dirty="0" err="1"/>
              <a:t>rules.d</a:t>
            </a:r>
            <a:r>
              <a:rPr lang="en-US" altLang="ko-KR" sz="2000" dirty="0"/>
              <a:t>/80-net-name-slot.rules</a:t>
            </a:r>
          </a:p>
          <a:p>
            <a:endParaRPr lang="en-US" altLang="ko-KR" sz="2000" dirty="0"/>
          </a:p>
          <a:p>
            <a:r>
              <a:rPr lang="en-US" altLang="ko-KR" sz="1700" dirty="0"/>
              <a:t># simple eth0 </a:t>
            </a:r>
            <a:r>
              <a:rPr lang="en-US" altLang="ko-KR" sz="1700" dirty="0" err="1"/>
              <a:t>config</a:t>
            </a:r>
            <a:r>
              <a:rPr lang="en-US" altLang="ko-KR" sz="1700" dirty="0"/>
              <a:t>, again not hard-coded to the build hardware</a:t>
            </a:r>
          </a:p>
          <a:p>
            <a:r>
              <a:rPr lang="en-US" altLang="ko-KR" sz="1800" dirty="0"/>
              <a:t>cat &gt; 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sysconfig</a:t>
            </a:r>
            <a:r>
              <a:rPr lang="en-US" altLang="ko-KR" sz="1800" dirty="0"/>
              <a:t>/network-scripts/ifcfg-eth0 </a:t>
            </a:r>
            <a:r>
              <a:rPr lang="en-US" altLang="ko-KR" sz="1800" dirty="0" smtClean="0"/>
              <a:t> &lt;&lt;  </a:t>
            </a:r>
            <a:r>
              <a:rPr lang="en-US" altLang="ko-KR" sz="1800" dirty="0">
                <a:solidFill>
                  <a:srgbClr val="0000FF"/>
                </a:solidFill>
              </a:rPr>
              <a:t>EOF</a:t>
            </a:r>
          </a:p>
          <a:p>
            <a:r>
              <a:rPr lang="en-US" altLang="ko-KR" dirty="0"/>
              <a:t>DEVICE="eth0"</a:t>
            </a:r>
          </a:p>
          <a:p>
            <a:r>
              <a:rPr lang="en-US" altLang="ko-KR" dirty="0"/>
              <a:t>BOOTPROTO="</a:t>
            </a:r>
            <a:r>
              <a:rPr lang="en-US" altLang="ko-KR" dirty="0" err="1"/>
              <a:t>dhcp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ONBOOT="yes"</a:t>
            </a:r>
          </a:p>
          <a:p>
            <a:r>
              <a:rPr lang="en-US" altLang="ko-KR" dirty="0"/>
              <a:t>TYPE="Ethernet"</a:t>
            </a:r>
          </a:p>
          <a:p>
            <a:r>
              <a:rPr lang="en-US" altLang="ko-KR" dirty="0"/>
              <a:t>USERCTL="yes"</a:t>
            </a:r>
          </a:p>
          <a:p>
            <a:r>
              <a:rPr lang="en-US" altLang="ko-KR" dirty="0"/>
              <a:t>PEERDNS="yes"</a:t>
            </a:r>
          </a:p>
          <a:p>
            <a:r>
              <a:rPr lang="en-US" altLang="ko-KR" dirty="0"/>
              <a:t>IPV6INIT="no"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EOF</a:t>
            </a:r>
          </a:p>
          <a:p>
            <a:r>
              <a:rPr lang="en-US" altLang="ko-KR" sz="2000" dirty="0" smtClean="0"/>
              <a:t>%</a:t>
            </a:r>
            <a:r>
              <a:rPr lang="en-US" altLang="ko-KR" sz="2000" dirty="0" smtClean="0"/>
              <a:t>end</a:t>
            </a:r>
          </a:p>
          <a:p>
            <a:endParaRPr lang="en-US" altLang="ko-KR" sz="2000" b="1" cap="all" dirty="0" smtClean="0"/>
          </a:p>
          <a:p>
            <a:r>
              <a:rPr lang="ko-KR" altLang="en-US" sz="2000" b="1" cap="all" dirty="0" smtClean="0"/>
              <a:t>참고 </a:t>
            </a:r>
            <a:r>
              <a:rPr lang="en-US" altLang="ko-KR" sz="2000" b="1" cap="all" dirty="0" smtClean="0"/>
              <a:t>: </a:t>
            </a:r>
            <a:r>
              <a:rPr lang="en-US" altLang="ko-KR" sz="1700" dirty="0" err="1" smtClean="0"/>
              <a:t>Kickstart</a:t>
            </a:r>
            <a:r>
              <a:rPr lang="en-US" altLang="ko-KR" sz="1700" dirty="0" smtClean="0"/>
              <a:t> </a:t>
            </a:r>
            <a:r>
              <a:rPr lang="ko-KR" altLang="en-US" sz="1700" dirty="0"/>
              <a:t>파일에 필수 값이 없으면 값을 입력하도록 메시지가 표시되거나 설치가 완전히 중단될 수 </a:t>
            </a:r>
            <a:r>
              <a:rPr lang="ko-KR" altLang="en-US" sz="1700" dirty="0" smtClean="0"/>
              <a:t>있다</a:t>
            </a:r>
            <a:r>
              <a:rPr lang="en-US" altLang="ko-KR" sz="1700" dirty="0" smtClean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462611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500" dirty="0" err="1"/>
              <a:t>Kickstart</a:t>
            </a:r>
            <a:r>
              <a:rPr lang="en-US" altLang="ko-KR" sz="2500" dirty="0"/>
              <a:t> </a:t>
            </a:r>
            <a:r>
              <a:rPr lang="ko-KR" altLang="en-US" sz="2500" dirty="0"/>
              <a:t>설치 단계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RHEL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설치를 자동화하려면 다음 단계를 </a:t>
            </a:r>
            <a:r>
              <a:rPr lang="ko-KR" altLang="en-US" sz="2000" dirty="0" smtClean="0"/>
              <a:t>따르시오</a:t>
            </a:r>
            <a:r>
              <a:rPr lang="en-US" altLang="ko-KR" sz="2000" dirty="0"/>
              <a:t>.</a:t>
            </a:r>
          </a:p>
          <a:p>
            <a:pPr marL="662940" lvl="1" indent="-342900">
              <a:buFont typeface="Wingdings" panose="05000000000000000000" pitchFamily="2" charset="2"/>
              <a:buChar char="Ø"/>
            </a:pPr>
            <a:r>
              <a:rPr lang="en-US" altLang="ko-KR" sz="2000" dirty="0" err="1" smtClean="0"/>
              <a:t>Kickstart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파일을 </a:t>
            </a:r>
            <a:r>
              <a:rPr lang="ko-KR" altLang="en-US" sz="2000" dirty="0" smtClean="0"/>
              <a:t>만든다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662940" lvl="1" indent="-342900">
              <a:buFont typeface="Wingdings" panose="05000000000000000000" pitchFamily="2" charset="2"/>
              <a:buChar char="Ø"/>
            </a:pPr>
            <a:r>
              <a:rPr lang="en-US" altLang="ko-KR" sz="2000" dirty="0" err="1" smtClean="0"/>
              <a:t>Kickstart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파일을 설치 프로그램에 </a:t>
            </a:r>
            <a:r>
              <a:rPr lang="ko-KR" altLang="en-US" sz="2000" dirty="0" smtClean="0"/>
              <a:t>게시한다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662940" lvl="1" indent="-342900"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Anaconda</a:t>
            </a:r>
            <a:r>
              <a:rPr lang="ko-KR" altLang="en-US" sz="2000" dirty="0"/>
              <a:t>를 부팅하고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</a:t>
            </a:r>
            <a:r>
              <a:rPr lang="ko-KR" altLang="en-US" sz="2000" dirty="0" smtClean="0"/>
              <a:t>가리킨다</a:t>
            </a:r>
            <a:r>
              <a:rPr lang="en-US" altLang="ko-KR" sz="2000" dirty="0"/>
              <a:t>.</a:t>
            </a:r>
          </a:p>
          <a:p>
            <a:pPr marL="662940" lvl="1" indent="-342900">
              <a:buFont typeface="Wingdings" panose="05000000000000000000" pitchFamily="2" charset="2"/>
              <a:buChar char="Ø"/>
            </a:pPr>
            <a:r>
              <a:rPr lang="en-US" altLang="ko-KR" sz="2000" dirty="0" err="1" smtClean="0"/>
              <a:t>Kickstart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파일 만들기</a:t>
            </a:r>
          </a:p>
          <a:p>
            <a:r>
              <a:rPr lang="en-US" altLang="ko-KR" sz="2000" dirty="0" smtClean="0"/>
              <a:t>          -  </a:t>
            </a:r>
            <a:r>
              <a:rPr lang="en-US" altLang="ko-KR" sz="2000" dirty="0" err="1" smtClean="0"/>
              <a:t>Kickstart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생성 웹사이트를 </a:t>
            </a:r>
            <a:r>
              <a:rPr lang="ko-KR" altLang="en-US" sz="2000" dirty="0" smtClean="0"/>
              <a:t>사용한다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ko-KR" altLang="en-US" sz="2000" dirty="0" smtClean="0"/>
              <a:t>         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텍스트 </a:t>
            </a:r>
            <a:r>
              <a:rPr lang="ko-KR" altLang="en-US" sz="2000" dirty="0"/>
              <a:t>편집기를 </a:t>
            </a:r>
            <a:r>
              <a:rPr lang="ko-KR" altLang="en-US" sz="2000" dirty="0" smtClean="0"/>
              <a:t>사용한다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Kickstart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생성 </a:t>
            </a:r>
            <a:r>
              <a:rPr lang="ko-KR" altLang="en-US" sz="2000" dirty="0" smtClean="0"/>
              <a:t>웹사이트</a:t>
            </a:r>
            <a:endParaRPr lang="en-US" altLang="ko-KR" sz="2000" dirty="0" smtClean="0"/>
          </a:p>
          <a:p>
            <a:pPr lvl="3"/>
            <a:r>
              <a:rPr lang="en-US" altLang="ko-KR" sz="2000" dirty="0" smtClean="0"/>
              <a:t>(</a:t>
            </a:r>
            <a:r>
              <a:rPr lang="en-US" altLang="ko-KR" sz="2000" dirty="0"/>
              <a:t>https://access.redhat.com/labs/kickstartconfig/)</a:t>
            </a:r>
            <a:r>
              <a:rPr lang="ko-KR" altLang="en-US" sz="2000" dirty="0"/>
              <a:t>에서는 사용자가 입력할 수 있는 대화 상자가 표시되고 사용자의 선택에 따라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지시문</a:t>
            </a:r>
            <a:r>
              <a:rPr lang="ko-KR" altLang="en-US" sz="2000" dirty="0"/>
              <a:t> 텍스트 파일이 </a:t>
            </a:r>
            <a:r>
              <a:rPr lang="ko-KR" altLang="en-US" sz="2000" dirty="0" smtClean="0"/>
              <a:t>생성된다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 lvl="3"/>
            <a:endParaRPr lang="en-US" altLang="ko-KR" sz="2000" dirty="0" smtClean="0"/>
          </a:p>
          <a:p>
            <a:pPr lvl="3"/>
            <a:r>
              <a:rPr lang="ko-KR" altLang="en-US" sz="2000" dirty="0" smtClean="0"/>
              <a:t>각 </a:t>
            </a:r>
            <a:r>
              <a:rPr lang="ko-KR" altLang="en-US" sz="2000" dirty="0"/>
              <a:t>대화 상자는 </a:t>
            </a:r>
            <a:r>
              <a:rPr lang="en-US" altLang="ko-KR" sz="2000" dirty="0"/>
              <a:t>Anaconda </a:t>
            </a:r>
            <a:r>
              <a:rPr lang="ko-KR" altLang="en-US" sz="2000" dirty="0"/>
              <a:t>설치 프로그램의 구성 가능 항목에 </a:t>
            </a:r>
            <a:r>
              <a:rPr lang="ko-KR" altLang="en-US" sz="2000" dirty="0" smtClean="0"/>
              <a:t>해당한다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2622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sz="2500" dirty="0" err="1"/>
              <a:t>Kickstart</a:t>
            </a:r>
            <a:r>
              <a:rPr lang="en-US" altLang="ko-KR" sz="2500" dirty="0"/>
              <a:t> </a:t>
            </a:r>
            <a:r>
              <a:rPr lang="ko-KR" altLang="en-US" sz="2500" dirty="0" err="1"/>
              <a:t>생성기를</a:t>
            </a:r>
            <a:r>
              <a:rPr lang="ko-KR" altLang="en-US" sz="2500" dirty="0"/>
              <a:t> 사용한 기본 </a:t>
            </a:r>
            <a:r>
              <a:rPr lang="ko-KR" altLang="en-US" sz="2500" dirty="0" smtClean="0"/>
              <a:t>구성</a:t>
            </a:r>
            <a:endParaRPr lang="en-US" altLang="ko-KR" sz="2500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927441"/>
            <a:ext cx="7776864" cy="55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11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참고</a:t>
            </a:r>
          </a:p>
          <a:p>
            <a:r>
              <a:rPr lang="ko-KR" altLang="en-US" sz="2000" dirty="0"/>
              <a:t>본 자료 작성 당시의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생성 웹사이트는 </a:t>
            </a:r>
            <a:r>
              <a:rPr lang="en-US" altLang="ko-KR" sz="2000" dirty="0" smtClean="0"/>
              <a:t>RHEL </a:t>
            </a:r>
            <a:r>
              <a:rPr lang="en-US" altLang="ko-KR" sz="2000" dirty="0"/>
              <a:t>8</a:t>
            </a:r>
            <a:r>
              <a:rPr lang="ko-KR" altLang="en-US" sz="2000" dirty="0"/>
              <a:t>을 메뉴 옵션으로 제공하지 </a:t>
            </a:r>
            <a:r>
              <a:rPr lang="ko-KR" altLang="en-US" sz="2000" dirty="0" smtClean="0"/>
              <a:t>않았다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>RHEL </a:t>
            </a:r>
            <a:r>
              <a:rPr lang="en-US" altLang="ko-KR" sz="2000" dirty="0"/>
              <a:t>8 Beta</a:t>
            </a:r>
            <a:r>
              <a:rPr lang="ko-KR" altLang="en-US" sz="2000" dirty="0"/>
              <a:t>가 유효한 </a:t>
            </a:r>
            <a:r>
              <a:rPr lang="ko-KR" altLang="en-US" sz="2000" dirty="0" smtClean="0"/>
              <a:t>선택이었다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처음부터 만드는 작업은 너무 복잡하며 기존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편집하는 것이 일반적이고 </a:t>
            </a:r>
            <a:r>
              <a:rPr lang="ko-KR" altLang="en-US" sz="2000" dirty="0" smtClean="0"/>
              <a:t>유용하다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설치를 </a:t>
            </a:r>
            <a:r>
              <a:rPr lang="ko-KR" altLang="en-US" sz="2000" dirty="0"/>
              <a:t>수행할 때마다 설치에 사용된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지시문이</a:t>
            </a:r>
            <a:r>
              <a:rPr lang="ko-KR" altLang="en-US" sz="2000" dirty="0"/>
              <a:t> 들어 있는 </a:t>
            </a:r>
            <a:r>
              <a:rPr lang="en-US" altLang="ko-KR" sz="2000" dirty="0"/>
              <a:t>/root/anaconda-</a:t>
            </a:r>
            <a:r>
              <a:rPr lang="en-US" altLang="ko-KR" sz="2000" dirty="0" err="1"/>
              <a:t>ks.cfg</a:t>
            </a:r>
            <a:r>
              <a:rPr lang="en-US" altLang="ko-KR" sz="2000" dirty="0"/>
              <a:t> </a:t>
            </a:r>
            <a:r>
              <a:rPr lang="ko-KR" altLang="en-US" sz="2000" dirty="0"/>
              <a:t>파일이 </a:t>
            </a:r>
            <a:r>
              <a:rPr lang="ko-KR" altLang="en-US" sz="2000" dirty="0" smtClean="0"/>
              <a:t>생성된다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r>
              <a:rPr lang="ko-KR" altLang="en-US" sz="2000" dirty="0" smtClean="0"/>
              <a:t>수동으로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만들 때 이 파일로 시작하면 </a:t>
            </a:r>
            <a:r>
              <a:rPr lang="ko-KR" altLang="en-US" sz="2000" dirty="0" smtClean="0"/>
              <a:t>좋다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ksvalidator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파일에서 구문 오류를 점검하는 </a:t>
            </a:r>
            <a:r>
              <a:rPr lang="ko-KR" altLang="en-US" sz="2000" dirty="0" smtClean="0"/>
              <a:t>유틸리티이다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이 유틸리티는 키워드와 옵션이 적절하게 사용되는지 확인하지만 </a:t>
            </a:r>
            <a:r>
              <a:rPr lang="en-US" altLang="ko-KR" sz="2000" dirty="0"/>
              <a:t>URL </a:t>
            </a:r>
            <a:r>
              <a:rPr lang="ko-KR" altLang="en-US" sz="2000" dirty="0"/>
              <a:t>경로</a:t>
            </a:r>
            <a:r>
              <a:rPr lang="en-US" altLang="ko-KR" sz="2000" dirty="0"/>
              <a:t>, </a:t>
            </a:r>
            <a:r>
              <a:rPr lang="ko-KR" altLang="en-US" sz="2000" dirty="0"/>
              <a:t>개별 패키지나 그룹 및 </a:t>
            </a:r>
            <a:r>
              <a:rPr lang="en-US" altLang="ko-KR" sz="2000" dirty="0"/>
              <a:t>%post </a:t>
            </a:r>
            <a:r>
              <a:rPr lang="ko-KR" altLang="en-US" sz="2000" dirty="0"/>
              <a:t>또는 </a:t>
            </a:r>
            <a:r>
              <a:rPr lang="en-US" altLang="ko-KR" sz="2000" dirty="0"/>
              <a:t>%pre </a:t>
            </a:r>
            <a:r>
              <a:rPr lang="ko-KR" altLang="en-US" sz="2000" dirty="0"/>
              <a:t>스크립트 부분이 제대로 수행되는지는 확인하지 </a:t>
            </a:r>
            <a:r>
              <a:rPr lang="ko-KR" altLang="en-US" sz="2000" dirty="0" smtClean="0"/>
              <a:t>않는다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610719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참고</a:t>
            </a:r>
          </a:p>
          <a:p>
            <a:r>
              <a:rPr lang="ko-KR" altLang="en-US" sz="2000" dirty="0"/>
              <a:t>본 자료 작성 당시의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생성 웹사이트는 </a:t>
            </a:r>
            <a:r>
              <a:rPr lang="en-US" altLang="ko-KR" sz="2000" dirty="0" smtClean="0"/>
              <a:t>RHEL </a:t>
            </a:r>
            <a:r>
              <a:rPr lang="en-US" altLang="ko-KR" sz="2000" dirty="0"/>
              <a:t>8</a:t>
            </a:r>
            <a:r>
              <a:rPr lang="ko-KR" altLang="en-US" sz="2000" dirty="0"/>
              <a:t>을 메뉴 옵션으로 제공하지 않았습니다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>RHEL </a:t>
            </a:r>
            <a:r>
              <a:rPr lang="en-US" altLang="ko-KR" sz="2000" dirty="0"/>
              <a:t>8 Beta</a:t>
            </a:r>
            <a:r>
              <a:rPr lang="ko-KR" altLang="en-US" sz="2000" dirty="0"/>
              <a:t>가 유효한 선택이었습니다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처음부터 만드는 작업은 너무 복잡하며 기존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편집하는 것이 일반적이고 </a:t>
            </a:r>
            <a:r>
              <a:rPr lang="ko-KR" altLang="en-US" sz="2000" dirty="0" smtClean="0"/>
              <a:t>유용하다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설치를 수행할 때마다 설치에 사용된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지시문이</a:t>
            </a:r>
            <a:r>
              <a:rPr lang="ko-KR" altLang="en-US" sz="2000" dirty="0"/>
              <a:t> 들어 있는 </a:t>
            </a:r>
            <a:r>
              <a:rPr lang="en-US" altLang="ko-KR" sz="2000" dirty="0"/>
              <a:t>/root/anaconda-</a:t>
            </a:r>
            <a:r>
              <a:rPr lang="en-US" altLang="ko-KR" sz="2000" dirty="0" err="1"/>
              <a:t>ks.cfg</a:t>
            </a:r>
            <a:r>
              <a:rPr lang="en-US" altLang="ko-KR" sz="2000" dirty="0"/>
              <a:t> </a:t>
            </a:r>
            <a:r>
              <a:rPr lang="ko-KR" altLang="en-US" sz="2000" dirty="0"/>
              <a:t>파일이 </a:t>
            </a:r>
            <a:r>
              <a:rPr lang="ko-KR" altLang="en-US" sz="2000" dirty="0" smtClean="0"/>
              <a:t>생성된다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수동으로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만들 때 이 파일로 시작하면 좋습니다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ksvalidator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파일에서 구문 오류를 점검하는 </a:t>
            </a:r>
            <a:r>
              <a:rPr lang="ko-KR" altLang="en-US" sz="2000" dirty="0" smtClean="0"/>
              <a:t>유틸리티이다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이 유틸리티는 키워드와 옵션이 적절하게 사용되는지 확인하지만 </a:t>
            </a:r>
            <a:r>
              <a:rPr lang="en-US" altLang="ko-KR" sz="2000" dirty="0"/>
              <a:t>URL </a:t>
            </a:r>
            <a:r>
              <a:rPr lang="ko-KR" altLang="en-US" sz="2000" dirty="0"/>
              <a:t>경로</a:t>
            </a:r>
            <a:r>
              <a:rPr lang="en-US" altLang="ko-KR" sz="2000" dirty="0"/>
              <a:t>, </a:t>
            </a:r>
            <a:r>
              <a:rPr lang="ko-KR" altLang="en-US" sz="2000" dirty="0"/>
              <a:t>개별 패키지나 그룹 및 </a:t>
            </a:r>
            <a:r>
              <a:rPr lang="en-US" altLang="ko-KR" sz="2000" dirty="0"/>
              <a:t>%post </a:t>
            </a:r>
            <a:r>
              <a:rPr lang="ko-KR" altLang="en-US" sz="2000" dirty="0"/>
              <a:t>또는 </a:t>
            </a:r>
            <a:r>
              <a:rPr lang="en-US" altLang="ko-KR" sz="2000" dirty="0"/>
              <a:t>%pre </a:t>
            </a:r>
            <a:r>
              <a:rPr lang="ko-KR" altLang="en-US" sz="2000" dirty="0"/>
              <a:t>스크립트 부분이 제대로 수행되는지는 확인하지 않습니다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예를 </a:t>
            </a:r>
            <a:r>
              <a:rPr lang="ko-KR" altLang="en-US" sz="2000" dirty="0"/>
              <a:t>들어</a:t>
            </a:r>
            <a:r>
              <a:rPr lang="en-US" altLang="ko-KR" sz="2000" dirty="0"/>
              <a:t>, firewall --disabled </a:t>
            </a:r>
            <a:r>
              <a:rPr lang="ko-KR" altLang="en-US" sz="2000" dirty="0" err="1"/>
              <a:t>지시문의</a:t>
            </a:r>
            <a:r>
              <a:rPr lang="ko-KR" altLang="en-US" sz="2000" dirty="0"/>
              <a:t> 철자가 잘못된 경우 </a:t>
            </a:r>
            <a:r>
              <a:rPr lang="en-US" altLang="ko-KR" sz="2000" dirty="0" err="1"/>
              <a:t>ksvalidator</a:t>
            </a:r>
            <a:r>
              <a:rPr lang="ko-KR" altLang="en-US" sz="2000" dirty="0"/>
              <a:t>에서 다음 중 한 가지 오류가 발생할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[</a:t>
            </a:r>
            <a:r>
              <a:rPr lang="en-US" altLang="ko-KR" sz="2000" dirty="0" err="1"/>
              <a:t>user@host</a:t>
            </a:r>
            <a:r>
              <a:rPr lang="en-US" altLang="ko-KR" sz="2000" dirty="0"/>
              <a:t> ~]$ </a:t>
            </a:r>
            <a:r>
              <a:rPr lang="en-US" altLang="ko-KR" sz="2000" dirty="0" err="1"/>
              <a:t>ksvalidator</a:t>
            </a:r>
            <a:r>
              <a:rPr lang="en-US" altLang="ko-KR" sz="2000" dirty="0"/>
              <a:t> /</a:t>
            </a:r>
            <a:r>
              <a:rPr lang="en-US" altLang="ko-KR" sz="2000" dirty="0" err="1"/>
              <a:t>tmp</a:t>
            </a:r>
            <a:r>
              <a:rPr lang="en-US" altLang="ko-KR" sz="2000" dirty="0"/>
              <a:t>/anaconda-</a:t>
            </a:r>
            <a:r>
              <a:rPr lang="en-US" altLang="ko-KR" sz="2000" dirty="0" err="1"/>
              <a:t>ks.cfg</a:t>
            </a:r>
            <a:endParaRPr lang="en-US" altLang="ko-KR" sz="2000" dirty="0"/>
          </a:p>
          <a:p>
            <a:r>
              <a:rPr lang="en-US" altLang="ko-KR" sz="2000" dirty="0"/>
              <a:t>The following problem occurred on line 10 of the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file:</a:t>
            </a:r>
          </a:p>
          <a:p>
            <a:endParaRPr lang="en-US" altLang="ko-KR" sz="2000" dirty="0"/>
          </a:p>
          <a:p>
            <a:r>
              <a:rPr lang="en-US" altLang="ko-KR" sz="2000" dirty="0"/>
              <a:t>Unknown command: </a:t>
            </a:r>
            <a:r>
              <a:rPr lang="en-US" altLang="ko-KR" sz="2000" dirty="0" err="1"/>
              <a:t>frewall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[</a:t>
            </a:r>
            <a:r>
              <a:rPr lang="en-US" altLang="ko-KR" sz="2000" dirty="0" err="1"/>
              <a:t>user@host</a:t>
            </a:r>
            <a:r>
              <a:rPr lang="en-US" altLang="ko-KR" sz="2000" dirty="0"/>
              <a:t> ~]$ </a:t>
            </a:r>
            <a:r>
              <a:rPr lang="en-US" altLang="ko-KR" sz="2000" dirty="0" err="1"/>
              <a:t>ksvalidator</a:t>
            </a:r>
            <a:r>
              <a:rPr lang="en-US" altLang="ko-KR" sz="2000" dirty="0"/>
              <a:t> /</a:t>
            </a:r>
            <a:r>
              <a:rPr lang="en-US" altLang="ko-KR" sz="2000" dirty="0" err="1"/>
              <a:t>tmp</a:t>
            </a:r>
            <a:r>
              <a:rPr lang="en-US" altLang="ko-KR" sz="2000" dirty="0"/>
              <a:t>/anaconda-</a:t>
            </a:r>
            <a:r>
              <a:rPr lang="en-US" altLang="ko-KR" sz="2000" dirty="0" err="1"/>
              <a:t>ks.cfg</a:t>
            </a:r>
            <a:endParaRPr lang="en-US" altLang="ko-KR" sz="2000" dirty="0"/>
          </a:p>
          <a:p>
            <a:r>
              <a:rPr lang="en-US" altLang="ko-KR" sz="2000" dirty="0"/>
              <a:t>The following problem occurred on line 10 of the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file:</a:t>
            </a:r>
          </a:p>
          <a:p>
            <a:endParaRPr lang="en-US" altLang="ko-KR" sz="2000" dirty="0"/>
          </a:p>
          <a:p>
            <a:r>
              <a:rPr lang="en-US" altLang="ko-KR" sz="2000" dirty="0"/>
              <a:t>no such option: --</a:t>
            </a:r>
            <a:r>
              <a:rPr lang="en-US" altLang="ko-KR" sz="2000" dirty="0" err="1"/>
              <a:t>dsabled</a:t>
            </a:r>
            <a:endParaRPr lang="en-US" altLang="ko-KR" sz="2000" dirty="0"/>
          </a:p>
          <a:p>
            <a:r>
              <a:rPr lang="en-US" altLang="ko-KR" sz="2000" dirty="0" err="1"/>
              <a:t>pykickstart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패키지는 </a:t>
            </a:r>
            <a:r>
              <a:rPr lang="en-US" altLang="ko-KR" sz="2000" dirty="0" err="1"/>
              <a:t>ksvalidator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제공한다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516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  <a:p>
            <a:r>
              <a:rPr lang="ko-KR" altLang="en-US" dirty="0"/>
              <a:t>본 자료 작성 당시의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생성 웹사이트는 </a:t>
            </a:r>
            <a:r>
              <a:rPr lang="en-US" altLang="ko-KR" dirty="0" smtClean="0"/>
              <a:t>RHEL </a:t>
            </a:r>
            <a:r>
              <a:rPr lang="en-US" altLang="ko-KR" dirty="0"/>
              <a:t>8</a:t>
            </a:r>
            <a:r>
              <a:rPr lang="ko-KR" altLang="en-US" dirty="0"/>
              <a:t>을 메뉴 옵션으로 제공하지 않았습니다</a:t>
            </a:r>
            <a:r>
              <a:rPr lang="en-US" altLang="ko-KR" dirty="0"/>
              <a:t>. </a:t>
            </a:r>
            <a:r>
              <a:rPr lang="en-US" altLang="ko-KR" dirty="0" smtClean="0"/>
              <a:t>RHEL </a:t>
            </a:r>
            <a:r>
              <a:rPr lang="en-US" altLang="ko-KR" dirty="0"/>
              <a:t>8 Beta</a:t>
            </a:r>
            <a:r>
              <a:rPr lang="ko-KR" altLang="en-US" dirty="0"/>
              <a:t>가 유효한 선택이었습니다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파일을 처음부터 만드는 작업은 너무 복잡하며 기존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파일을 편집하는 것이 일반적이고 </a:t>
            </a:r>
            <a:r>
              <a:rPr lang="ko-KR" altLang="en-US" dirty="0" smtClean="0"/>
              <a:t>유용하다</a:t>
            </a:r>
            <a:r>
              <a:rPr lang="en-US" altLang="ko-KR" dirty="0" smtClean="0"/>
              <a:t>. </a:t>
            </a:r>
            <a:r>
              <a:rPr lang="ko-KR" altLang="en-US" dirty="0"/>
              <a:t>설치를 수행할 때마다 설치에 사용된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 err="1"/>
              <a:t>지시문이</a:t>
            </a:r>
            <a:r>
              <a:rPr lang="ko-KR" altLang="en-US" dirty="0"/>
              <a:t> 들어 있는 </a:t>
            </a:r>
            <a:r>
              <a:rPr lang="en-US" altLang="ko-KR" dirty="0"/>
              <a:t>/root/anaconda-</a:t>
            </a:r>
            <a:r>
              <a:rPr lang="en-US" altLang="ko-KR" dirty="0" err="1"/>
              <a:t>ks.cfg</a:t>
            </a:r>
            <a:r>
              <a:rPr lang="en-US" altLang="ko-KR" dirty="0"/>
              <a:t> </a:t>
            </a:r>
            <a:r>
              <a:rPr lang="ko-KR" altLang="en-US" dirty="0"/>
              <a:t>파일이 </a:t>
            </a:r>
            <a:r>
              <a:rPr lang="ko-KR" altLang="en-US" dirty="0" smtClean="0"/>
              <a:t>생성된다</a:t>
            </a:r>
            <a:r>
              <a:rPr lang="en-US" altLang="ko-KR" dirty="0" smtClean="0"/>
              <a:t>. </a:t>
            </a:r>
            <a:r>
              <a:rPr lang="ko-KR" altLang="en-US" dirty="0"/>
              <a:t>수동으로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파일을 만들 때 이 파일로 시작하면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ksvalidator</a:t>
            </a:r>
            <a:r>
              <a:rPr lang="ko-KR" altLang="en-US" dirty="0"/>
              <a:t>는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파일에서 구문 오류를 점검하는 </a:t>
            </a:r>
            <a:r>
              <a:rPr lang="ko-KR" altLang="en-US" dirty="0" smtClean="0"/>
              <a:t>유틸리티이다</a:t>
            </a:r>
            <a:r>
              <a:rPr lang="en-US" altLang="ko-KR" dirty="0" smtClean="0"/>
              <a:t>. </a:t>
            </a:r>
            <a:r>
              <a:rPr lang="ko-KR" altLang="en-US" dirty="0"/>
              <a:t>이 유틸리티는 키워드와 옵션이 적절하게 사용되는지 확인하지만 </a:t>
            </a:r>
            <a:r>
              <a:rPr lang="en-US" altLang="ko-KR" dirty="0"/>
              <a:t>URL </a:t>
            </a:r>
            <a:r>
              <a:rPr lang="ko-KR" altLang="en-US" dirty="0"/>
              <a:t>경로</a:t>
            </a:r>
            <a:r>
              <a:rPr lang="en-US" altLang="ko-KR" dirty="0"/>
              <a:t>, </a:t>
            </a:r>
            <a:r>
              <a:rPr lang="ko-KR" altLang="en-US" dirty="0"/>
              <a:t>개별 패키지나 그룹 및 </a:t>
            </a:r>
            <a:r>
              <a:rPr lang="en-US" altLang="ko-KR" dirty="0"/>
              <a:t>%post </a:t>
            </a:r>
            <a:r>
              <a:rPr lang="ko-KR" altLang="en-US" dirty="0"/>
              <a:t>또는 </a:t>
            </a:r>
            <a:r>
              <a:rPr lang="en-US" altLang="ko-KR" dirty="0"/>
              <a:t>%pre </a:t>
            </a:r>
            <a:r>
              <a:rPr lang="ko-KR" altLang="en-US" dirty="0"/>
              <a:t>스크립트 부분이 제대로 수행되는지는 확인하지 않습니다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firewall --disabled </a:t>
            </a:r>
            <a:r>
              <a:rPr lang="ko-KR" altLang="en-US" dirty="0" err="1"/>
              <a:t>지시문의</a:t>
            </a:r>
            <a:r>
              <a:rPr lang="ko-KR" altLang="en-US" dirty="0"/>
              <a:t> 철자가 잘못된 경우 </a:t>
            </a:r>
            <a:r>
              <a:rPr lang="en-US" altLang="ko-KR" dirty="0" err="1"/>
              <a:t>ksvalidator</a:t>
            </a:r>
            <a:r>
              <a:rPr lang="ko-KR" altLang="en-US" dirty="0"/>
              <a:t>에서 다음 중 한 가지 오류가 발생할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</a:t>
            </a:r>
            <a:r>
              <a:rPr lang="en-US" altLang="ko-KR" dirty="0" err="1"/>
              <a:t>ksvalidator</a:t>
            </a:r>
            <a:r>
              <a:rPr lang="en-US" altLang="ko-KR" dirty="0"/>
              <a:t> /</a:t>
            </a:r>
            <a:r>
              <a:rPr lang="en-US" altLang="ko-KR" dirty="0" err="1"/>
              <a:t>tmp</a:t>
            </a:r>
            <a:r>
              <a:rPr lang="en-US" altLang="ko-KR" dirty="0"/>
              <a:t>/anaconda-</a:t>
            </a:r>
            <a:r>
              <a:rPr lang="en-US" altLang="ko-KR" dirty="0" err="1"/>
              <a:t>ks.cfg</a:t>
            </a:r>
            <a:endParaRPr lang="en-US" altLang="ko-KR" dirty="0"/>
          </a:p>
          <a:p>
            <a:r>
              <a:rPr lang="en-US" altLang="ko-KR" dirty="0"/>
              <a:t>The following problem occurred on line 10 of the </a:t>
            </a:r>
            <a:r>
              <a:rPr lang="en-US" altLang="ko-KR" dirty="0" err="1"/>
              <a:t>kickstart</a:t>
            </a:r>
            <a:r>
              <a:rPr lang="en-US" altLang="ko-KR" dirty="0"/>
              <a:t> file:</a:t>
            </a:r>
          </a:p>
          <a:p>
            <a:endParaRPr lang="en-US" altLang="ko-KR" dirty="0"/>
          </a:p>
          <a:p>
            <a:r>
              <a:rPr lang="en-US" altLang="ko-KR" dirty="0"/>
              <a:t>Unknown command: </a:t>
            </a:r>
            <a:r>
              <a:rPr lang="en-US" altLang="ko-KR" dirty="0" err="1"/>
              <a:t>frewall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</a:t>
            </a:r>
            <a:r>
              <a:rPr lang="en-US" altLang="ko-KR" dirty="0" err="1"/>
              <a:t>ksvalidator</a:t>
            </a:r>
            <a:r>
              <a:rPr lang="en-US" altLang="ko-KR" dirty="0"/>
              <a:t> /</a:t>
            </a:r>
            <a:r>
              <a:rPr lang="en-US" altLang="ko-KR" dirty="0" err="1"/>
              <a:t>tmp</a:t>
            </a:r>
            <a:r>
              <a:rPr lang="en-US" altLang="ko-KR" dirty="0"/>
              <a:t>/anaconda-</a:t>
            </a:r>
            <a:r>
              <a:rPr lang="en-US" altLang="ko-KR" dirty="0" err="1"/>
              <a:t>ks.cfg</a:t>
            </a:r>
            <a:endParaRPr lang="en-US" altLang="ko-KR" dirty="0"/>
          </a:p>
          <a:p>
            <a:r>
              <a:rPr lang="en-US" altLang="ko-KR" dirty="0"/>
              <a:t>The following problem occurred on line 10 of the </a:t>
            </a:r>
            <a:r>
              <a:rPr lang="en-US" altLang="ko-KR" dirty="0" err="1"/>
              <a:t>kickstart</a:t>
            </a:r>
            <a:r>
              <a:rPr lang="en-US" altLang="ko-KR" dirty="0"/>
              <a:t> file:</a:t>
            </a:r>
          </a:p>
          <a:p>
            <a:endParaRPr lang="en-US" altLang="ko-KR" dirty="0"/>
          </a:p>
          <a:p>
            <a:r>
              <a:rPr lang="en-US" altLang="ko-KR" dirty="0"/>
              <a:t>no such option: --</a:t>
            </a:r>
            <a:r>
              <a:rPr lang="en-US" altLang="ko-KR" dirty="0" err="1"/>
              <a:t>dsabled</a:t>
            </a:r>
            <a:endParaRPr lang="en-US" altLang="ko-KR" dirty="0"/>
          </a:p>
          <a:p>
            <a:r>
              <a:rPr lang="en-US" altLang="ko-KR" dirty="0" err="1"/>
              <a:t>pykickstart</a:t>
            </a:r>
            <a:r>
              <a:rPr lang="en-US" altLang="ko-KR" dirty="0"/>
              <a:t> </a:t>
            </a:r>
            <a:r>
              <a:rPr lang="ko-KR" altLang="en-US" dirty="0"/>
              <a:t>패키지는 </a:t>
            </a:r>
            <a:r>
              <a:rPr lang="en-US" altLang="ko-KR" dirty="0" err="1"/>
              <a:t>ksvalidator</a:t>
            </a:r>
            <a:r>
              <a:rPr lang="ko-KR" altLang="en-US" dirty="0"/>
              <a:t>를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7342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/>
              <a:t>Anaconda</a:t>
            </a:r>
            <a:r>
              <a:rPr lang="ko-KR" altLang="en-US" dirty="0"/>
              <a:t>에 게시</a:t>
            </a:r>
          </a:p>
          <a:p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파일을 다음 위치 중 하나에 배치하여 설치 프로그램에서 사용할 수 있도록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FTP, HTTP </a:t>
            </a:r>
            <a:r>
              <a:rPr lang="ko-KR" altLang="en-US" dirty="0"/>
              <a:t>또는 </a:t>
            </a:r>
            <a:r>
              <a:rPr lang="en-US" altLang="ko-KR" dirty="0"/>
              <a:t>NFS</a:t>
            </a:r>
            <a:r>
              <a:rPr lang="ko-KR" altLang="en-US" dirty="0"/>
              <a:t>를 사용하여 설치 시 사용할 수 있는 네트워크 서버</a:t>
            </a:r>
          </a:p>
          <a:p>
            <a:endParaRPr lang="ko-KR" altLang="en-US" dirty="0"/>
          </a:p>
          <a:p>
            <a:r>
              <a:rPr lang="ko-KR" altLang="en-US" dirty="0"/>
              <a:t>사용 가능한 </a:t>
            </a:r>
            <a:r>
              <a:rPr lang="en-US" altLang="ko-KR" dirty="0"/>
              <a:t>USB </a:t>
            </a:r>
            <a:r>
              <a:rPr lang="ko-KR" altLang="en-US" dirty="0"/>
              <a:t>디스크 또는 </a:t>
            </a:r>
            <a:r>
              <a:rPr lang="en-US" altLang="ko-KR" dirty="0"/>
              <a:t>CD-ROM</a:t>
            </a:r>
          </a:p>
          <a:p>
            <a:endParaRPr lang="en-US" altLang="ko-KR" dirty="0"/>
          </a:p>
          <a:p>
            <a:r>
              <a:rPr lang="ko-KR" altLang="en-US" dirty="0"/>
              <a:t>설치할 시스템의 로컬 하드 디스크</a:t>
            </a:r>
          </a:p>
          <a:p>
            <a:endParaRPr lang="ko-KR" altLang="en-US" dirty="0"/>
          </a:p>
          <a:p>
            <a:r>
              <a:rPr lang="ko-KR" altLang="en-US" dirty="0"/>
              <a:t>자동 설치를 시작하려면 설치 프로그램에서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파일에 액세스해야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  <a:r>
              <a:rPr lang="ko-KR" altLang="en-US" dirty="0"/>
              <a:t>가장 일반적인 자동화 방법에서는 </a:t>
            </a:r>
            <a:r>
              <a:rPr lang="en-US" altLang="ko-KR" dirty="0"/>
              <a:t>FTP, </a:t>
            </a:r>
            <a:r>
              <a:rPr lang="ko-KR" altLang="en-US" dirty="0"/>
              <a:t>웹 또는 </a:t>
            </a:r>
            <a:r>
              <a:rPr lang="en-US" altLang="ko-KR" dirty="0"/>
              <a:t>NFS </a:t>
            </a:r>
            <a:r>
              <a:rPr lang="ko-KR" altLang="en-US" dirty="0"/>
              <a:t>서버와 같은 네트워크 서버를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 </a:t>
            </a:r>
            <a:r>
              <a:rPr lang="ko-KR" altLang="en-US" dirty="0"/>
              <a:t>네트워크 서버를 사용하면 한 번만 변경하여 변경 사항을 이후의 여러 설치에 즉시 사용할 수 있으므로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파일을 쉽게 유지 관리할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USB </a:t>
            </a:r>
            <a:r>
              <a:rPr lang="ko-KR" altLang="en-US" dirty="0"/>
              <a:t>또는 </a:t>
            </a:r>
            <a:r>
              <a:rPr lang="en-US" altLang="ko-KR" dirty="0"/>
              <a:t>CD-ROM</a:t>
            </a:r>
            <a:r>
              <a:rPr lang="ko-KR" altLang="en-US" dirty="0"/>
              <a:t>에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파일을 제공해도 </a:t>
            </a:r>
            <a:r>
              <a:rPr lang="ko-KR" altLang="en-US" dirty="0" err="1" smtClean="0"/>
              <a:t>편리한다</a:t>
            </a:r>
            <a:r>
              <a:rPr lang="en-US" altLang="ko-KR" dirty="0" smtClean="0"/>
              <a:t>.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파일은 설치를 시작하는 데 사용하는 부팅 미디어에 </a:t>
            </a:r>
            <a:r>
              <a:rPr lang="ko-KR" altLang="en-US" dirty="0" err="1"/>
              <a:t>임베드할</a:t>
            </a:r>
            <a:r>
              <a:rPr lang="ko-KR" altLang="en-US" dirty="0"/>
              <a:t>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/>
              <a:t>그러나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파일이 변경되면 새 설치 미디어를 생성해야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파일을 로컬 디스크에 제공하면 시스템을 신속하게 다시 빌드할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66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클라우드</a:t>
            </a:r>
            <a:r>
              <a:rPr lang="ko-KR" altLang="en-US" sz="2000" dirty="0"/>
              <a:t> 또는 엔터프라이즈 가상화 환경에서 가상 시스템으로 배포할 준비가 된 사전 빌드 시스템 디스크가 들어 있는 </a:t>
            </a:r>
            <a:r>
              <a:rPr lang="en-US" altLang="ko-KR" sz="2000" dirty="0"/>
              <a:t>QCOW2 </a:t>
            </a:r>
            <a:r>
              <a:rPr lang="ko-KR" altLang="en-US" sz="2000" dirty="0"/>
              <a:t>이미지</a:t>
            </a:r>
            <a:r>
              <a:rPr lang="en-US" altLang="ko-KR" sz="2000" dirty="0"/>
              <a:t>. QCOW2(QEMU </a:t>
            </a:r>
            <a:r>
              <a:rPr lang="ko-KR" altLang="en-US" sz="2000" dirty="0"/>
              <a:t>기록 중 복사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r>
              <a:rPr lang="en-US" altLang="ko-KR" sz="2000" dirty="0"/>
              <a:t>Red Hat</a:t>
            </a:r>
            <a:r>
              <a:rPr lang="ko-KR" altLang="en-US" sz="2000" dirty="0"/>
              <a:t>에서 사용하는 표준 이미지 형식이다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Red </a:t>
            </a:r>
            <a:r>
              <a:rPr lang="en-US" altLang="ko-KR" sz="2000" dirty="0"/>
              <a:t>Hat</a:t>
            </a:r>
            <a:r>
              <a:rPr lang="ko-KR" altLang="en-US" sz="2000" dirty="0"/>
              <a:t>은 지원되는 </a:t>
            </a:r>
            <a:r>
              <a:rPr lang="en-US" altLang="ko-KR" sz="2000" dirty="0"/>
              <a:t>4</a:t>
            </a:r>
            <a:r>
              <a:rPr lang="ko-KR" altLang="en-US" sz="2000" dirty="0"/>
              <a:t>가지 프로세서 아키텍처</a:t>
            </a:r>
            <a:r>
              <a:rPr lang="en-US" altLang="ko-KR" sz="2000" dirty="0"/>
              <a:t>(x86 64</a:t>
            </a:r>
            <a:r>
              <a:rPr lang="ko-KR" altLang="en-US" sz="2000" dirty="0"/>
              <a:t>비트</a:t>
            </a:r>
            <a:r>
              <a:rPr lang="en-US" altLang="ko-KR" sz="2000" dirty="0"/>
              <a:t>(AMD </a:t>
            </a:r>
            <a:r>
              <a:rPr lang="ko-KR" altLang="en-US" sz="2000" dirty="0"/>
              <a:t>및 </a:t>
            </a:r>
            <a:r>
              <a:rPr lang="en-US" altLang="ko-KR" sz="2000" dirty="0"/>
              <a:t>Intel), IBM Power Systems(Little Endian), IBM Z, ARM 64</a:t>
            </a:r>
            <a:r>
              <a:rPr lang="ko-KR" altLang="en-US" sz="2000" dirty="0"/>
              <a:t>비트</a:t>
            </a:r>
            <a:r>
              <a:rPr lang="en-US" altLang="ko-KR" sz="2000" dirty="0"/>
              <a:t>)</a:t>
            </a:r>
            <a:r>
              <a:rPr lang="ko-KR" altLang="en-US" sz="2000" dirty="0"/>
              <a:t>에 대한 설치 미디어를 </a:t>
            </a:r>
            <a:r>
              <a:rPr lang="ko-KR" altLang="en-US" sz="2000" dirty="0" smtClean="0"/>
              <a:t>제공한다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다운로드가 끝나면 </a:t>
            </a:r>
            <a:r>
              <a:rPr lang="en-US" altLang="ko-KR" sz="2000" dirty="0"/>
              <a:t>DVD</a:t>
            </a:r>
            <a:r>
              <a:rPr lang="ko-KR" altLang="en-US" sz="2000" dirty="0"/>
              <a:t>를 굽거나 </a:t>
            </a:r>
            <a:r>
              <a:rPr lang="en-US" altLang="ko-KR" sz="2000" dirty="0"/>
              <a:t>ISO</a:t>
            </a:r>
            <a:r>
              <a:rPr lang="ko-KR" altLang="en-US" sz="2000" dirty="0"/>
              <a:t>를 물리 미디어로 부팅하거나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각각 </a:t>
            </a:r>
            <a:r>
              <a:rPr lang="en-US" altLang="ko-KR" sz="2000" dirty="0"/>
              <a:t>USB </a:t>
            </a:r>
            <a:r>
              <a:rPr lang="ko-KR" altLang="en-US" sz="2000" dirty="0"/>
              <a:t>플래시 드라이브 등으로 복사하거나 네트워크 서버에서 각각을 게시하여 자동화된 </a:t>
            </a:r>
            <a:r>
              <a:rPr lang="en-US" altLang="ko-KR" sz="2000" dirty="0" err="1"/>
              <a:t>Kickstart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사용한다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4812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Anaconda</a:t>
            </a:r>
            <a:r>
              <a:rPr lang="ko-KR" altLang="en-US" dirty="0"/>
              <a:t>를 부팅하고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파일을 가리킵니다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방법을 선택하면 </a:t>
            </a:r>
            <a:r>
              <a:rPr lang="en-US" altLang="ko-KR" dirty="0" err="1"/>
              <a:t>inst.ks</a:t>
            </a:r>
            <a:r>
              <a:rPr lang="en-US" altLang="ko-KR" dirty="0"/>
              <a:t>=LOCATION </a:t>
            </a:r>
            <a:r>
              <a:rPr lang="ko-KR" altLang="en-US" dirty="0"/>
              <a:t>매개 변수를 설치 커널에 전달하여 설치 프로그램에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파일의 위치가 </a:t>
            </a:r>
            <a:r>
              <a:rPr lang="ko-KR" altLang="en-US" dirty="0" smtClean="0"/>
              <a:t>표시된다</a:t>
            </a:r>
            <a:r>
              <a:rPr lang="en-US" altLang="ko-KR" dirty="0" smtClean="0"/>
              <a:t>. </a:t>
            </a:r>
            <a:r>
              <a:rPr lang="ko-KR" altLang="en-US" dirty="0"/>
              <a:t>일부 예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 err="1"/>
              <a:t>inst.ks</a:t>
            </a:r>
            <a:r>
              <a:rPr lang="en-US" altLang="ko-KR" dirty="0"/>
              <a:t>=http://server/dir/file</a:t>
            </a:r>
          </a:p>
          <a:p>
            <a:endParaRPr lang="en-US" altLang="ko-KR" dirty="0"/>
          </a:p>
          <a:p>
            <a:r>
              <a:rPr lang="en-US" altLang="ko-KR" dirty="0" err="1"/>
              <a:t>inst.ks</a:t>
            </a:r>
            <a:r>
              <a:rPr lang="en-US" altLang="ko-KR" dirty="0"/>
              <a:t>=ftp://server/dir/file</a:t>
            </a:r>
          </a:p>
          <a:p>
            <a:endParaRPr lang="en-US" altLang="ko-KR" dirty="0"/>
          </a:p>
          <a:p>
            <a:r>
              <a:rPr lang="en-US" altLang="ko-KR" dirty="0" err="1"/>
              <a:t>inst.ks</a:t>
            </a:r>
            <a:r>
              <a:rPr lang="en-US" altLang="ko-KR" dirty="0"/>
              <a:t>=</a:t>
            </a:r>
            <a:r>
              <a:rPr lang="en-US" altLang="ko-KR" dirty="0" err="1"/>
              <a:t>nfs:server</a:t>
            </a:r>
            <a:r>
              <a:rPr lang="en-US" altLang="ko-KR" dirty="0"/>
              <a:t>:/</a:t>
            </a:r>
            <a:r>
              <a:rPr lang="en-US" altLang="ko-KR" dirty="0" err="1"/>
              <a:t>dir</a:t>
            </a:r>
            <a:r>
              <a:rPr lang="en-US" altLang="ko-KR" dirty="0"/>
              <a:t>/file</a:t>
            </a:r>
          </a:p>
          <a:p>
            <a:endParaRPr lang="en-US" altLang="ko-KR" dirty="0"/>
          </a:p>
          <a:p>
            <a:r>
              <a:rPr lang="en-US" altLang="ko-KR" dirty="0" err="1"/>
              <a:t>inst.ks</a:t>
            </a:r>
            <a:r>
              <a:rPr lang="en-US" altLang="ko-KR" dirty="0"/>
              <a:t>=</a:t>
            </a:r>
            <a:r>
              <a:rPr lang="en-US" altLang="ko-KR" dirty="0" err="1"/>
              <a:t>hd:device</a:t>
            </a:r>
            <a:r>
              <a:rPr lang="en-US" altLang="ko-KR" dirty="0"/>
              <a:t>:/</a:t>
            </a:r>
            <a:r>
              <a:rPr lang="en-US" altLang="ko-KR" dirty="0" err="1"/>
              <a:t>dir</a:t>
            </a:r>
            <a:r>
              <a:rPr lang="en-US" altLang="ko-KR" dirty="0"/>
              <a:t>/file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inst.ks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cdrom:device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Virtual Machine Manager(</a:t>
            </a:r>
            <a:r>
              <a:rPr lang="ko-KR" altLang="en-US" dirty="0"/>
              <a:t>가상 시스템 관리자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 err="1"/>
              <a:t>virt</a:t>
            </a:r>
            <a:r>
              <a:rPr lang="en-US" altLang="ko-KR" dirty="0"/>
              <a:t>-manager</a:t>
            </a:r>
            <a:r>
              <a:rPr lang="ko-KR" altLang="en-US" dirty="0"/>
              <a:t>를 사용하는 가상 시스템 설치의 경우 </a:t>
            </a:r>
            <a:r>
              <a:rPr lang="en-US" altLang="ko-KR" dirty="0"/>
              <a:t>URL Options(URL </a:t>
            </a:r>
            <a:r>
              <a:rPr lang="ko-KR" altLang="en-US" dirty="0"/>
              <a:t>옵션</a:t>
            </a:r>
            <a:r>
              <a:rPr lang="en-US" altLang="ko-KR" dirty="0"/>
              <a:t>) </a:t>
            </a:r>
            <a:r>
              <a:rPr lang="ko-KR" altLang="en-US" dirty="0"/>
              <a:t>아래 상자에 </a:t>
            </a:r>
            <a:r>
              <a:rPr lang="en-US" altLang="ko-KR" dirty="0" err="1"/>
              <a:t>Kickstart</a:t>
            </a:r>
            <a:r>
              <a:rPr lang="en-US" altLang="ko-KR" dirty="0"/>
              <a:t> URL</a:t>
            </a:r>
            <a:r>
              <a:rPr lang="ko-KR" altLang="en-US" dirty="0"/>
              <a:t>을 지정할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/>
              <a:t>물리적 시스템을 설치할 경우 설치 미디어를 사용하여 부팅하고 </a:t>
            </a:r>
            <a:r>
              <a:rPr lang="en-US" altLang="ko-KR" dirty="0"/>
              <a:t>Tab </a:t>
            </a:r>
            <a:r>
              <a:rPr lang="ko-KR" altLang="en-US" dirty="0"/>
              <a:t>키를 눌러 부팅 프로세스를 </a:t>
            </a:r>
            <a:r>
              <a:rPr lang="ko-KR" altLang="en-US" dirty="0" smtClean="0"/>
              <a:t>중단한다</a:t>
            </a:r>
            <a:r>
              <a:rPr lang="en-US" altLang="ko-KR" dirty="0" smtClean="0"/>
              <a:t>. </a:t>
            </a:r>
            <a:r>
              <a:rPr lang="en-US" altLang="ko-KR" dirty="0" err="1"/>
              <a:t>inst.ks</a:t>
            </a:r>
            <a:r>
              <a:rPr lang="en-US" altLang="ko-KR" dirty="0"/>
              <a:t>=LOCATION </a:t>
            </a:r>
            <a:r>
              <a:rPr lang="ko-KR" altLang="en-US" dirty="0"/>
              <a:t>매개 변수를 설치 커널에 </a:t>
            </a:r>
            <a:r>
              <a:rPr lang="ko-KR" altLang="en-US" dirty="0" smtClean="0"/>
              <a:t>추가한다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2923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설치 </a:t>
            </a:r>
            <a:r>
              <a:rPr lang="ko-KR" altLang="en-US" dirty="0"/>
              <a:t>중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 위치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823912"/>
            <a:ext cx="87344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연습 가이드</a:t>
            </a:r>
            <a:r>
              <a:rPr lang="en-US" altLang="ko-KR" dirty="0"/>
              <a:t>: </a:t>
            </a:r>
            <a:r>
              <a:rPr lang="en-US" altLang="ko-KR" dirty="0" err="1"/>
              <a:t>kickstart</a:t>
            </a:r>
            <a:r>
              <a:rPr lang="ko-KR" altLang="en-US" dirty="0"/>
              <a:t>로 설치 자동화</a:t>
            </a:r>
          </a:p>
          <a:p>
            <a:r>
              <a:rPr lang="ko-KR" altLang="en-US" dirty="0"/>
              <a:t>이 랩에서는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파일을 생성하고 구문을 </a:t>
            </a:r>
            <a:r>
              <a:rPr lang="ko-KR" altLang="en-US" dirty="0" smtClean="0"/>
              <a:t>검증한다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</a:t>
            </a:r>
          </a:p>
          <a:p>
            <a:endParaRPr lang="ko-KR" altLang="en-US" dirty="0"/>
          </a:p>
          <a:p>
            <a:r>
              <a:rPr lang="ko-KR" altLang="en-US" dirty="0"/>
              <a:t>다음을 수행할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ko-KR" altLang="en-US" dirty="0" smtClean="0"/>
              <a:t>만든다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ksvalidator</a:t>
            </a:r>
            <a:r>
              <a:rPr lang="ko-KR" altLang="en-US" dirty="0"/>
              <a:t>를 사용하여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파일의 구문을 </a:t>
            </a:r>
            <a:r>
              <a:rPr lang="ko-KR" altLang="en-US" dirty="0" smtClean="0"/>
              <a:t>검증한다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암호로 </a:t>
            </a:r>
            <a:r>
              <a:rPr lang="en-US" altLang="ko-KR" dirty="0"/>
              <a:t>student</a:t>
            </a:r>
            <a:r>
              <a:rPr lang="ko-KR" altLang="en-US" dirty="0"/>
              <a:t>를 사용하여 </a:t>
            </a:r>
            <a:r>
              <a:rPr lang="en-US" altLang="ko-KR" dirty="0"/>
              <a:t>student </a:t>
            </a:r>
            <a:r>
              <a:rPr lang="ko-KR" altLang="en-US" dirty="0"/>
              <a:t>사용자로 </a:t>
            </a:r>
            <a:r>
              <a:rPr lang="en-US" altLang="ko-KR" dirty="0"/>
              <a:t>workstation</a:t>
            </a:r>
            <a:r>
              <a:rPr lang="ko-KR" altLang="en-US" dirty="0"/>
              <a:t>에 </a:t>
            </a:r>
            <a:r>
              <a:rPr lang="ko-KR" altLang="en-US" dirty="0" smtClean="0"/>
              <a:t>로그인한다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workstation</a:t>
            </a:r>
            <a:r>
              <a:rPr lang="ko-KR" altLang="en-US" dirty="0"/>
              <a:t>에서 </a:t>
            </a:r>
            <a:r>
              <a:rPr lang="en-US" altLang="ko-KR" dirty="0"/>
              <a:t>lab installing-</a:t>
            </a:r>
            <a:r>
              <a:rPr lang="en-US" altLang="ko-KR" dirty="0" err="1"/>
              <a:t>kickstart</a:t>
            </a:r>
            <a:r>
              <a:rPr lang="en-US" altLang="ko-KR" dirty="0"/>
              <a:t> start </a:t>
            </a:r>
            <a:r>
              <a:rPr lang="ko-KR" altLang="en-US" dirty="0"/>
              <a:t>명령을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 </a:t>
            </a:r>
            <a:r>
              <a:rPr lang="ko-KR" altLang="en-US" dirty="0"/>
              <a:t>이 명령은 네트워크의 </a:t>
            </a:r>
            <a:r>
              <a:rPr lang="en-US" altLang="ko-KR" dirty="0" err="1"/>
              <a:t>servera</a:t>
            </a:r>
            <a:r>
              <a:rPr lang="en-US" altLang="ko-KR" dirty="0"/>
              <a:t> </a:t>
            </a:r>
            <a:r>
              <a:rPr lang="ko-KR" altLang="en-US" dirty="0"/>
              <a:t>시스템에 연결할 수 있는지 확인하는 시작 스크립트를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Apache</a:t>
            </a:r>
            <a:r>
              <a:rPr lang="ko-KR" altLang="en-US" dirty="0"/>
              <a:t>가 </a:t>
            </a:r>
            <a:r>
              <a:rPr lang="en-US" altLang="ko-KR" dirty="0" err="1"/>
              <a:t>servera</a:t>
            </a:r>
            <a:r>
              <a:rPr lang="ko-KR" altLang="en-US" dirty="0"/>
              <a:t>에 설치되고 구성되어 있는지 </a:t>
            </a:r>
            <a:r>
              <a:rPr lang="ko-KR" altLang="en-US" dirty="0" smtClean="0"/>
              <a:t>확인한다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student@workstation</a:t>
            </a:r>
            <a:r>
              <a:rPr lang="en-US" altLang="ko-KR" dirty="0"/>
              <a:t> ~]$ lab installing-</a:t>
            </a:r>
            <a:r>
              <a:rPr lang="en-US" altLang="ko-KR" dirty="0" err="1"/>
              <a:t>kickstart</a:t>
            </a:r>
            <a:r>
              <a:rPr lang="en-US" altLang="ko-KR" dirty="0"/>
              <a:t>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944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명령을 사용하여 </a:t>
            </a:r>
            <a:r>
              <a:rPr lang="en-US" altLang="ko-KR" dirty="0"/>
              <a:t>student </a:t>
            </a:r>
            <a:r>
              <a:rPr lang="ko-KR" altLang="en-US" dirty="0"/>
              <a:t>사용자로 </a:t>
            </a:r>
            <a:r>
              <a:rPr lang="en-US" altLang="ko-KR" dirty="0" err="1"/>
              <a:t>servera</a:t>
            </a:r>
            <a:r>
              <a:rPr lang="ko-KR" altLang="en-US" dirty="0"/>
              <a:t>에 </a:t>
            </a:r>
            <a:r>
              <a:rPr lang="ko-KR" altLang="en-US" dirty="0" smtClean="0"/>
              <a:t>로그인한다</a:t>
            </a:r>
            <a:r>
              <a:rPr lang="en-US" altLang="ko-KR" dirty="0" smtClean="0"/>
              <a:t>. </a:t>
            </a:r>
            <a:r>
              <a:rPr lang="ko-KR" altLang="en-US" dirty="0"/>
              <a:t>인증에 </a:t>
            </a:r>
            <a:r>
              <a:rPr lang="en-US" altLang="ko-KR" dirty="0"/>
              <a:t>SSH </a:t>
            </a:r>
            <a:r>
              <a:rPr lang="ko-KR" altLang="en-US" dirty="0"/>
              <a:t>키를 사용하도록 시스템이 구성되었으므로 암호는 필요하지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student@workstation</a:t>
            </a:r>
            <a:r>
              <a:rPr lang="en-US" altLang="ko-KR" dirty="0"/>
              <a:t> ~]$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en-US" altLang="ko-KR" dirty="0" err="1"/>
              <a:t>student@servera</a:t>
            </a:r>
            <a:endParaRPr lang="en-US" altLang="ko-KR" dirty="0"/>
          </a:p>
          <a:p>
            <a:r>
              <a:rPr lang="en-US" altLang="ko-KR" dirty="0"/>
              <a:t>...output omitted...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student@servera</a:t>
            </a:r>
            <a:r>
              <a:rPr lang="en-US" altLang="ko-KR" dirty="0"/>
              <a:t> ~]$  </a:t>
            </a:r>
          </a:p>
          <a:p>
            <a:r>
              <a:rPr lang="en-US" altLang="ko-KR" dirty="0" err="1"/>
              <a:t>servera</a:t>
            </a:r>
            <a:r>
              <a:rPr lang="ko-KR" altLang="en-US" dirty="0"/>
              <a:t>의 </a:t>
            </a:r>
            <a:r>
              <a:rPr lang="en-US" altLang="ko-KR" dirty="0"/>
              <a:t>/root/anaconda-</a:t>
            </a:r>
            <a:r>
              <a:rPr lang="en-US" altLang="ko-KR" dirty="0" err="1"/>
              <a:t>ks.cfg</a:t>
            </a:r>
            <a:r>
              <a:rPr lang="ko-KR" altLang="en-US" dirty="0"/>
              <a:t>를 </a:t>
            </a:r>
            <a:r>
              <a:rPr lang="en-US" altLang="ko-KR" dirty="0"/>
              <a:t>student</a:t>
            </a:r>
            <a:r>
              <a:rPr lang="ko-KR" altLang="en-US" dirty="0"/>
              <a:t>가 편집할 수 있는 파일 </a:t>
            </a:r>
            <a:r>
              <a:rPr lang="en-US" altLang="ko-KR" dirty="0"/>
              <a:t>/home/student/</a:t>
            </a:r>
            <a:r>
              <a:rPr lang="en-US" altLang="ko-KR" dirty="0" err="1"/>
              <a:t>kickstart.cfg</a:t>
            </a:r>
            <a:r>
              <a:rPr lang="ko-KR" altLang="en-US" dirty="0"/>
              <a:t>에 </a:t>
            </a:r>
            <a:r>
              <a:rPr lang="ko-KR" altLang="en-US" dirty="0" smtClean="0"/>
              <a:t>복사한다</a:t>
            </a:r>
            <a:r>
              <a:rPr lang="en-US" altLang="ko-KR" dirty="0" smtClean="0"/>
              <a:t>. </a:t>
            </a:r>
            <a:r>
              <a:rPr lang="en-US" altLang="ko-KR" dirty="0" err="1"/>
              <a:t>sudo</a:t>
            </a:r>
            <a:r>
              <a:rPr lang="en-US" altLang="ko-KR" dirty="0"/>
              <a:t> cat /root/anaconda-</a:t>
            </a:r>
            <a:r>
              <a:rPr lang="en-US" altLang="ko-KR" dirty="0" err="1"/>
              <a:t>ks.cfg</a:t>
            </a:r>
            <a:r>
              <a:rPr lang="en-US" altLang="ko-KR" dirty="0"/>
              <a:t> &gt; ~/</a:t>
            </a:r>
            <a:r>
              <a:rPr lang="en-US" altLang="ko-KR" dirty="0" err="1"/>
              <a:t>kickstart.cfg</a:t>
            </a:r>
            <a:r>
              <a:rPr lang="en-US" altLang="ko-KR" dirty="0"/>
              <a:t> </a:t>
            </a:r>
            <a:r>
              <a:rPr lang="ko-KR" altLang="en-US" dirty="0"/>
              <a:t>명령을 사용하여 </a:t>
            </a:r>
            <a:r>
              <a:rPr lang="en-US" altLang="ko-KR" dirty="0"/>
              <a:t>/root/anaconda-</a:t>
            </a:r>
            <a:r>
              <a:rPr lang="en-US" altLang="ko-KR" dirty="0" err="1"/>
              <a:t>ks.cfg</a:t>
            </a:r>
            <a:r>
              <a:rPr lang="ko-KR" altLang="en-US" dirty="0"/>
              <a:t>의 콘텐츠를 </a:t>
            </a:r>
            <a:r>
              <a:rPr lang="en-US" altLang="ko-KR" dirty="0"/>
              <a:t>/home/student/</a:t>
            </a:r>
            <a:r>
              <a:rPr lang="en-US" altLang="ko-KR" dirty="0" err="1"/>
              <a:t>kickstart.cfg</a:t>
            </a:r>
            <a:r>
              <a:rPr lang="ko-KR" altLang="en-US" dirty="0"/>
              <a:t>에 </a:t>
            </a:r>
            <a:r>
              <a:rPr lang="ko-KR" altLang="en-US" dirty="0" smtClean="0"/>
              <a:t>복사한다</a:t>
            </a:r>
            <a:r>
              <a:rPr lang="en-US" altLang="ko-KR" dirty="0" smtClean="0"/>
              <a:t>. </a:t>
            </a:r>
            <a:r>
              <a:rPr lang="en-US" altLang="ko-KR" dirty="0" err="1"/>
              <a:t>sudo</a:t>
            </a:r>
            <a:r>
              <a:rPr lang="ko-KR" altLang="en-US" dirty="0"/>
              <a:t>에서 </a:t>
            </a:r>
            <a:r>
              <a:rPr lang="en-US" altLang="ko-KR" dirty="0"/>
              <a:t>student </a:t>
            </a:r>
            <a:r>
              <a:rPr lang="ko-KR" altLang="en-US" dirty="0"/>
              <a:t>사용자의 암호를 입력하라는 메시지가 표시되면 </a:t>
            </a:r>
            <a:r>
              <a:rPr lang="en-US" altLang="ko-KR" dirty="0"/>
              <a:t>student</a:t>
            </a:r>
            <a:r>
              <a:rPr lang="ko-KR" altLang="en-US" dirty="0"/>
              <a:t>를 암호로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student@servera</a:t>
            </a:r>
            <a:r>
              <a:rPr lang="en-US" altLang="ko-KR" dirty="0"/>
              <a:t> ~]$ </a:t>
            </a:r>
            <a:r>
              <a:rPr lang="en-US" altLang="ko-KR" dirty="0" err="1"/>
              <a:t>sudo</a:t>
            </a:r>
            <a:r>
              <a:rPr lang="en-US" altLang="ko-KR" dirty="0"/>
              <a:t> cat /root/anaconda-</a:t>
            </a:r>
            <a:r>
              <a:rPr lang="en-US" altLang="ko-KR" dirty="0" err="1"/>
              <a:t>ks.cfg</a:t>
            </a:r>
            <a:r>
              <a:rPr lang="en-US" altLang="ko-KR" dirty="0"/>
              <a:t> &gt; ~/</a:t>
            </a:r>
            <a:r>
              <a:rPr lang="en-US" altLang="ko-KR" dirty="0" err="1"/>
              <a:t>kickstart.cfg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sudo</a:t>
            </a:r>
            <a:r>
              <a:rPr lang="en-US" altLang="ko-KR" dirty="0"/>
              <a:t>] password for student: student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8866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/home/student/</a:t>
            </a:r>
            <a:r>
              <a:rPr lang="en-US" altLang="ko-KR" dirty="0" err="1"/>
              <a:t>kickstart.cfg</a:t>
            </a:r>
            <a:r>
              <a:rPr lang="ko-KR" altLang="en-US" dirty="0"/>
              <a:t>에서 다음 사항을 </a:t>
            </a:r>
            <a:r>
              <a:rPr lang="ko-KR" altLang="en-US" dirty="0" smtClean="0"/>
              <a:t>변경한다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reboot </a:t>
            </a:r>
            <a:r>
              <a:rPr lang="ko-KR" altLang="en-US" dirty="0" err="1"/>
              <a:t>지시문을</a:t>
            </a:r>
            <a:r>
              <a:rPr lang="ko-KR" altLang="en-US" dirty="0"/>
              <a:t> 주석 </a:t>
            </a:r>
            <a:r>
              <a:rPr lang="ko-KR" altLang="en-US" dirty="0" smtClean="0"/>
              <a:t>처리한다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#reboot</a:t>
            </a:r>
          </a:p>
          <a:p>
            <a:r>
              <a:rPr lang="en-US" altLang="ko-KR" dirty="0" err="1"/>
              <a:t>BaseOS</a:t>
            </a:r>
            <a:r>
              <a:rPr lang="en-US" altLang="ko-KR" dirty="0"/>
              <a:t> </a:t>
            </a:r>
            <a:r>
              <a:rPr lang="ko-KR" altLang="en-US" dirty="0"/>
              <a:t>리포지토리에 대한 </a:t>
            </a:r>
            <a:r>
              <a:rPr lang="en-US" altLang="ko-KR" dirty="0"/>
              <a:t>repo </a:t>
            </a:r>
            <a:r>
              <a:rPr lang="ko-KR" altLang="en-US" dirty="0"/>
              <a:t>명령을 주석 </a:t>
            </a:r>
            <a:r>
              <a:rPr lang="ko-KR" altLang="en-US" dirty="0" smtClean="0"/>
              <a:t>처리한다</a:t>
            </a:r>
            <a:r>
              <a:rPr lang="en-US" altLang="ko-KR" dirty="0" smtClean="0"/>
              <a:t>. </a:t>
            </a:r>
            <a:r>
              <a:rPr lang="en-US" altLang="ko-KR" dirty="0" err="1"/>
              <a:t>AppStream</a:t>
            </a:r>
            <a:r>
              <a:rPr lang="ko-KR" altLang="en-US" dirty="0"/>
              <a:t>이 강의실의 </a:t>
            </a:r>
            <a:r>
              <a:rPr lang="en-US" altLang="ko-KR" dirty="0" err="1"/>
              <a:t>AppStream</a:t>
            </a:r>
            <a:r>
              <a:rPr lang="en-US" altLang="ko-KR" dirty="0"/>
              <a:t> </a:t>
            </a:r>
            <a:r>
              <a:rPr lang="ko-KR" altLang="en-US" dirty="0"/>
              <a:t>리포지토리를 가리키도록 </a:t>
            </a:r>
            <a:r>
              <a:rPr lang="en-US" altLang="ko-KR" dirty="0"/>
              <a:t>repo </a:t>
            </a:r>
            <a:r>
              <a:rPr lang="ko-KR" altLang="en-US" dirty="0"/>
              <a:t>명령을 </a:t>
            </a:r>
            <a:r>
              <a:rPr lang="ko-KR" altLang="en-US" dirty="0" smtClean="0"/>
              <a:t>수정한다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#repo --name="koji-override-0" --</a:t>
            </a:r>
            <a:r>
              <a:rPr lang="en-US" altLang="ko-KR" dirty="0" err="1"/>
              <a:t>baseurl</a:t>
            </a:r>
            <a:r>
              <a:rPr lang="en-US" altLang="ko-KR" dirty="0"/>
              <a:t>=http://download-node-02.eng.bos.redhat.com/rhel-8/devel/candidate-trees/RHEL-8/RHEL-8.0.0-20190213.0/compose/BaseOS/x86_64/os</a:t>
            </a:r>
          </a:p>
          <a:p>
            <a:r>
              <a:rPr lang="en-US" altLang="ko-KR" dirty="0"/>
              <a:t>repo --name="</a:t>
            </a:r>
            <a:r>
              <a:rPr lang="en-US" altLang="ko-KR" dirty="0" err="1"/>
              <a:t>appstream</a:t>
            </a:r>
            <a:r>
              <a:rPr lang="en-US" altLang="ko-KR" dirty="0"/>
              <a:t>" --</a:t>
            </a:r>
            <a:r>
              <a:rPr lang="en-US" altLang="ko-KR" dirty="0" err="1"/>
              <a:t>baseurl</a:t>
            </a:r>
            <a:r>
              <a:rPr lang="en-US" altLang="ko-KR" dirty="0"/>
              <a:t>=http://classroom.example.com/content/rhel8.0/x86_64/dvd/AppStream/</a:t>
            </a:r>
          </a:p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명령을 변경하여 강의실의 </a:t>
            </a:r>
            <a:r>
              <a:rPr lang="en-US" altLang="ko-KR" dirty="0"/>
              <a:t>HTTP </a:t>
            </a:r>
            <a:r>
              <a:rPr lang="ko-KR" altLang="en-US" dirty="0"/>
              <a:t>설치 소스 미디어를 </a:t>
            </a:r>
            <a:r>
              <a:rPr lang="ko-KR" altLang="en-US" dirty="0" smtClean="0"/>
              <a:t>지정한다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en-US" altLang="ko-KR" dirty="0"/>
              <a:t> --</a:t>
            </a:r>
            <a:r>
              <a:rPr lang="en-US" altLang="ko-KR" dirty="0" err="1"/>
              <a:t>url</a:t>
            </a:r>
            <a:r>
              <a:rPr lang="en-US" altLang="ko-KR" dirty="0"/>
              <a:t>="http://classroom.example.com/content/rhel8.0/x86_64/</a:t>
            </a:r>
            <a:r>
              <a:rPr lang="en-US" altLang="ko-KR" dirty="0" err="1"/>
              <a:t>dvd</a:t>
            </a:r>
            <a:r>
              <a:rPr lang="en-US" altLang="ko-KR" dirty="0"/>
              <a:t>/"</a:t>
            </a:r>
          </a:p>
          <a:p>
            <a:r>
              <a:rPr lang="en-US" altLang="ko-KR" dirty="0"/>
              <a:t>network </a:t>
            </a:r>
            <a:r>
              <a:rPr lang="ko-KR" altLang="en-US" dirty="0"/>
              <a:t>명령을 주석 </a:t>
            </a:r>
            <a:r>
              <a:rPr lang="ko-KR" altLang="en-US" dirty="0" smtClean="0"/>
              <a:t>처리한다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#network  --</a:t>
            </a:r>
            <a:r>
              <a:rPr lang="en-US" altLang="ko-KR" dirty="0" err="1"/>
              <a:t>bootproto</a:t>
            </a:r>
            <a:r>
              <a:rPr lang="en-US" altLang="ko-KR" dirty="0"/>
              <a:t>=</a:t>
            </a:r>
            <a:r>
              <a:rPr lang="en-US" altLang="ko-KR" dirty="0" err="1"/>
              <a:t>dhcp</a:t>
            </a:r>
            <a:r>
              <a:rPr lang="en-US" altLang="ko-KR" dirty="0"/>
              <a:t> --device=link --activate</a:t>
            </a:r>
          </a:p>
          <a:p>
            <a:r>
              <a:rPr lang="en-US" altLang="ko-KR" dirty="0"/>
              <a:t>root </a:t>
            </a:r>
            <a:r>
              <a:rPr lang="ko-KR" altLang="en-US" dirty="0"/>
              <a:t>암호를 </a:t>
            </a:r>
            <a:r>
              <a:rPr lang="en-US" altLang="ko-KR" dirty="0" err="1"/>
              <a:t>redhat</a:t>
            </a:r>
            <a:r>
              <a:rPr lang="ko-KR" altLang="en-US" dirty="0"/>
              <a:t>으로 </a:t>
            </a:r>
            <a:r>
              <a:rPr lang="ko-KR" altLang="en-US" dirty="0" smtClean="0"/>
              <a:t>설정한다</a:t>
            </a:r>
            <a:r>
              <a:rPr lang="en-US" altLang="ko-KR" dirty="0" smtClean="0"/>
              <a:t>. </a:t>
            </a:r>
            <a:r>
              <a:rPr lang="en-US" altLang="ko-KR" dirty="0" err="1"/>
              <a:t>rootpw</a:t>
            </a:r>
            <a:r>
              <a:rPr lang="ko-KR" altLang="en-US" dirty="0"/>
              <a:t>로 시작하는 행을 다음으로 </a:t>
            </a:r>
            <a:r>
              <a:rPr lang="ko-KR" altLang="en-US" dirty="0" smtClean="0"/>
              <a:t>변경한다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rootpw</a:t>
            </a:r>
            <a:r>
              <a:rPr lang="en-US" altLang="ko-KR" dirty="0"/>
              <a:t> --plaintext </a:t>
            </a:r>
            <a:r>
              <a:rPr lang="en-US" altLang="ko-KR" dirty="0" err="1"/>
              <a:t>redhat</a:t>
            </a:r>
            <a:endParaRPr lang="en-US" altLang="ko-KR" dirty="0"/>
          </a:p>
          <a:p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명령을 사용하는 행을 삭제하고 </a:t>
            </a:r>
            <a:r>
              <a:rPr lang="en-US" altLang="ko-KR" dirty="0" err="1"/>
              <a:t>authselect</a:t>
            </a:r>
            <a:r>
              <a:rPr lang="en-US" altLang="ko-KR" dirty="0"/>
              <a:t> select </a:t>
            </a:r>
            <a:r>
              <a:rPr lang="en-US" altLang="ko-KR" dirty="0" err="1"/>
              <a:t>sssd</a:t>
            </a:r>
            <a:r>
              <a:rPr lang="en-US" altLang="ko-KR" dirty="0"/>
              <a:t> </a:t>
            </a:r>
            <a:r>
              <a:rPr lang="ko-KR" altLang="en-US" dirty="0"/>
              <a:t>행을 추가하여 </a:t>
            </a:r>
            <a:r>
              <a:rPr lang="en-US" altLang="ko-KR" dirty="0" err="1"/>
              <a:t>sssd</a:t>
            </a:r>
            <a:r>
              <a:rPr lang="en-US" altLang="ko-KR" dirty="0"/>
              <a:t> </a:t>
            </a:r>
            <a:r>
              <a:rPr lang="ko-KR" altLang="en-US" dirty="0"/>
              <a:t>서비스를 </a:t>
            </a:r>
            <a:r>
              <a:rPr lang="en-US" altLang="ko-KR" dirty="0"/>
              <a:t>ID </a:t>
            </a:r>
            <a:r>
              <a:rPr lang="ko-KR" altLang="en-US" dirty="0"/>
              <a:t>및 인증 소스로 설정할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authselect</a:t>
            </a:r>
            <a:r>
              <a:rPr lang="en-US" altLang="ko-KR" dirty="0"/>
              <a:t> select </a:t>
            </a:r>
            <a:r>
              <a:rPr lang="en-US" altLang="ko-KR" dirty="0" err="1"/>
              <a:t>sssd</a:t>
            </a:r>
            <a:endParaRPr lang="en-US" altLang="ko-KR" dirty="0"/>
          </a:p>
          <a:p>
            <a:r>
              <a:rPr lang="en-US" altLang="ko-KR" dirty="0" smtClean="0"/>
              <a:t>RHEL </a:t>
            </a:r>
            <a:r>
              <a:rPr lang="en-US" altLang="ko-KR" dirty="0"/>
              <a:t>8</a:t>
            </a:r>
            <a:r>
              <a:rPr lang="ko-KR" altLang="en-US" dirty="0"/>
              <a:t>에서 </a:t>
            </a:r>
            <a:r>
              <a:rPr lang="en-US" altLang="ko-KR" dirty="0" err="1"/>
              <a:t>authselect</a:t>
            </a:r>
            <a:r>
              <a:rPr lang="en-US" altLang="ko-KR" dirty="0"/>
              <a:t> </a:t>
            </a:r>
            <a:r>
              <a:rPr lang="ko-KR" altLang="en-US" dirty="0"/>
              <a:t>명령은 </a:t>
            </a:r>
            <a:r>
              <a:rPr lang="en-US" altLang="ko-KR" dirty="0" err="1"/>
              <a:t>authconfig</a:t>
            </a:r>
            <a:r>
              <a:rPr lang="en-US" altLang="ko-KR" dirty="0"/>
              <a:t> </a:t>
            </a:r>
            <a:r>
              <a:rPr lang="ko-KR" altLang="en-US" dirty="0"/>
              <a:t>명령을 </a:t>
            </a:r>
            <a:r>
              <a:rPr lang="ko-KR" altLang="en-US" dirty="0" smtClean="0"/>
              <a:t>대체한다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정확히 다음과 같이 </a:t>
            </a:r>
            <a:r>
              <a:rPr lang="en-US" altLang="ko-KR" dirty="0"/>
              <a:t>services </a:t>
            </a:r>
            <a:r>
              <a:rPr lang="ko-KR" altLang="en-US" dirty="0"/>
              <a:t>명령을 </a:t>
            </a:r>
            <a:r>
              <a:rPr lang="ko-KR" altLang="en-US" dirty="0" smtClean="0"/>
              <a:t>단순화한다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services --disabled="</a:t>
            </a:r>
            <a:r>
              <a:rPr lang="en-US" altLang="ko-KR" dirty="0" err="1"/>
              <a:t>kdump,rhsmcertd</a:t>
            </a:r>
            <a:r>
              <a:rPr lang="en-US" altLang="ko-KR" dirty="0"/>
              <a:t>" --enabled="</a:t>
            </a:r>
            <a:r>
              <a:rPr lang="en-US" altLang="ko-KR" dirty="0" err="1"/>
              <a:t>sshd,rngd,chronyd</a:t>
            </a:r>
            <a:r>
              <a:rPr lang="en-US" altLang="ko-KR" dirty="0"/>
              <a:t>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6845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part </a:t>
            </a:r>
            <a:r>
              <a:rPr lang="ko-KR" altLang="en-US" dirty="0"/>
              <a:t>및 </a:t>
            </a:r>
            <a:r>
              <a:rPr lang="en-US" altLang="ko-KR" dirty="0" err="1"/>
              <a:t>reqpart</a:t>
            </a:r>
            <a:r>
              <a:rPr lang="en-US" altLang="ko-KR" dirty="0"/>
              <a:t> </a:t>
            </a:r>
            <a:r>
              <a:rPr lang="ko-KR" altLang="en-US" dirty="0"/>
              <a:t>명령을 주석 </a:t>
            </a:r>
            <a:r>
              <a:rPr lang="ko-KR" altLang="en-US" dirty="0" smtClean="0"/>
              <a:t>처리한다</a:t>
            </a:r>
            <a:r>
              <a:rPr lang="en-US" altLang="ko-KR" dirty="0" smtClean="0"/>
              <a:t>. </a:t>
            </a:r>
            <a:r>
              <a:rPr lang="en-US" altLang="ko-KR" dirty="0" err="1"/>
              <a:t>autopart</a:t>
            </a:r>
            <a:r>
              <a:rPr lang="en-US" altLang="ko-KR" dirty="0"/>
              <a:t> </a:t>
            </a:r>
            <a:r>
              <a:rPr lang="ko-KR" altLang="en-US" dirty="0"/>
              <a:t>명령을 </a:t>
            </a:r>
            <a:r>
              <a:rPr lang="ko-KR" altLang="en-US" dirty="0" smtClean="0"/>
              <a:t>추가한다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en-US" altLang="ko-KR" dirty="0" err="1"/>
              <a:t>reqpart</a:t>
            </a:r>
            <a:endParaRPr lang="en-US" altLang="ko-KR" dirty="0"/>
          </a:p>
          <a:p>
            <a:r>
              <a:rPr lang="en-US" altLang="ko-KR" dirty="0"/>
              <a:t># Disk partitioning information</a:t>
            </a:r>
          </a:p>
          <a:p>
            <a:r>
              <a:rPr lang="en-US" altLang="ko-KR" dirty="0"/>
              <a:t>#part / --</a:t>
            </a:r>
            <a:r>
              <a:rPr lang="en-US" altLang="ko-KR" dirty="0" err="1"/>
              <a:t>fstype</a:t>
            </a:r>
            <a:r>
              <a:rPr lang="en-US" altLang="ko-KR" dirty="0"/>
              <a:t>="</a:t>
            </a:r>
            <a:r>
              <a:rPr lang="en-US" altLang="ko-KR" dirty="0" err="1"/>
              <a:t>xfs</a:t>
            </a:r>
            <a:r>
              <a:rPr lang="en-US" altLang="ko-KR" dirty="0"/>
              <a:t>" --</a:t>
            </a:r>
            <a:r>
              <a:rPr lang="en-US" altLang="ko-KR" dirty="0" err="1"/>
              <a:t>ondisk</a:t>
            </a:r>
            <a:r>
              <a:rPr lang="en-US" altLang="ko-KR" dirty="0"/>
              <a:t>=</a:t>
            </a:r>
            <a:r>
              <a:rPr lang="en-US" altLang="ko-KR" dirty="0" err="1"/>
              <a:t>vda</a:t>
            </a:r>
            <a:r>
              <a:rPr lang="en-US" altLang="ko-KR" dirty="0"/>
              <a:t> --size=8000</a:t>
            </a:r>
          </a:p>
          <a:p>
            <a:r>
              <a:rPr lang="en-US" altLang="ko-KR" dirty="0" err="1"/>
              <a:t>autopart</a:t>
            </a:r>
            <a:endParaRPr lang="en-US" altLang="ko-KR" dirty="0"/>
          </a:p>
          <a:p>
            <a:r>
              <a:rPr lang="en-US" altLang="ko-KR" dirty="0"/>
              <a:t>%post </a:t>
            </a:r>
            <a:r>
              <a:rPr lang="ko-KR" altLang="en-US" dirty="0"/>
              <a:t>섹션과 해당 </a:t>
            </a:r>
            <a:r>
              <a:rPr lang="en-US" altLang="ko-KR" dirty="0"/>
              <a:t>%end </a:t>
            </a:r>
            <a:r>
              <a:rPr lang="ko-KR" altLang="en-US" dirty="0"/>
              <a:t>간의 모든 콘텐츠를 </a:t>
            </a:r>
            <a:r>
              <a:rPr lang="ko-KR" altLang="en-US" dirty="0" smtClean="0"/>
              <a:t>삭제한다</a:t>
            </a:r>
            <a:r>
              <a:rPr lang="en-US" altLang="ko-KR" dirty="0" smtClean="0"/>
              <a:t>. </a:t>
            </a:r>
            <a:r>
              <a:rPr lang="ko-KR" altLang="en-US" dirty="0"/>
              <a:t>다음과 같은 행을 </a:t>
            </a:r>
            <a:r>
              <a:rPr lang="ko-KR" altLang="en-US" dirty="0" smtClean="0"/>
              <a:t>추가한다</a:t>
            </a:r>
            <a:r>
              <a:rPr lang="en-US" altLang="ko-KR" dirty="0" smtClean="0"/>
              <a:t>. </a:t>
            </a:r>
            <a:r>
              <a:rPr lang="en-US" altLang="ko-KR" dirty="0"/>
              <a:t>echo "</a:t>
            </a:r>
            <a:r>
              <a:rPr lang="en-US" altLang="ko-KR" dirty="0" err="1"/>
              <a:t>Kickstarted</a:t>
            </a:r>
            <a:r>
              <a:rPr lang="en-US" altLang="ko-KR" dirty="0"/>
              <a:t> on $(date)" &gt;&gt; /</a:t>
            </a:r>
            <a:r>
              <a:rPr lang="en-US" altLang="ko-KR" dirty="0" err="1"/>
              <a:t>etc</a:t>
            </a:r>
            <a:r>
              <a:rPr lang="en-US" altLang="ko-KR" dirty="0"/>
              <a:t>/issue</a:t>
            </a:r>
          </a:p>
          <a:p>
            <a:endParaRPr lang="en-US" altLang="ko-KR" dirty="0"/>
          </a:p>
          <a:p>
            <a:r>
              <a:rPr lang="ko-KR" altLang="en-US" dirty="0"/>
              <a:t>전체 </a:t>
            </a:r>
            <a:r>
              <a:rPr lang="en-US" altLang="ko-KR" dirty="0"/>
              <a:t>%post </a:t>
            </a:r>
            <a:r>
              <a:rPr lang="ko-KR" altLang="en-US" dirty="0"/>
              <a:t>섹션이 이와 같이 </a:t>
            </a:r>
            <a:r>
              <a:rPr lang="ko-KR" altLang="en-US" dirty="0" smtClean="0"/>
              <a:t>나타난다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%post --</a:t>
            </a:r>
            <a:r>
              <a:rPr lang="en-US" altLang="ko-KR" dirty="0" err="1"/>
              <a:t>erroronfail</a:t>
            </a:r>
            <a:endParaRPr lang="en-US" altLang="ko-KR" dirty="0"/>
          </a:p>
          <a:p>
            <a:r>
              <a:rPr lang="en-US" altLang="ko-KR" dirty="0"/>
              <a:t>echo "</a:t>
            </a:r>
            <a:r>
              <a:rPr lang="en-US" altLang="ko-KR" dirty="0" err="1"/>
              <a:t>Kickstarted</a:t>
            </a:r>
            <a:r>
              <a:rPr lang="en-US" altLang="ko-KR" dirty="0"/>
              <a:t> on $(date)" &gt;&gt; /</a:t>
            </a:r>
            <a:r>
              <a:rPr lang="en-US" altLang="ko-KR" dirty="0" err="1"/>
              <a:t>etc</a:t>
            </a:r>
            <a:r>
              <a:rPr lang="en-US" altLang="ko-KR" dirty="0"/>
              <a:t>/issue</a:t>
            </a:r>
          </a:p>
          <a:p>
            <a:r>
              <a:rPr lang="en-US" altLang="ko-KR" dirty="0"/>
              <a:t>%end</a:t>
            </a:r>
          </a:p>
          <a:p>
            <a:r>
              <a:rPr lang="ko-KR" altLang="en-US" dirty="0"/>
              <a:t>패키지 사양을 정확하게 다음과 같아지도록 </a:t>
            </a:r>
            <a:r>
              <a:rPr lang="ko-KR" altLang="en-US" dirty="0" smtClean="0"/>
              <a:t>간소화한다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%packages</a:t>
            </a:r>
          </a:p>
          <a:p>
            <a:r>
              <a:rPr lang="en-US" altLang="ko-KR" dirty="0"/>
              <a:t>@core</a:t>
            </a:r>
          </a:p>
          <a:p>
            <a:r>
              <a:rPr lang="en-US" altLang="ko-KR" dirty="0" err="1"/>
              <a:t>chrony</a:t>
            </a:r>
            <a:endParaRPr lang="en-US" altLang="ko-KR" dirty="0"/>
          </a:p>
          <a:p>
            <a:r>
              <a:rPr lang="en-US" altLang="ko-KR" dirty="0" err="1"/>
              <a:t>dracut</a:t>
            </a:r>
            <a:r>
              <a:rPr lang="en-US" altLang="ko-KR" dirty="0"/>
              <a:t>-</a:t>
            </a:r>
            <a:r>
              <a:rPr lang="en-US" altLang="ko-KR" dirty="0" err="1"/>
              <a:t>config</a:t>
            </a:r>
            <a:r>
              <a:rPr lang="en-US" altLang="ko-KR" dirty="0"/>
              <a:t>-generic</a:t>
            </a:r>
          </a:p>
          <a:p>
            <a:r>
              <a:rPr lang="en-US" altLang="ko-KR" dirty="0" err="1"/>
              <a:t>dracut-norescue</a:t>
            </a:r>
            <a:endParaRPr lang="en-US" altLang="ko-KR" dirty="0"/>
          </a:p>
          <a:p>
            <a:r>
              <a:rPr lang="en-US" altLang="ko-KR" dirty="0"/>
              <a:t>firewalld</a:t>
            </a:r>
          </a:p>
          <a:p>
            <a:r>
              <a:rPr lang="en-US" altLang="ko-KR" dirty="0"/>
              <a:t>grub2</a:t>
            </a:r>
          </a:p>
          <a:p>
            <a:r>
              <a:rPr lang="en-US" altLang="ko-KR" dirty="0"/>
              <a:t>kernel</a:t>
            </a:r>
          </a:p>
          <a:p>
            <a:r>
              <a:rPr lang="en-US" altLang="ko-KR" dirty="0" err="1"/>
              <a:t>rsync</a:t>
            </a:r>
            <a:endParaRPr lang="en-US" altLang="ko-KR" dirty="0"/>
          </a:p>
          <a:p>
            <a:r>
              <a:rPr lang="en-US" altLang="ko-KR" dirty="0"/>
              <a:t>tar</a:t>
            </a:r>
          </a:p>
          <a:p>
            <a:r>
              <a:rPr lang="en-US" altLang="ko-KR" dirty="0" err="1"/>
              <a:t>httpd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plymouth</a:t>
            </a:r>
            <a:endParaRPr lang="en-US" altLang="ko-KR" dirty="0"/>
          </a:p>
          <a:p>
            <a:r>
              <a:rPr lang="en-US" altLang="ko-KR" dirty="0"/>
              <a:t>%end</a:t>
            </a:r>
          </a:p>
          <a:p>
            <a:r>
              <a:rPr lang="ko-KR" altLang="en-US" dirty="0"/>
              <a:t>파일 편집이 완료되면 저장하고 </a:t>
            </a:r>
            <a:r>
              <a:rPr lang="ko-KR" altLang="en-US" dirty="0" smtClean="0"/>
              <a:t>종료한다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7728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ksvalidator</a:t>
            </a:r>
            <a:r>
              <a:rPr lang="en-US" altLang="ko-KR" dirty="0"/>
              <a:t> </a:t>
            </a:r>
            <a:r>
              <a:rPr lang="ko-KR" altLang="en-US" dirty="0"/>
              <a:t>명령을 사용하여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파일에 구문 오류가 있는지 </a:t>
            </a:r>
            <a:r>
              <a:rPr lang="ko-KR" altLang="en-US" dirty="0" smtClean="0"/>
              <a:t>확인한다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student@servera</a:t>
            </a:r>
            <a:r>
              <a:rPr lang="en-US" altLang="ko-KR" dirty="0"/>
              <a:t> ~]$ </a:t>
            </a:r>
            <a:r>
              <a:rPr lang="en-US" altLang="ko-KR" dirty="0" err="1"/>
              <a:t>ksvalidator</a:t>
            </a:r>
            <a:r>
              <a:rPr lang="en-US" altLang="ko-KR" dirty="0"/>
              <a:t> </a:t>
            </a:r>
            <a:r>
              <a:rPr lang="en-US" altLang="ko-KR" dirty="0" err="1"/>
              <a:t>kickstart.cfg</a:t>
            </a:r>
            <a:endParaRPr lang="en-US" altLang="ko-KR" dirty="0"/>
          </a:p>
          <a:p>
            <a:r>
              <a:rPr lang="en-US" altLang="ko-KR" dirty="0" err="1"/>
              <a:t>kickstart.cfg</a:t>
            </a:r>
            <a:r>
              <a:rPr lang="ko-KR" altLang="en-US" dirty="0"/>
              <a:t>를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/www/html/</a:t>
            </a:r>
            <a:r>
              <a:rPr lang="en-US" altLang="ko-KR" dirty="0" err="1"/>
              <a:t>ks-config</a:t>
            </a:r>
            <a:r>
              <a:rPr lang="en-US" altLang="ko-KR" dirty="0"/>
              <a:t>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복사한다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student@servera</a:t>
            </a:r>
            <a:r>
              <a:rPr lang="en-US" altLang="ko-KR" dirty="0"/>
              <a:t> ~]$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cp</a:t>
            </a:r>
            <a:r>
              <a:rPr lang="en-US" altLang="ko-KR" dirty="0"/>
              <a:t> ~/</a:t>
            </a:r>
            <a:r>
              <a:rPr lang="en-US" altLang="ko-KR" dirty="0" err="1"/>
              <a:t>kickstart.cfg</a:t>
            </a:r>
            <a:r>
              <a:rPr lang="en-US" altLang="ko-KR" dirty="0"/>
              <a:t> /</a:t>
            </a:r>
            <a:r>
              <a:rPr lang="en-US" altLang="ko-KR" dirty="0" err="1"/>
              <a:t>var</a:t>
            </a:r>
            <a:r>
              <a:rPr lang="en-US" altLang="ko-KR" dirty="0"/>
              <a:t>/www/html/</a:t>
            </a:r>
            <a:r>
              <a:rPr lang="en-US" altLang="ko-KR" dirty="0" err="1"/>
              <a:t>ks-config</a:t>
            </a:r>
            <a:endParaRPr lang="en-US" altLang="ko-KR" dirty="0"/>
          </a:p>
          <a:p>
            <a:r>
              <a:rPr lang="en-US" altLang="ko-KR" dirty="0" err="1"/>
              <a:t>servera</a:t>
            </a:r>
            <a:r>
              <a:rPr lang="ko-KR" altLang="en-US" dirty="0"/>
              <a:t>를 </a:t>
            </a:r>
            <a:r>
              <a:rPr lang="ko-KR" altLang="en-US" dirty="0" smtClean="0"/>
              <a:t>종료한다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student@servera</a:t>
            </a:r>
            <a:r>
              <a:rPr lang="en-US" altLang="ko-KR" dirty="0"/>
              <a:t> ~]$ exit </a:t>
            </a:r>
          </a:p>
          <a:p>
            <a:r>
              <a:rPr lang="en-US" altLang="ko-KR" dirty="0"/>
              <a:t>logout</a:t>
            </a:r>
          </a:p>
          <a:p>
            <a:r>
              <a:rPr lang="en-US" altLang="ko-KR" dirty="0"/>
              <a:t>Connection to </a:t>
            </a:r>
            <a:r>
              <a:rPr lang="en-US" altLang="ko-KR" dirty="0" err="1"/>
              <a:t>servera</a:t>
            </a:r>
            <a:r>
              <a:rPr lang="en-US" altLang="ko-KR" dirty="0"/>
              <a:t> closed.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student@workstation</a:t>
            </a:r>
            <a:r>
              <a:rPr lang="en-US" altLang="ko-KR" dirty="0"/>
              <a:t> ~]$</a:t>
            </a:r>
          </a:p>
          <a:p>
            <a:r>
              <a:rPr lang="ko-KR" altLang="en-US" dirty="0"/>
              <a:t>완료</a:t>
            </a:r>
          </a:p>
          <a:p>
            <a:endParaRPr lang="ko-KR" altLang="en-US" dirty="0"/>
          </a:p>
          <a:p>
            <a:r>
              <a:rPr lang="en-US" altLang="ko-KR" dirty="0"/>
              <a:t>workstation</a:t>
            </a:r>
            <a:r>
              <a:rPr lang="ko-KR" altLang="en-US" dirty="0"/>
              <a:t>에서 </a:t>
            </a:r>
            <a:r>
              <a:rPr lang="en-US" altLang="ko-KR" dirty="0"/>
              <a:t>lab installing-</a:t>
            </a:r>
            <a:r>
              <a:rPr lang="en-US" altLang="ko-KR" dirty="0" err="1"/>
              <a:t>kickstart</a:t>
            </a:r>
            <a:r>
              <a:rPr lang="en-US" altLang="ko-KR" dirty="0"/>
              <a:t> finish </a:t>
            </a:r>
            <a:r>
              <a:rPr lang="ko-KR" altLang="en-US" dirty="0"/>
              <a:t>스크립트를 실행하여 이 연습을 </a:t>
            </a:r>
            <a:r>
              <a:rPr lang="ko-KR" altLang="en-US" dirty="0" smtClean="0"/>
              <a:t>완료한다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student@workstation</a:t>
            </a:r>
            <a:r>
              <a:rPr lang="en-US" altLang="ko-KR" dirty="0"/>
              <a:t> ~]$ lab installing-</a:t>
            </a:r>
            <a:r>
              <a:rPr lang="en-US" altLang="ko-KR" dirty="0" err="1"/>
              <a:t>kickstart</a:t>
            </a:r>
            <a:r>
              <a:rPr lang="en-US" altLang="ko-KR" dirty="0"/>
              <a:t> finish</a:t>
            </a:r>
          </a:p>
          <a:p>
            <a:r>
              <a:rPr lang="ko-KR" altLang="en-US" dirty="0"/>
              <a:t>이로써 안내에 따른 연습이 </a:t>
            </a:r>
            <a:r>
              <a:rPr lang="ko-KR" altLang="en-US" dirty="0" smtClean="0"/>
              <a:t>완료된다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3855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2420888"/>
            <a:ext cx="8496944" cy="207424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Section 12.3</a:t>
            </a:r>
            <a:b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sz="4000" dirty="0" smtClean="0"/>
              <a:t>가상 시스템 설치 및 구성</a:t>
            </a:r>
            <a:endParaRPr lang="en-US" altLang="ko-KR" sz="4000" dirty="0" smtClean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23B1F277-15D5-494F-9330-0D2B565D8C27}" type="slidenum">
              <a:rPr lang="en-US" altLang="ko-KR"/>
              <a:pPr>
                <a:defRPr/>
              </a:pPr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61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학습 목표</a:t>
            </a:r>
            <a:endParaRPr lang="ko-KR" altLang="en-US" sz="2000" dirty="0"/>
          </a:p>
          <a:p>
            <a:r>
              <a:rPr lang="ko-KR" altLang="en-US" sz="2000" dirty="0"/>
              <a:t>이 섹션을 마치면 </a:t>
            </a:r>
            <a:r>
              <a:rPr lang="en-US" altLang="ko-KR" sz="2000" dirty="0"/>
              <a:t>Cockpit</a:t>
            </a:r>
            <a:r>
              <a:rPr lang="ko-KR" altLang="en-US" sz="2000" dirty="0"/>
              <a:t>을 사용하여 </a:t>
            </a:r>
            <a:r>
              <a:rPr lang="en-US" altLang="ko-KR" sz="2000" dirty="0" smtClean="0"/>
              <a:t>RHEL </a:t>
            </a:r>
            <a:r>
              <a:rPr lang="ko-KR" altLang="en-US" sz="2000" dirty="0"/>
              <a:t>서버에 가상 시스템을 설치할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3000" dirty="0"/>
              <a:t>KVM </a:t>
            </a:r>
            <a:r>
              <a:rPr lang="ko-KR" altLang="en-US" sz="3000" dirty="0"/>
              <a:t>가상화 소개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가상화는 </a:t>
            </a:r>
            <a:r>
              <a:rPr lang="ko-KR" altLang="en-US" sz="2000" dirty="0"/>
              <a:t>단일 실제 시스템을 여러 </a:t>
            </a:r>
            <a:r>
              <a:rPr lang="en-US" altLang="ko-KR" sz="2000" dirty="0"/>
              <a:t>VM(</a:t>
            </a:r>
            <a:r>
              <a:rPr lang="ko-KR" altLang="en-US" sz="2000" dirty="0"/>
              <a:t>가상 시스템</a:t>
            </a:r>
            <a:r>
              <a:rPr lang="en-US" altLang="ko-KR" sz="2000" dirty="0"/>
              <a:t>)</a:t>
            </a:r>
            <a:r>
              <a:rPr lang="ko-KR" altLang="en-US" sz="2000" dirty="0"/>
              <a:t>으로 분할하고 각각에서 독립적 운영 체제를 실행하도록 하는 </a:t>
            </a:r>
            <a:r>
              <a:rPr lang="ko-KR" altLang="en-US" sz="2000" dirty="0" smtClean="0"/>
              <a:t>기능이다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smtClean="0"/>
              <a:t>RHEL </a:t>
            </a:r>
            <a:r>
              <a:rPr lang="en-US" altLang="ko-KR" sz="2000" dirty="0"/>
              <a:t>8</a:t>
            </a:r>
            <a:r>
              <a:rPr lang="ko-KR" altLang="en-US" sz="2000" dirty="0"/>
              <a:t>은 표준 </a:t>
            </a:r>
            <a:r>
              <a:rPr lang="en-US" altLang="ko-KR" sz="2000" dirty="0"/>
              <a:t>Linux </a:t>
            </a:r>
            <a:r>
              <a:rPr lang="ko-KR" altLang="en-US" sz="2000" dirty="0"/>
              <a:t>커널에 기본적으로 내장된 </a:t>
            </a:r>
            <a:r>
              <a:rPr lang="ko-KR" altLang="en-US" sz="2000" dirty="0" err="1"/>
              <a:t>전가상화</a:t>
            </a:r>
            <a:r>
              <a:rPr lang="ko-KR" altLang="en-US" sz="2000" dirty="0"/>
              <a:t> 솔루션인 </a:t>
            </a:r>
            <a:r>
              <a:rPr lang="en-US" altLang="ko-KR" sz="2000" dirty="0"/>
              <a:t>KVM(</a:t>
            </a:r>
            <a:r>
              <a:rPr lang="ko-KR" altLang="en-US" sz="2000" dirty="0"/>
              <a:t>커널 기반 가상 시스템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ko-KR" altLang="en-US" sz="2000" dirty="0" smtClean="0"/>
              <a:t>지원한다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KVM</a:t>
            </a:r>
            <a:r>
              <a:rPr lang="ko-KR" altLang="en-US" sz="2000" dirty="0"/>
              <a:t>은 복수의 </a:t>
            </a:r>
            <a:r>
              <a:rPr lang="en-US" altLang="ko-KR" sz="2000" dirty="0"/>
              <a:t>Windows </a:t>
            </a:r>
            <a:r>
              <a:rPr lang="ko-KR" altLang="en-US" sz="2000" dirty="0"/>
              <a:t>및 </a:t>
            </a:r>
            <a:r>
              <a:rPr lang="en-US" altLang="ko-KR" sz="2000" dirty="0"/>
              <a:t>Linux </a:t>
            </a:r>
            <a:r>
              <a:rPr lang="ko-KR" altLang="en-US" sz="2000" dirty="0"/>
              <a:t>게스트 운영 체제를 실행할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9719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500" dirty="0" smtClean="0"/>
              <a:t>KVM </a:t>
            </a:r>
            <a:r>
              <a:rPr lang="ko-KR" altLang="en-US" sz="2500" dirty="0" smtClean="0"/>
              <a:t>가상화</a:t>
            </a:r>
            <a:endParaRPr lang="en-US" altLang="ko-KR" sz="2500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7118" t="23884" r="28607" b="24193"/>
          <a:stretch/>
        </p:blipFill>
        <p:spPr>
          <a:xfrm>
            <a:off x="274400" y="908719"/>
            <a:ext cx="8546072" cy="54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1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 smtClean="0"/>
              <a:t>Composer</a:t>
            </a:r>
            <a:r>
              <a:rPr lang="ko-KR" altLang="en-US" sz="2500" dirty="0"/>
              <a:t>를 사용하여 이미지 빌드</a:t>
            </a:r>
          </a:p>
          <a:p>
            <a:endParaRPr lang="ko-KR" altLang="en-US" sz="2000" dirty="0"/>
          </a:p>
          <a:p>
            <a:r>
              <a:rPr lang="en-US" altLang="ko-KR" sz="2000" dirty="0"/>
              <a:t>Composer</a:t>
            </a:r>
            <a:r>
              <a:rPr lang="ko-KR" altLang="en-US" sz="2000" dirty="0"/>
              <a:t>는 </a:t>
            </a:r>
            <a:r>
              <a:rPr lang="en-US" altLang="ko-KR" sz="2000" dirty="0"/>
              <a:t>RHEL 8</a:t>
            </a:r>
            <a:r>
              <a:rPr lang="ko-KR" altLang="en-US" sz="2000" dirty="0"/>
              <a:t>에서 사용할 수 있는 새로운 </a:t>
            </a:r>
            <a:r>
              <a:rPr lang="ko-KR" altLang="en-US" sz="2000" dirty="0" smtClean="0"/>
              <a:t>툴이다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전문 </a:t>
            </a:r>
            <a:r>
              <a:rPr lang="ko-KR" altLang="en-US" sz="2000" dirty="0"/>
              <a:t>사용 사례의 경우 관리자는 </a:t>
            </a:r>
            <a:r>
              <a:rPr lang="en-US" altLang="ko-KR" sz="2000" dirty="0"/>
              <a:t>Composer</a:t>
            </a:r>
            <a:r>
              <a:rPr lang="ko-KR" altLang="en-US" sz="2000" dirty="0"/>
              <a:t>를 사용하여 </a:t>
            </a:r>
            <a:r>
              <a:rPr lang="ko-KR" altLang="en-US" sz="2000" dirty="0" err="1"/>
              <a:t>클라우드</a:t>
            </a:r>
            <a:r>
              <a:rPr lang="ko-KR" altLang="en-US" sz="2000" dirty="0"/>
              <a:t> 플랫폼 또는 가상화 환경에 배포할 사용자 지정 시스템 이미지를 빌드할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Composer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Cockpit </a:t>
            </a:r>
            <a:r>
              <a:rPr lang="ko-KR" altLang="en-US" sz="2000" dirty="0"/>
              <a:t>그래픽 웹 콘솔을 </a:t>
            </a:r>
            <a:r>
              <a:rPr lang="ko-KR" altLang="en-US" sz="2000" dirty="0" smtClean="0"/>
              <a:t>사용한다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composer-cli </a:t>
            </a:r>
            <a:r>
              <a:rPr lang="ko-KR" altLang="en-US" sz="2000" dirty="0"/>
              <a:t>명령을 사용하여 </a:t>
            </a:r>
            <a:r>
              <a:rPr lang="ko-KR" altLang="en-US" sz="2000" dirty="0" err="1"/>
              <a:t>명령줄에서</a:t>
            </a:r>
            <a:r>
              <a:rPr lang="ko-KR" altLang="en-US" sz="2000" dirty="0"/>
              <a:t> 호출할 수도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3256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RHEL</a:t>
            </a:r>
            <a:r>
              <a:rPr lang="ko-KR" altLang="en-US" sz="2000" dirty="0" smtClean="0"/>
              <a:t>에서 </a:t>
            </a:r>
            <a:r>
              <a:rPr lang="en-US" altLang="ko-KR" sz="2000" dirty="0" err="1"/>
              <a:t>virsh</a:t>
            </a:r>
            <a:r>
              <a:rPr lang="en-US" altLang="ko-KR" sz="2000" dirty="0"/>
              <a:t> </a:t>
            </a:r>
            <a:r>
              <a:rPr lang="ko-KR" altLang="en-US" sz="2000" dirty="0"/>
              <a:t>명령 또는 </a:t>
            </a:r>
            <a:r>
              <a:rPr lang="en-US" altLang="ko-KR" sz="2000" dirty="0"/>
              <a:t>Cockpit</a:t>
            </a:r>
            <a:r>
              <a:rPr lang="ko-KR" altLang="en-US" sz="2000" dirty="0"/>
              <a:t>의 가상 시스템 툴을 사용하여 </a:t>
            </a:r>
            <a:r>
              <a:rPr lang="en-US" altLang="ko-KR" sz="2000" dirty="0"/>
              <a:t>KVM</a:t>
            </a:r>
            <a:r>
              <a:rPr lang="ko-KR" altLang="en-US" sz="2000" dirty="0"/>
              <a:t>을 </a:t>
            </a:r>
            <a:r>
              <a:rPr lang="ko-KR" altLang="en-US" sz="2000" dirty="0" smtClean="0"/>
              <a:t>관리한다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KVM </a:t>
            </a:r>
            <a:r>
              <a:rPr lang="ko-KR" altLang="en-US" sz="2000" dirty="0"/>
              <a:t>가상 시스템 기술은 </a:t>
            </a:r>
            <a:r>
              <a:rPr lang="en-US" altLang="ko-KR" sz="2000" dirty="0" smtClean="0"/>
              <a:t>RHEL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독립 </a:t>
            </a:r>
            <a:r>
              <a:rPr lang="ko-KR" altLang="en-US" sz="2000" dirty="0" err="1"/>
              <a:t>실행형</a:t>
            </a:r>
            <a:r>
              <a:rPr lang="ko-KR" altLang="en-US" sz="2000" dirty="0"/>
              <a:t> 실제 인스턴스부터 </a:t>
            </a:r>
            <a:endParaRPr lang="en-US" altLang="ko-KR" sz="2000" dirty="0" smtClean="0"/>
          </a:p>
          <a:p>
            <a:r>
              <a:rPr lang="en-US" altLang="ko-KR" sz="2000" dirty="0" smtClean="0"/>
              <a:t>Red </a:t>
            </a:r>
            <a:r>
              <a:rPr lang="en-US" altLang="ko-KR" sz="2000" dirty="0"/>
              <a:t>Hat OpenStack Platform</a:t>
            </a:r>
            <a:r>
              <a:rPr lang="ko-KR" altLang="en-US" sz="2000" dirty="0"/>
              <a:t>까지 모든 </a:t>
            </a:r>
            <a:r>
              <a:rPr lang="en-US" altLang="ko-KR" sz="2000" dirty="0"/>
              <a:t>Red Hat </a:t>
            </a:r>
            <a:r>
              <a:rPr lang="ko-KR" altLang="en-US" sz="2000" dirty="0"/>
              <a:t>제품에서 사용할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물리 하드웨어 시스템은 </a:t>
            </a:r>
            <a:r>
              <a:rPr lang="en-US" altLang="ko-KR" sz="2000" dirty="0" smtClean="0"/>
              <a:t>RHEL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실행하여 </a:t>
            </a:r>
            <a:r>
              <a:rPr lang="en-US" altLang="ko-KR" sz="2000" dirty="0"/>
              <a:t>KVM </a:t>
            </a:r>
            <a:r>
              <a:rPr lang="ko-KR" altLang="en-US" sz="2000" dirty="0"/>
              <a:t>가상화를 </a:t>
            </a:r>
            <a:r>
              <a:rPr lang="ko-KR" altLang="en-US" sz="2000" dirty="0" smtClean="0"/>
              <a:t>제공한다</a:t>
            </a:r>
            <a:r>
              <a:rPr lang="en-US" altLang="ko-KR" sz="2000" dirty="0" smtClean="0"/>
              <a:t>. </a:t>
            </a:r>
            <a:r>
              <a:rPr lang="en-US" altLang="ko-KR" sz="2000" dirty="0" smtClean="0"/>
              <a:t>RHEL</a:t>
            </a:r>
            <a:r>
              <a:rPr lang="ko-KR" altLang="en-US" sz="2000" dirty="0" smtClean="0"/>
              <a:t>는 </a:t>
            </a:r>
            <a:r>
              <a:rPr lang="ko-KR" altLang="en-US" sz="2000" dirty="0"/>
              <a:t>일반적으로 </a:t>
            </a:r>
            <a:r>
              <a:rPr lang="en-US" altLang="ko-KR" sz="2000" dirty="0"/>
              <a:t>thick </a:t>
            </a:r>
            <a:r>
              <a:rPr lang="ko-KR" altLang="en-US" sz="2000" dirty="0"/>
              <a:t>호스트로서</a:t>
            </a:r>
            <a:r>
              <a:rPr lang="en-US" altLang="ko-KR" sz="2000" dirty="0"/>
              <a:t>, </a:t>
            </a:r>
            <a:r>
              <a:rPr lang="ko-KR" altLang="en-US" sz="2000" dirty="0"/>
              <a:t>다른 로컬 및 네트워크 서비스</a:t>
            </a:r>
            <a:r>
              <a:rPr lang="en-US" altLang="ko-KR" sz="2000" dirty="0"/>
              <a:t>, </a:t>
            </a:r>
            <a:r>
              <a:rPr lang="ko-KR" altLang="en-US" sz="2000" dirty="0"/>
              <a:t>애플리케이션 및 관리 기능도 제공하면서 </a:t>
            </a:r>
            <a:r>
              <a:rPr lang="en-US" altLang="ko-KR" sz="2000" dirty="0"/>
              <a:t>VM</a:t>
            </a:r>
            <a:r>
              <a:rPr lang="ko-KR" altLang="en-US" sz="2000" dirty="0"/>
              <a:t>을 지원하는 </a:t>
            </a:r>
            <a:r>
              <a:rPr lang="ko-KR" altLang="en-US" sz="2000" dirty="0" smtClean="0"/>
              <a:t>시스템이다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Red Hat Virtualization(RHV)</a:t>
            </a:r>
            <a:r>
              <a:rPr lang="ko-KR" altLang="en-US" sz="2000" dirty="0"/>
              <a:t>는 관리자가 전체 가상 인프라를 관리할 수 있는 중앙 </a:t>
            </a:r>
            <a:r>
              <a:rPr lang="ko-KR" altLang="en-US" sz="2000" dirty="0" err="1"/>
              <a:t>집중식</a:t>
            </a:r>
            <a:r>
              <a:rPr lang="ko-KR" altLang="en-US" sz="2000" dirty="0"/>
              <a:t> 웹 인터페이스를 </a:t>
            </a:r>
            <a:r>
              <a:rPr lang="ko-KR" altLang="en-US" sz="2000" dirty="0" smtClean="0"/>
              <a:t>제공한다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여기에는 </a:t>
            </a:r>
            <a:r>
              <a:rPr lang="en-US" altLang="ko-KR" sz="2000" dirty="0"/>
              <a:t>KVM </a:t>
            </a:r>
            <a:r>
              <a:rPr lang="ko-KR" altLang="en-US" sz="2000" dirty="0"/>
              <a:t>마이그레이션</a:t>
            </a:r>
            <a:r>
              <a:rPr lang="en-US" altLang="ko-KR" sz="2000" dirty="0"/>
              <a:t>, </a:t>
            </a:r>
            <a:r>
              <a:rPr lang="ko-KR" altLang="en-US" sz="2000" dirty="0"/>
              <a:t>중복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고가용성과</a:t>
            </a:r>
            <a:r>
              <a:rPr lang="ko-KR" altLang="en-US" sz="2000" dirty="0"/>
              <a:t> 같은 고급 기능이 </a:t>
            </a:r>
            <a:r>
              <a:rPr lang="ko-KR" altLang="en-US" sz="2000" dirty="0" smtClean="0"/>
              <a:t>포함된다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Red </a:t>
            </a:r>
            <a:r>
              <a:rPr lang="en-US" altLang="ko-KR" sz="2000" dirty="0"/>
              <a:t>Hat Virtualization Hypervisor</a:t>
            </a:r>
            <a:r>
              <a:rPr lang="ko-KR" altLang="en-US" sz="2000" dirty="0"/>
              <a:t>는 </a:t>
            </a:r>
            <a:r>
              <a:rPr lang="en-US" altLang="ko-KR" sz="2000" dirty="0"/>
              <a:t>VM </a:t>
            </a:r>
            <a:r>
              <a:rPr lang="ko-KR" altLang="en-US" sz="2000" dirty="0" err="1"/>
              <a:t>프로비저닝</a:t>
            </a:r>
            <a:r>
              <a:rPr lang="ko-KR" altLang="en-US" sz="2000" dirty="0"/>
              <a:t> 및 지원이라는 단일 목적을 위한 </a:t>
            </a:r>
            <a:r>
              <a:rPr lang="en-US" altLang="ko-KR" sz="2000" dirty="0" smtClean="0"/>
              <a:t>RHEL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조정 </a:t>
            </a:r>
            <a:r>
              <a:rPr lang="ko-KR" altLang="en-US" sz="2000" dirty="0" smtClean="0"/>
              <a:t>버전이다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628938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Red </a:t>
            </a:r>
            <a:r>
              <a:rPr lang="en-US" altLang="ko-KR" sz="2000" dirty="0"/>
              <a:t>Hat OpenStack Platform(RHOSP)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퍼블릭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클라우드</a:t>
            </a:r>
            <a:r>
              <a:rPr lang="ko-KR" altLang="en-US" sz="2000" dirty="0"/>
              <a:t> 또는 </a:t>
            </a:r>
            <a:r>
              <a:rPr lang="ko-KR" altLang="en-US" sz="2000" dirty="0" err="1"/>
              <a:t>프라이빗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클라우드의</a:t>
            </a:r>
            <a:r>
              <a:rPr lang="ko-KR" altLang="en-US" sz="2000" dirty="0"/>
              <a:t> 생성</a:t>
            </a:r>
            <a:r>
              <a:rPr lang="en-US" altLang="ko-KR" sz="2000" dirty="0"/>
              <a:t>, </a:t>
            </a:r>
            <a:r>
              <a:rPr lang="ko-KR" altLang="en-US" sz="2000" dirty="0"/>
              <a:t>배포 및 확장을 위한 기반을 </a:t>
            </a:r>
            <a:r>
              <a:rPr lang="ko-KR" altLang="en-US" sz="2000" dirty="0" smtClean="0"/>
              <a:t>제공한다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Red Hat</a:t>
            </a:r>
            <a:r>
              <a:rPr lang="ko-KR" altLang="en-US" sz="2000" dirty="0"/>
              <a:t>은 다음 운영 체제를 실행하는 가상 시스템을 </a:t>
            </a:r>
            <a:r>
              <a:rPr lang="ko-KR" altLang="en-US" sz="2000" dirty="0" smtClean="0"/>
              <a:t>지원한다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662940" lvl="1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RHEL </a:t>
            </a:r>
            <a:r>
              <a:rPr lang="en-US" altLang="ko-KR" sz="2000" dirty="0"/>
              <a:t>6 </a:t>
            </a:r>
            <a:r>
              <a:rPr lang="ko-KR" altLang="en-US" sz="2000" dirty="0"/>
              <a:t>이상</a:t>
            </a:r>
          </a:p>
          <a:p>
            <a:pPr marL="662940" lvl="1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Microsoft </a:t>
            </a:r>
            <a:r>
              <a:rPr lang="en-US" altLang="ko-KR" sz="2000" dirty="0"/>
              <a:t>Windows 10 </a:t>
            </a:r>
            <a:r>
              <a:rPr lang="ko-KR" altLang="en-US" sz="2000" dirty="0"/>
              <a:t>이상</a:t>
            </a:r>
          </a:p>
          <a:p>
            <a:pPr marL="662940" lvl="1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Microsoft </a:t>
            </a:r>
            <a:r>
              <a:rPr lang="en-US" altLang="ko-KR" sz="2000" dirty="0"/>
              <a:t>Windows Server 2016 </a:t>
            </a:r>
            <a:r>
              <a:rPr lang="ko-KR" altLang="en-US" sz="2000" dirty="0"/>
              <a:t>이상</a:t>
            </a:r>
          </a:p>
        </p:txBody>
      </p:sp>
    </p:spTree>
    <p:extLst>
      <p:ext uri="{BB962C8B-B14F-4D97-AF65-F5344CB8AC3E}">
        <p14:creationId xmlns:p14="http://schemas.microsoft.com/office/powerpoint/2010/main" val="2001660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 smtClean="0"/>
              <a:t>RHEL </a:t>
            </a:r>
            <a:r>
              <a:rPr lang="ko-KR" altLang="en-US" sz="2500" dirty="0"/>
              <a:t>실제 시스템을 가상화 호스트로 구성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관리자는 </a:t>
            </a:r>
            <a:r>
              <a:rPr lang="en-US" altLang="ko-KR" sz="2000" dirty="0" smtClean="0"/>
              <a:t>RHEL </a:t>
            </a:r>
            <a:r>
              <a:rPr lang="ko-KR" altLang="en-US" sz="2000" dirty="0"/>
              <a:t>시스템을 개발</a:t>
            </a:r>
            <a:r>
              <a:rPr lang="en-US" altLang="ko-KR" sz="2000" dirty="0"/>
              <a:t>, </a:t>
            </a:r>
            <a:r>
              <a:rPr lang="ko-KR" altLang="en-US" sz="2000" dirty="0"/>
              <a:t>테스트</a:t>
            </a:r>
            <a:r>
              <a:rPr lang="en-US" altLang="ko-KR" sz="2000" dirty="0"/>
              <a:t>, </a:t>
            </a:r>
            <a:r>
              <a:rPr lang="ko-KR" altLang="en-US" sz="2000" dirty="0"/>
              <a:t>교육 또는 복수의 운영 체제에서 동시에 작업해야 하는 경우에 적합한 가상화 호스트로 구성할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500" dirty="0"/>
              <a:t>가상화 툴 설치</a:t>
            </a:r>
          </a:p>
          <a:p>
            <a:endParaRPr lang="ko-KR" altLang="en-US" sz="2000" dirty="0"/>
          </a:p>
          <a:p>
            <a:r>
              <a:rPr lang="en-US" altLang="ko-KR" sz="2000" dirty="0" err="1"/>
              <a:t>virt</a:t>
            </a:r>
            <a:r>
              <a:rPr lang="en-US" altLang="ko-KR" sz="2000" dirty="0"/>
              <a:t> Yum </a:t>
            </a:r>
            <a:r>
              <a:rPr lang="ko-KR" altLang="en-US" sz="2000" dirty="0"/>
              <a:t>모듈을 설치하여 가상화 호스트가 될 시스템을 </a:t>
            </a:r>
            <a:r>
              <a:rPr lang="ko-KR" altLang="en-US" sz="2000" dirty="0" smtClean="0"/>
              <a:t>준비한다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[</a:t>
            </a:r>
            <a:r>
              <a:rPr lang="en-US" altLang="ko-KR" sz="2000" dirty="0" err="1"/>
              <a:t>root@host</a:t>
            </a:r>
            <a:r>
              <a:rPr lang="en-US" altLang="ko-KR" sz="2000" dirty="0"/>
              <a:t> ~]# </a:t>
            </a:r>
            <a:r>
              <a:rPr lang="en-US" altLang="ko-KR" sz="2000" dirty="0">
                <a:solidFill>
                  <a:srgbClr val="FF0000"/>
                </a:solidFill>
              </a:rPr>
              <a:t>yum module list </a:t>
            </a:r>
            <a:r>
              <a:rPr lang="en-US" altLang="ko-KR" sz="2000" dirty="0" err="1">
                <a:solidFill>
                  <a:srgbClr val="FF0000"/>
                </a:solidFill>
              </a:rPr>
              <a:t>virt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Name   </a:t>
            </a:r>
            <a:r>
              <a:rPr lang="en-US" altLang="ko-KR" sz="2000" dirty="0" smtClean="0"/>
              <a:t>   </a:t>
            </a:r>
            <a:r>
              <a:rPr lang="en-US" altLang="ko-KR" sz="2000" dirty="0"/>
              <a:t>Stream      </a:t>
            </a:r>
            <a:r>
              <a:rPr lang="en-US" altLang="ko-KR" sz="2000" dirty="0" smtClean="0"/>
              <a:t>   </a:t>
            </a:r>
            <a:r>
              <a:rPr lang="en-US" altLang="ko-KR" sz="2000" dirty="0"/>
              <a:t>Profiles           Summary</a:t>
            </a:r>
          </a:p>
          <a:p>
            <a:r>
              <a:rPr lang="en-US" altLang="ko-KR" sz="2000" dirty="0" err="1">
                <a:solidFill>
                  <a:srgbClr val="0000FF"/>
                </a:solidFill>
              </a:rPr>
              <a:t>virt</a:t>
            </a:r>
            <a:r>
              <a:rPr lang="en-US" altLang="ko-KR" sz="2000" dirty="0">
                <a:solidFill>
                  <a:srgbClr val="0000FF"/>
                </a:solidFill>
              </a:rPr>
              <a:t>      </a:t>
            </a:r>
            <a:r>
              <a:rPr lang="en-US" altLang="ko-KR" sz="2000" dirty="0" smtClean="0">
                <a:solidFill>
                  <a:srgbClr val="0000FF"/>
                </a:solidFill>
              </a:rPr>
              <a:t>   </a:t>
            </a:r>
            <a:r>
              <a:rPr lang="en-US" altLang="ko-KR" sz="2000" dirty="0" err="1">
                <a:solidFill>
                  <a:srgbClr val="0000FF"/>
                </a:solidFill>
              </a:rPr>
              <a:t>rhel</a:t>
            </a:r>
            <a:r>
              <a:rPr lang="en-US" altLang="ko-KR" sz="2000" dirty="0">
                <a:solidFill>
                  <a:srgbClr val="0000FF"/>
                </a:solidFill>
              </a:rPr>
              <a:t> [d][e] </a:t>
            </a:r>
            <a:r>
              <a:rPr lang="en-US" altLang="ko-KR" sz="2000" dirty="0" smtClean="0">
                <a:solidFill>
                  <a:srgbClr val="0000FF"/>
                </a:solidFill>
              </a:rPr>
              <a:t>   </a:t>
            </a:r>
            <a:r>
              <a:rPr lang="en-US" altLang="ko-KR" sz="2000" dirty="0">
                <a:solidFill>
                  <a:srgbClr val="0000FF"/>
                </a:solidFill>
              </a:rPr>
              <a:t>common [d]   </a:t>
            </a:r>
            <a:r>
              <a:rPr lang="en-US" altLang="ko-KR" sz="2000" dirty="0" smtClean="0">
                <a:solidFill>
                  <a:srgbClr val="0000FF"/>
                </a:solidFill>
              </a:rPr>
              <a:t> </a:t>
            </a:r>
            <a:r>
              <a:rPr lang="en-US" altLang="ko-KR" sz="2000" dirty="0">
                <a:solidFill>
                  <a:srgbClr val="0000FF"/>
                </a:solidFill>
              </a:rPr>
              <a:t>Virtualization module</a:t>
            </a:r>
          </a:p>
          <a:p>
            <a:endParaRPr lang="en-US" altLang="ko-KR" sz="2000" dirty="0"/>
          </a:p>
          <a:p>
            <a:r>
              <a:rPr lang="en-US" altLang="ko-KR" sz="2000" dirty="0"/>
              <a:t>Hint: [d]</a:t>
            </a:r>
            <a:r>
              <a:rPr lang="en-US" altLang="ko-KR" sz="2000" dirty="0" err="1"/>
              <a:t>efault</a:t>
            </a:r>
            <a:r>
              <a:rPr lang="en-US" altLang="ko-KR" sz="2000" dirty="0"/>
              <a:t>, [e]</a:t>
            </a:r>
            <a:r>
              <a:rPr lang="en-US" altLang="ko-KR" sz="2000" dirty="0" err="1"/>
              <a:t>nabled</a:t>
            </a:r>
            <a:r>
              <a:rPr lang="en-US" altLang="ko-KR" sz="2000" dirty="0"/>
              <a:t>, [x]disabled, [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]</a:t>
            </a:r>
            <a:r>
              <a:rPr lang="en-US" altLang="ko-KR" sz="2000" dirty="0" err="1" smtClean="0"/>
              <a:t>nstalled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[</a:t>
            </a:r>
            <a:r>
              <a:rPr lang="en-US" altLang="ko-KR" sz="2000" dirty="0" err="1"/>
              <a:t>root@host</a:t>
            </a:r>
            <a:r>
              <a:rPr lang="en-US" altLang="ko-KR" sz="2000" dirty="0"/>
              <a:t> ~]# </a:t>
            </a:r>
            <a:r>
              <a:rPr lang="en-US" altLang="ko-KR" sz="2000" dirty="0">
                <a:solidFill>
                  <a:srgbClr val="FF0000"/>
                </a:solidFill>
              </a:rPr>
              <a:t>yum module install </a:t>
            </a:r>
            <a:r>
              <a:rPr lang="en-US" altLang="ko-KR" sz="2000" dirty="0" err="1">
                <a:solidFill>
                  <a:srgbClr val="FF0000"/>
                </a:solidFill>
              </a:rPr>
              <a:t>virt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...output omitted...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17441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323528" y="260648"/>
            <a:ext cx="8568952" cy="63367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sz="2700" dirty="0"/>
              <a:t>시스템 요구 사항 확인</a:t>
            </a:r>
          </a:p>
          <a:p>
            <a:pPr>
              <a:lnSpc>
                <a:spcPct val="110000"/>
              </a:lnSpc>
            </a:pPr>
            <a:endParaRPr lang="ko-KR" altLang="en-US" dirty="0"/>
          </a:p>
          <a:p>
            <a:pPr>
              <a:lnSpc>
                <a:spcPct val="110000"/>
              </a:lnSpc>
            </a:pPr>
            <a:r>
              <a:rPr lang="en-US" altLang="ko-KR" sz="2000" dirty="0"/>
              <a:t>KVM</a:t>
            </a:r>
            <a:r>
              <a:rPr lang="ko-KR" altLang="en-US" sz="2000" dirty="0"/>
              <a:t>에는 </a:t>
            </a:r>
            <a:r>
              <a:rPr lang="en-US" altLang="ko-KR" sz="2000" dirty="0"/>
              <a:t>x86 </a:t>
            </a:r>
            <a:r>
              <a:rPr lang="ko-KR" altLang="en-US" sz="2000" dirty="0"/>
              <a:t>기반 시스템용 </a:t>
            </a:r>
            <a:r>
              <a:rPr lang="en-US" altLang="ko-KR" sz="2000" dirty="0"/>
              <a:t>Intel VT-x </a:t>
            </a:r>
            <a:r>
              <a:rPr lang="ko-KR" altLang="en-US" sz="2000" dirty="0"/>
              <a:t>및 </a:t>
            </a:r>
            <a:r>
              <a:rPr lang="en-US" altLang="ko-KR" sz="2000" dirty="0"/>
              <a:t>Intel 64 </a:t>
            </a:r>
            <a:r>
              <a:rPr lang="ko-KR" altLang="en-US" sz="2000" dirty="0"/>
              <a:t>확장 기능이 있는 </a:t>
            </a:r>
            <a:r>
              <a:rPr lang="en-US" altLang="ko-KR" sz="2000" dirty="0"/>
              <a:t>Intel </a:t>
            </a:r>
            <a:r>
              <a:rPr lang="ko-KR" altLang="en-US" sz="2000" dirty="0"/>
              <a:t>프로세서 또는 </a:t>
            </a:r>
            <a:r>
              <a:rPr lang="en-US" altLang="ko-KR" sz="2000" dirty="0"/>
              <a:t>AMD-V </a:t>
            </a:r>
            <a:r>
              <a:rPr lang="ko-KR" altLang="en-US" sz="2000" dirty="0"/>
              <a:t>및 </a:t>
            </a:r>
            <a:r>
              <a:rPr lang="en-US" altLang="ko-KR" sz="2000" dirty="0"/>
              <a:t>AMD64 </a:t>
            </a:r>
            <a:r>
              <a:rPr lang="ko-KR" altLang="en-US" sz="2000" dirty="0"/>
              <a:t>확장 기능이 있는 </a:t>
            </a:r>
            <a:r>
              <a:rPr lang="en-US" altLang="ko-KR" sz="2000" dirty="0"/>
              <a:t>AMD </a:t>
            </a:r>
            <a:r>
              <a:rPr lang="ko-KR" altLang="en-US" sz="2000" dirty="0"/>
              <a:t>프로세서가 </a:t>
            </a:r>
            <a:r>
              <a:rPr lang="ko-KR" altLang="en-US" sz="2000" dirty="0" smtClean="0"/>
              <a:t>필요하다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>
              <a:lnSpc>
                <a:spcPct val="110000"/>
              </a:lnSpc>
            </a:pP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 smtClean="0"/>
              <a:t>하드웨어를 </a:t>
            </a:r>
            <a:r>
              <a:rPr lang="ko-KR" altLang="en-US" sz="2000" dirty="0"/>
              <a:t>확인하고 시스템 요구 사항을 확인하려면 </a:t>
            </a:r>
            <a:r>
              <a:rPr lang="en-US" altLang="ko-KR" sz="2000" dirty="0" err="1"/>
              <a:t>virt</a:t>
            </a:r>
            <a:r>
              <a:rPr lang="en-US" altLang="ko-KR" sz="2000" dirty="0"/>
              <a:t>-host-validate </a:t>
            </a:r>
            <a:r>
              <a:rPr lang="ko-KR" altLang="en-US" sz="2000" dirty="0"/>
              <a:t>명령을 </a:t>
            </a:r>
            <a:r>
              <a:rPr lang="ko-KR" altLang="en-US" sz="2000" dirty="0" smtClean="0"/>
              <a:t>사용한다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[</a:t>
            </a:r>
            <a:r>
              <a:rPr lang="en-US" altLang="ko-KR" sz="2200" dirty="0" err="1"/>
              <a:t>root@host</a:t>
            </a:r>
            <a:r>
              <a:rPr lang="en-US" altLang="ko-KR" sz="2200" dirty="0"/>
              <a:t> ~]# </a:t>
            </a:r>
            <a:r>
              <a:rPr lang="en-US" altLang="ko-KR" sz="2200" dirty="0" err="1">
                <a:solidFill>
                  <a:srgbClr val="FF0000"/>
                </a:solidFill>
              </a:rPr>
              <a:t>virt</a:t>
            </a:r>
            <a:r>
              <a:rPr lang="en-US" altLang="ko-KR" sz="2200" dirty="0">
                <a:solidFill>
                  <a:srgbClr val="FF0000"/>
                </a:solidFill>
              </a:rPr>
              <a:t>-host-validate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  </a:t>
            </a:r>
            <a:r>
              <a:rPr lang="en-US" altLang="ko-KR" sz="1300" dirty="0"/>
              <a:t>QEMU: Checking for hardware virtualization                 : PASS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  QEMU: Checking if device /dev/</a:t>
            </a:r>
            <a:r>
              <a:rPr lang="en-US" altLang="ko-KR" sz="1300" dirty="0" err="1"/>
              <a:t>kvm</a:t>
            </a:r>
            <a:r>
              <a:rPr lang="en-US" altLang="ko-KR" sz="1300" dirty="0"/>
              <a:t> exists                   : PASS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  QEMU: Checking if device /dev/</a:t>
            </a:r>
            <a:r>
              <a:rPr lang="en-US" altLang="ko-KR" sz="1300" dirty="0" err="1"/>
              <a:t>kvm</a:t>
            </a:r>
            <a:r>
              <a:rPr lang="en-US" altLang="ko-KR" sz="1300" dirty="0"/>
              <a:t> is accessible            : PASS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  QEMU: Checking if device /dev/</a:t>
            </a:r>
            <a:r>
              <a:rPr lang="en-US" altLang="ko-KR" sz="1300" dirty="0" err="1"/>
              <a:t>vhost</a:t>
            </a:r>
            <a:r>
              <a:rPr lang="en-US" altLang="ko-KR" sz="1300" dirty="0"/>
              <a:t>-net exists             : PASS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  QEMU: Checking if device /dev/net/</a:t>
            </a:r>
            <a:r>
              <a:rPr lang="en-US" altLang="ko-KR" sz="1300" dirty="0" err="1"/>
              <a:t>tun</a:t>
            </a:r>
            <a:r>
              <a:rPr lang="en-US" altLang="ko-KR" sz="1300" dirty="0"/>
              <a:t> exists               : PASS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  QEMU: Checking for </a:t>
            </a:r>
            <a:r>
              <a:rPr lang="en-US" altLang="ko-KR" sz="1300" dirty="0" err="1"/>
              <a:t>cgroup</a:t>
            </a:r>
            <a:r>
              <a:rPr lang="en-US" altLang="ko-KR" sz="1300" dirty="0"/>
              <a:t> 'memory' controller support      : PASS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  QEMU: Checking for </a:t>
            </a:r>
            <a:r>
              <a:rPr lang="en-US" altLang="ko-KR" sz="1300" dirty="0" err="1"/>
              <a:t>cgroup</a:t>
            </a:r>
            <a:r>
              <a:rPr lang="en-US" altLang="ko-KR" sz="1300" dirty="0"/>
              <a:t> 'memory' controller mount-point  : PASS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  QEMU: Checking for </a:t>
            </a:r>
            <a:r>
              <a:rPr lang="en-US" altLang="ko-KR" sz="1300" dirty="0" err="1"/>
              <a:t>cgroup</a:t>
            </a:r>
            <a:r>
              <a:rPr lang="en-US" altLang="ko-KR" sz="1300" dirty="0"/>
              <a:t> '</a:t>
            </a:r>
            <a:r>
              <a:rPr lang="en-US" altLang="ko-KR" sz="1300" dirty="0" err="1"/>
              <a:t>cpu</a:t>
            </a:r>
            <a:r>
              <a:rPr lang="en-US" altLang="ko-KR" sz="1300" dirty="0"/>
              <a:t>' controller support         : PASS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  QEMU: Checking for </a:t>
            </a:r>
            <a:r>
              <a:rPr lang="en-US" altLang="ko-KR" sz="1300" dirty="0" err="1"/>
              <a:t>cgroup</a:t>
            </a:r>
            <a:r>
              <a:rPr lang="en-US" altLang="ko-KR" sz="1300" dirty="0"/>
              <a:t> '</a:t>
            </a:r>
            <a:r>
              <a:rPr lang="en-US" altLang="ko-KR" sz="1300" dirty="0" err="1"/>
              <a:t>cpu</a:t>
            </a:r>
            <a:r>
              <a:rPr lang="en-US" altLang="ko-KR" sz="1300" dirty="0"/>
              <a:t>' controller mount-point     : PASS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  QEMU: Checking for </a:t>
            </a:r>
            <a:r>
              <a:rPr lang="en-US" altLang="ko-KR" sz="1300" dirty="0" err="1"/>
              <a:t>cgroup</a:t>
            </a:r>
            <a:r>
              <a:rPr lang="en-US" altLang="ko-KR" sz="1300" dirty="0"/>
              <a:t> '</a:t>
            </a:r>
            <a:r>
              <a:rPr lang="en-US" altLang="ko-KR" sz="1300" dirty="0" err="1"/>
              <a:t>cpuacct</a:t>
            </a:r>
            <a:r>
              <a:rPr lang="en-US" altLang="ko-KR" sz="1300" dirty="0"/>
              <a:t>' controller support     : PASS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  QEMU: Checking for </a:t>
            </a:r>
            <a:r>
              <a:rPr lang="en-US" altLang="ko-KR" sz="1300" dirty="0" err="1"/>
              <a:t>cgroup</a:t>
            </a:r>
            <a:r>
              <a:rPr lang="en-US" altLang="ko-KR" sz="1300" dirty="0"/>
              <a:t> '</a:t>
            </a:r>
            <a:r>
              <a:rPr lang="en-US" altLang="ko-KR" sz="1300" dirty="0" err="1"/>
              <a:t>cpuacct</a:t>
            </a:r>
            <a:r>
              <a:rPr lang="en-US" altLang="ko-KR" sz="1300" dirty="0"/>
              <a:t>' controller mount-point : PASS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  QEMU: Checking for </a:t>
            </a:r>
            <a:r>
              <a:rPr lang="en-US" altLang="ko-KR" sz="1300" dirty="0" err="1"/>
              <a:t>cgroup</a:t>
            </a:r>
            <a:r>
              <a:rPr lang="en-US" altLang="ko-KR" sz="1300" dirty="0"/>
              <a:t> '</a:t>
            </a:r>
            <a:r>
              <a:rPr lang="en-US" altLang="ko-KR" sz="1300" dirty="0" err="1"/>
              <a:t>cpuset</a:t>
            </a:r>
            <a:r>
              <a:rPr lang="en-US" altLang="ko-KR" sz="1300" dirty="0"/>
              <a:t>' controller support      : PASS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  QEMU: Checking for </a:t>
            </a:r>
            <a:r>
              <a:rPr lang="en-US" altLang="ko-KR" sz="1300" dirty="0" err="1"/>
              <a:t>cgroup</a:t>
            </a:r>
            <a:r>
              <a:rPr lang="en-US" altLang="ko-KR" sz="1300" dirty="0"/>
              <a:t> '</a:t>
            </a:r>
            <a:r>
              <a:rPr lang="en-US" altLang="ko-KR" sz="1300" dirty="0" err="1"/>
              <a:t>cpuset</a:t>
            </a:r>
            <a:r>
              <a:rPr lang="en-US" altLang="ko-KR" sz="1300" dirty="0"/>
              <a:t>' controller mount-point  : PASS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  QEMU: Checking for </a:t>
            </a:r>
            <a:r>
              <a:rPr lang="en-US" altLang="ko-KR" sz="1300" dirty="0" err="1"/>
              <a:t>cgroup</a:t>
            </a:r>
            <a:r>
              <a:rPr lang="en-US" altLang="ko-KR" sz="1300" dirty="0"/>
              <a:t> 'devices' controller support     : PASS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  QEMU: Checking for </a:t>
            </a:r>
            <a:r>
              <a:rPr lang="en-US" altLang="ko-KR" sz="1300" dirty="0" err="1"/>
              <a:t>cgroup</a:t>
            </a:r>
            <a:r>
              <a:rPr lang="en-US" altLang="ko-KR" sz="1300" dirty="0"/>
              <a:t> 'devices' controller mount-point : PASS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  QEMU: Checking for </a:t>
            </a:r>
            <a:r>
              <a:rPr lang="en-US" altLang="ko-KR" sz="1300" dirty="0" err="1"/>
              <a:t>cgroup</a:t>
            </a:r>
            <a:r>
              <a:rPr lang="en-US" altLang="ko-KR" sz="1300" dirty="0"/>
              <a:t> '</a:t>
            </a:r>
            <a:r>
              <a:rPr lang="en-US" altLang="ko-KR" sz="1300" dirty="0" err="1"/>
              <a:t>blkio</a:t>
            </a:r>
            <a:r>
              <a:rPr lang="en-US" altLang="ko-KR" sz="1300" dirty="0"/>
              <a:t>' controller support       : PASS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  QEMU: Checking for </a:t>
            </a:r>
            <a:r>
              <a:rPr lang="en-US" altLang="ko-KR" sz="1300" dirty="0" err="1"/>
              <a:t>cgroup</a:t>
            </a:r>
            <a:r>
              <a:rPr lang="en-US" altLang="ko-KR" sz="1300" dirty="0"/>
              <a:t> '</a:t>
            </a:r>
            <a:r>
              <a:rPr lang="en-US" altLang="ko-KR" sz="1300" dirty="0" err="1"/>
              <a:t>blkio</a:t>
            </a:r>
            <a:r>
              <a:rPr lang="en-US" altLang="ko-KR" sz="1300" dirty="0"/>
              <a:t>' controller mount-point   : PASS</a:t>
            </a:r>
          </a:p>
          <a:p>
            <a:pPr>
              <a:lnSpc>
                <a:spcPct val="110000"/>
              </a:lnSpc>
            </a:pPr>
            <a:r>
              <a:rPr lang="en-US" altLang="ko-KR" sz="1300" dirty="0"/>
              <a:t>  QEMU: Checking for device assignment IOMMU support         : PASS</a:t>
            </a:r>
          </a:p>
          <a:p>
            <a:pPr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sz="2200" dirty="0" smtClean="0"/>
              <a:t>시스템이 </a:t>
            </a:r>
            <a:r>
              <a:rPr lang="en-US" altLang="ko-KR" sz="2200" dirty="0"/>
              <a:t>KVM </a:t>
            </a:r>
            <a:r>
              <a:rPr lang="ko-KR" altLang="en-US" sz="2200" dirty="0"/>
              <a:t>호스트가 되려면 모든 유효성 검사 항목을 통과해야 </a:t>
            </a:r>
            <a:r>
              <a:rPr lang="ko-KR" altLang="en-US" sz="2200" dirty="0" smtClean="0"/>
              <a:t>한다</a:t>
            </a:r>
            <a:r>
              <a:rPr lang="en-US" altLang="ko-KR" sz="2200" dirty="0" smtClean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026388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500" dirty="0"/>
              <a:t>Cockpit</a:t>
            </a:r>
            <a:r>
              <a:rPr lang="ko-KR" altLang="en-US" sz="2500" dirty="0"/>
              <a:t>을 사용하여 가상 시스템 관리</a:t>
            </a:r>
          </a:p>
          <a:p>
            <a:endParaRPr lang="en-US" altLang="ko-KR" dirty="0" smtClean="0"/>
          </a:p>
          <a:p>
            <a:r>
              <a:rPr lang="en-US" altLang="ko-KR" sz="2000" dirty="0" err="1" smtClean="0"/>
              <a:t>virt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Yum </a:t>
            </a:r>
            <a:r>
              <a:rPr lang="ko-KR" altLang="en-US" sz="2000" dirty="0"/>
              <a:t>모듈에는 </a:t>
            </a:r>
            <a:r>
              <a:rPr lang="en-US" altLang="ko-KR" sz="2000" dirty="0" err="1"/>
              <a:t>virsh</a:t>
            </a:r>
            <a:r>
              <a:rPr lang="en-US" altLang="ko-KR" sz="2000" dirty="0"/>
              <a:t> </a:t>
            </a:r>
            <a:r>
              <a:rPr lang="ko-KR" altLang="en-US" sz="2000" dirty="0"/>
              <a:t>명령이 있어 가상 시스템을 관리할 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Cockpit </a:t>
            </a:r>
            <a:r>
              <a:rPr lang="ko-KR" altLang="en-US" sz="2000" dirty="0"/>
              <a:t>툴에서는 </a:t>
            </a:r>
            <a:r>
              <a:rPr lang="en-US" altLang="ko-KR" sz="2000" dirty="0"/>
              <a:t>KVM</a:t>
            </a:r>
            <a:r>
              <a:rPr lang="ko-KR" altLang="en-US" sz="2000" dirty="0"/>
              <a:t>을 관리하고 가상 시스템을 생성할 수 있는 웹 콘솔 인터페이스를 </a:t>
            </a:r>
            <a:r>
              <a:rPr lang="ko-KR" altLang="en-US" sz="2000" dirty="0" smtClean="0"/>
              <a:t>제공한다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97756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500" dirty="0" smtClean="0"/>
              <a:t>Cockpit</a:t>
            </a:r>
            <a:r>
              <a:rPr lang="ko-KR" altLang="en-US" sz="2500" dirty="0"/>
              <a:t>의 가상 시스템 </a:t>
            </a:r>
            <a:r>
              <a:rPr lang="ko-KR" altLang="en-US" sz="2500" dirty="0" smtClean="0"/>
              <a:t>관리</a:t>
            </a:r>
            <a:endParaRPr lang="en-US" altLang="ko-KR" sz="25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73030"/>
            <a:ext cx="8136904" cy="553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655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cockpit-machines </a:t>
            </a:r>
            <a:r>
              <a:rPr lang="ko-KR" altLang="en-US" sz="2000" dirty="0"/>
              <a:t>패키지를 설치하여 </a:t>
            </a:r>
            <a:r>
              <a:rPr lang="en-US" altLang="ko-KR" sz="2000" dirty="0"/>
              <a:t>Virtual Machines(</a:t>
            </a:r>
            <a:r>
              <a:rPr lang="ko-KR" altLang="en-US" sz="2000" dirty="0"/>
              <a:t>가상 시스템</a:t>
            </a:r>
            <a:r>
              <a:rPr lang="en-US" altLang="ko-KR" sz="2000" dirty="0"/>
              <a:t>) </a:t>
            </a:r>
            <a:r>
              <a:rPr lang="ko-KR" altLang="en-US" sz="2000" dirty="0"/>
              <a:t>메뉴를 </a:t>
            </a:r>
            <a:r>
              <a:rPr lang="en-US" altLang="ko-KR" sz="2000" dirty="0"/>
              <a:t>Cockpit</a:t>
            </a:r>
            <a:r>
              <a:rPr lang="ko-KR" altLang="en-US" sz="2000" dirty="0"/>
              <a:t>에 </a:t>
            </a:r>
            <a:r>
              <a:rPr lang="ko-KR" altLang="en-US" sz="2000" dirty="0" smtClean="0"/>
              <a:t>추가한다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smtClean="0"/>
              <a:t>[</a:t>
            </a:r>
            <a:r>
              <a:rPr lang="en-US" altLang="ko-KR" sz="2000" dirty="0" err="1"/>
              <a:t>root@host</a:t>
            </a:r>
            <a:r>
              <a:rPr lang="en-US" altLang="ko-KR" sz="2000" dirty="0"/>
              <a:t> ~]# </a:t>
            </a:r>
            <a:r>
              <a:rPr lang="en-US" altLang="ko-KR" sz="2000" dirty="0">
                <a:solidFill>
                  <a:srgbClr val="FF0000"/>
                </a:solidFill>
              </a:rPr>
              <a:t>yum install cockpit-machines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Cockpit</a:t>
            </a:r>
            <a:r>
              <a:rPr lang="ko-KR" altLang="en-US" sz="2000" dirty="0"/>
              <a:t>이 아직 실행되고 있지 않으면 </a:t>
            </a:r>
            <a:r>
              <a:rPr lang="en-US" altLang="ko-KR" sz="2000" dirty="0"/>
              <a:t>Cockpit</a:t>
            </a:r>
            <a:r>
              <a:rPr lang="ko-KR" altLang="en-US" sz="2000" dirty="0"/>
              <a:t>을 시작하고 </a:t>
            </a:r>
            <a:r>
              <a:rPr lang="ko-KR" altLang="en-US" sz="2000" dirty="0" smtClean="0"/>
              <a:t>활성화한다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smtClean="0"/>
              <a:t>[</a:t>
            </a:r>
            <a:r>
              <a:rPr lang="en-US" altLang="ko-KR" sz="2000" dirty="0" err="1"/>
              <a:t>root@host</a:t>
            </a:r>
            <a:r>
              <a:rPr lang="en-US" altLang="ko-KR" sz="2000" dirty="0"/>
              <a:t> ~]# </a:t>
            </a:r>
            <a:r>
              <a:rPr lang="en-US" altLang="ko-KR" sz="2000" dirty="0">
                <a:solidFill>
                  <a:srgbClr val="FF0000"/>
                </a:solidFill>
              </a:rPr>
              <a:t>systemctl enable --now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cockpit.socket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/>
          </a:p>
          <a:p>
            <a:r>
              <a:rPr lang="en-US" altLang="ko-KR" sz="2000" dirty="0"/>
              <a:t>Cockpit</a:t>
            </a:r>
            <a:r>
              <a:rPr lang="ko-KR" altLang="en-US" sz="2000" dirty="0"/>
              <a:t>을 사용하여 새 가상 시스템을 생성하려면 </a:t>
            </a:r>
            <a:r>
              <a:rPr lang="en-US" altLang="ko-KR" sz="2000" dirty="0"/>
              <a:t>Cockpit </a:t>
            </a:r>
            <a:r>
              <a:rPr lang="ko-KR" altLang="en-US" sz="2000" dirty="0"/>
              <a:t>웹 인터페이스의 </a:t>
            </a:r>
            <a:r>
              <a:rPr lang="en-US" altLang="ko-KR" sz="2000" dirty="0"/>
              <a:t>Virtual Machines(</a:t>
            </a:r>
            <a:r>
              <a:rPr lang="ko-KR" altLang="en-US" sz="2000" dirty="0"/>
              <a:t>가상 시스템</a:t>
            </a:r>
            <a:r>
              <a:rPr lang="en-US" altLang="ko-KR" sz="2000" dirty="0"/>
              <a:t>) </a:t>
            </a:r>
            <a:r>
              <a:rPr lang="ko-KR" altLang="en-US" sz="2000" dirty="0"/>
              <a:t>메뉴에 </a:t>
            </a:r>
            <a:r>
              <a:rPr lang="ko-KR" altLang="en-US" sz="2000" dirty="0" smtClean="0"/>
              <a:t>액세스한다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여기에서 </a:t>
            </a:r>
            <a:r>
              <a:rPr lang="en-US" altLang="ko-KR" sz="2000" dirty="0"/>
              <a:t>Create VM(VM </a:t>
            </a:r>
            <a:r>
              <a:rPr lang="ko-KR" altLang="en-US" sz="2000" dirty="0"/>
              <a:t>생성</a:t>
            </a:r>
            <a:r>
              <a:rPr lang="en-US" altLang="ko-KR" sz="2000" dirty="0"/>
              <a:t>)</a:t>
            </a:r>
            <a:r>
              <a:rPr lang="ko-KR" altLang="en-US" sz="2000" dirty="0"/>
              <a:t>을 클릭하고 </a:t>
            </a:r>
            <a:endParaRPr lang="en-US" altLang="ko-KR" sz="2000" dirty="0" smtClean="0"/>
          </a:p>
          <a:p>
            <a:r>
              <a:rPr lang="en-US" altLang="ko-KR" sz="2000" dirty="0" smtClean="0"/>
              <a:t>Create </a:t>
            </a:r>
            <a:r>
              <a:rPr lang="en-US" altLang="ko-KR" sz="2000" dirty="0"/>
              <a:t>New Virtual Machine(</a:t>
            </a:r>
            <a:r>
              <a:rPr lang="ko-KR" altLang="en-US" sz="2000" dirty="0"/>
              <a:t>새 가상 시스템 만들기</a:t>
            </a:r>
            <a:r>
              <a:rPr lang="en-US" altLang="ko-KR" sz="2000" dirty="0"/>
              <a:t>) </a:t>
            </a:r>
            <a:r>
              <a:rPr lang="ko-KR" altLang="en-US" sz="2000" dirty="0"/>
              <a:t>창에 </a:t>
            </a:r>
            <a:r>
              <a:rPr lang="en-US" altLang="ko-KR" sz="2000" dirty="0"/>
              <a:t>VM </a:t>
            </a:r>
            <a:r>
              <a:rPr lang="ko-KR" altLang="en-US" sz="2000" dirty="0"/>
              <a:t>구성을 </a:t>
            </a:r>
            <a:r>
              <a:rPr lang="ko-KR" altLang="en-US" sz="2000" dirty="0" smtClean="0"/>
              <a:t>입력한다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4666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sz="2500" dirty="0"/>
              <a:t>Cockpit</a:t>
            </a:r>
            <a:r>
              <a:rPr lang="ko-KR" altLang="en-US" sz="2500" dirty="0"/>
              <a:t>에서 가상 시스템 </a:t>
            </a:r>
            <a:r>
              <a:rPr lang="ko-KR" altLang="en-US" sz="2500" dirty="0" smtClean="0"/>
              <a:t>만들기</a:t>
            </a:r>
            <a:endParaRPr lang="en-US" altLang="ko-KR" sz="2500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64704"/>
            <a:ext cx="8280920" cy="589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086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700" dirty="0"/>
              <a:t>Name(</a:t>
            </a:r>
            <a:r>
              <a:rPr lang="ko-KR" altLang="en-US" sz="1700" dirty="0"/>
              <a:t>이름</a:t>
            </a:r>
            <a:r>
              <a:rPr lang="en-US" altLang="ko-KR" sz="1700" dirty="0"/>
              <a:t>)</a:t>
            </a:r>
            <a:r>
              <a:rPr lang="ko-KR" altLang="en-US" sz="1700" dirty="0"/>
              <a:t>에서는 가상 시스템 구성의 도메인 이름을 </a:t>
            </a:r>
            <a:r>
              <a:rPr lang="ko-KR" altLang="en-US" sz="1700" dirty="0" smtClean="0"/>
              <a:t>설정한다</a:t>
            </a:r>
            <a:r>
              <a:rPr lang="en-US" altLang="ko-KR" sz="1700" dirty="0" smtClean="0"/>
              <a:t>. </a:t>
            </a:r>
            <a:endParaRPr lang="en-US" altLang="ko-KR" sz="1700" dirty="0" smtClean="0"/>
          </a:p>
          <a:p>
            <a:r>
              <a:rPr lang="ko-KR" altLang="en-US" sz="1700" dirty="0" smtClean="0"/>
              <a:t>이 </a:t>
            </a:r>
            <a:r>
              <a:rPr lang="ko-KR" altLang="en-US" sz="1700" dirty="0"/>
              <a:t>이름은 설치된 </a:t>
            </a:r>
            <a:r>
              <a:rPr lang="en-US" altLang="ko-KR" sz="1700" dirty="0"/>
              <a:t>VM</a:t>
            </a:r>
            <a:r>
              <a:rPr lang="ko-KR" altLang="en-US" sz="1700" dirty="0"/>
              <a:t>의 시스템에 지정하는 네트워크 호스트 이름과 관련이 </a:t>
            </a:r>
            <a:r>
              <a:rPr lang="ko-KR" altLang="en-US" sz="1700" dirty="0" smtClean="0"/>
              <a:t>없다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r>
              <a:rPr lang="en-US" altLang="ko-KR" sz="1700" dirty="0"/>
              <a:t>Installation Source Type(</a:t>
            </a:r>
            <a:r>
              <a:rPr lang="ko-KR" altLang="en-US" sz="1700" dirty="0"/>
              <a:t>설치 소스 유형</a:t>
            </a:r>
            <a:r>
              <a:rPr lang="en-US" altLang="ko-KR" sz="1700" dirty="0"/>
              <a:t>)</a:t>
            </a:r>
            <a:r>
              <a:rPr lang="ko-KR" altLang="en-US" sz="1700" dirty="0"/>
              <a:t>은 설치 </a:t>
            </a:r>
            <a:r>
              <a:rPr lang="en-US" altLang="ko-KR" sz="1700" dirty="0"/>
              <a:t>ISO </a:t>
            </a:r>
            <a:r>
              <a:rPr lang="ko-KR" altLang="en-US" sz="1700" dirty="0"/>
              <a:t>파일을 검색하는 </a:t>
            </a:r>
            <a:r>
              <a:rPr lang="ko-KR" altLang="en-US" sz="1700" dirty="0" smtClean="0"/>
              <a:t>방법이다</a:t>
            </a:r>
            <a:r>
              <a:rPr lang="en-US" altLang="ko-KR" sz="1700" dirty="0" smtClean="0"/>
              <a:t>. </a:t>
            </a:r>
            <a:r>
              <a:rPr lang="ko-KR" altLang="en-US" sz="1700" dirty="0"/>
              <a:t>선택 항목에는 로컬 파일 시스템 또는 </a:t>
            </a:r>
            <a:r>
              <a:rPr lang="en-US" altLang="ko-KR" sz="1700" dirty="0"/>
              <a:t>HTTPS, FTP </a:t>
            </a:r>
            <a:r>
              <a:rPr lang="ko-KR" altLang="en-US" sz="1700" dirty="0"/>
              <a:t>또는 </a:t>
            </a:r>
            <a:r>
              <a:rPr lang="en-US" altLang="ko-KR" sz="1700" dirty="0"/>
              <a:t>NFS URL</a:t>
            </a:r>
            <a:r>
              <a:rPr lang="ko-KR" altLang="en-US" sz="1700" dirty="0"/>
              <a:t>이 </a:t>
            </a:r>
            <a:r>
              <a:rPr lang="ko-KR" altLang="en-US" sz="1700" dirty="0" smtClean="0"/>
              <a:t>포함된다</a:t>
            </a:r>
            <a:r>
              <a:rPr lang="en-US" altLang="ko-KR" sz="1700" dirty="0" smtClean="0"/>
              <a:t>.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en-US" altLang="ko-KR" sz="1700" dirty="0"/>
              <a:t>Installation Source(</a:t>
            </a:r>
            <a:r>
              <a:rPr lang="ko-KR" altLang="en-US" sz="1700" dirty="0"/>
              <a:t>설치 소스</a:t>
            </a:r>
            <a:r>
              <a:rPr lang="en-US" altLang="ko-KR" sz="1700" dirty="0"/>
              <a:t>)</a:t>
            </a:r>
            <a:r>
              <a:rPr lang="ko-KR" altLang="en-US" sz="1700" dirty="0"/>
              <a:t>에는 설치 소스 경로가 </a:t>
            </a:r>
            <a:r>
              <a:rPr lang="ko-KR" altLang="en-US" sz="1700" dirty="0" smtClean="0"/>
              <a:t>있다</a:t>
            </a:r>
            <a:r>
              <a:rPr lang="en-US" altLang="ko-KR" sz="1700" dirty="0" smtClean="0"/>
              <a:t>.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en-US" altLang="ko-KR" sz="1700" dirty="0"/>
              <a:t>OS Vendor(OS </a:t>
            </a:r>
            <a:r>
              <a:rPr lang="ko-KR" altLang="en-US" sz="1700" dirty="0"/>
              <a:t>벤더</a:t>
            </a:r>
            <a:r>
              <a:rPr lang="en-US" altLang="ko-KR" sz="1700" dirty="0"/>
              <a:t>) </a:t>
            </a:r>
            <a:r>
              <a:rPr lang="ko-KR" altLang="en-US" sz="1700" dirty="0"/>
              <a:t>및 </a:t>
            </a:r>
            <a:r>
              <a:rPr lang="en-US" altLang="ko-KR" sz="1700" dirty="0"/>
              <a:t>Operating System(</a:t>
            </a:r>
            <a:r>
              <a:rPr lang="ko-KR" altLang="en-US" sz="1700" dirty="0"/>
              <a:t>운영 체제</a:t>
            </a:r>
            <a:r>
              <a:rPr lang="en-US" altLang="ko-KR" sz="1700" dirty="0"/>
              <a:t>)</a:t>
            </a:r>
            <a:r>
              <a:rPr lang="ko-KR" altLang="en-US" sz="1700" dirty="0"/>
              <a:t>은 가상 시스템의 운영 체제를 </a:t>
            </a:r>
            <a:r>
              <a:rPr lang="ko-KR" altLang="en-US" sz="1700" dirty="0" smtClean="0"/>
              <a:t>나타낸다</a:t>
            </a:r>
            <a:r>
              <a:rPr lang="en-US" altLang="ko-KR" sz="1700" dirty="0"/>
              <a:t>. </a:t>
            </a:r>
            <a:endParaRPr lang="en-US" altLang="ko-KR" sz="1700" dirty="0" smtClean="0"/>
          </a:p>
          <a:p>
            <a:r>
              <a:rPr lang="ko-KR" altLang="en-US" sz="1700" dirty="0" smtClean="0"/>
              <a:t>가상화 </a:t>
            </a:r>
            <a:r>
              <a:rPr lang="ko-KR" altLang="en-US" sz="1700" dirty="0"/>
              <a:t>계층에서는 선택한 운영 체제와 호환되는 하드웨어 에뮬레이션을 </a:t>
            </a:r>
            <a:r>
              <a:rPr lang="ko-KR" altLang="en-US" sz="1700" dirty="0" smtClean="0"/>
              <a:t>제공한다</a:t>
            </a:r>
            <a:r>
              <a:rPr lang="en-US" altLang="ko-KR" sz="1700" dirty="0" smtClean="0"/>
              <a:t>.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en-US" altLang="ko-KR" sz="1700" dirty="0"/>
              <a:t>Memory(</a:t>
            </a:r>
            <a:r>
              <a:rPr lang="ko-KR" altLang="en-US" sz="1700" dirty="0"/>
              <a:t>메모리</a:t>
            </a:r>
            <a:r>
              <a:rPr lang="en-US" altLang="ko-KR" sz="1700" dirty="0"/>
              <a:t>)</a:t>
            </a:r>
            <a:r>
              <a:rPr lang="ko-KR" altLang="en-US" sz="1700" dirty="0"/>
              <a:t>는 새 </a:t>
            </a:r>
            <a:r>
              <a:rPr lang="en-US" altLang="ko-KR" sz="1700" dirty="0"/>
              <a:t>VM</a:t>
            </a:r>
            <a:r>
              <a:rPr lang="ko-KR" altLang="en-US" sz="1700" dirty="0"/>
              <a:t>에서 사용할 수 있는 </a:t>
            </a:r>
            <a:r>
              <a:rPr lang="en-US" altLang="ko-KR" sz="1700" dirty="0"/>
              <a:t>RAM</a:t>
            </a:r>
            <a:r>
              <a:rPr lang="ko-KR" altLang="en-US" sz="1700" dirty="0"/>
              <a:t>의 </a:t>
            </a:r>
            <a:r>
              <a:rPr lang="ko-KR" altLang="en-US" sz="1700" dirty="0" smtClean="0"/>
              <a:t>양이다</a:t>
            </a:r>
            <a:r>
              <a:rPr lang="en-US" altLang="ko-KR" sz="1700" dirty="0" smtClean="0"/>
              <a:t>.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en-US" altLang="ko-KR" sz="1700" dirty="0"/>
              <a:t>Storage Size(</a:t>
            </a:r>
            <a:r>
              <a:rPr lang="ko-KR" altLang="en-US" sz="1700" dirty="0"/>
              <a:t>스토리지 크기</a:t>
            </a:r>
            <a:r>
              <a:rPr lang="en-US" altLang="ko-KR" sz="1700" dirty="0"/>
              <a:t>)</a:t>
            </a:r>
            <a:r>
              <a:rPr lang="ko-KR" altLang="en-US" sz="1700" dirty="0"/>
              <a:t>는 새 </a:t>
            </a:r>
            <a:r>
              <a:rPr lang="en-US" altLang="ko-KR" sz="1700" dirty="0"/>
              <a:t>VM</a:t>
            </a:r>
            <a:r>
              <a:rPr lang="ko-KR" altLang="en-US" sz="1700" dirty="0"/>
              <a:t>에 제공할 디스크 </a:t>
            </a:r>
            <a:r>
              <a:rPr lang="ko-KR" altLang="en-US" sz="1700" dirty="0" smtClean="0"/>
              <a:t>크기이다</a:t>
            </a:r>
            <a:r>
              <a:rPr lang="en-US" altLang="ko-KR" sz="1700" dirty="0" smtClean="0"/>
              <a:t>. </a:t>
            </a:r>
            <a:r>
              <a:rPr lang="ko-KR" altLang="en-US" sz="1700" dirty="0"/>
              <a:t>설치 후 추가 디스크를 </a:t>
            </a:r>
            <a:r>
              <a:rPr lang="en-US" altLang="ko-KR" sz="1700" dirty="0"/>
              <a:t>VM</a:t>
            </a:r>
            <a:r>
              <a:rPr lang="ko-KR" altLang="en-US" sz="1700" dirty="0"/>
              <a:t>과 </a:t>
            </a:r>
            <a:r>
              <a:rPr lang="ko-KR" altLang="en-US" sz="1700" dirty="0" smtClean="0"/>
              <a:t>연결한다</a:t>
            </a:r>
            <a:r>
              <a:rPr lang="en-US" altLang="ko-KR" sz="1700" dirty="0" smtClean="0"/>
              <a:t>.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en-US" altLang="ko-KR" sz="1700" dirty="0"/>
              <a:t>Immediately Start VM(VM </a:t>
            </a:r>
            <a:r>
              <a:rPr lang="ko-KR" altLang="en-US" sz="1700" dirty="0"/>
              <a:t>즉시 시작</a:t>
            </a:r>
            <a:r>
              <a:rPr lang="en-US" altLang="ko-KR" sz="1700" dirty="0"/>
              <a:t>)</a:t>
            </a:r>
            <a:r>
              <a:rPr lang="ko-KR" altLang="en-US" sz="1700" dirty="0"/>
              <a:t>은 </a:t>
            </a:r>
            <a:r>
              <a:rPr lang="en-US" altLang="ko-KR" sz="1700" dirty="0"/>
              <a:t>Create(</a:t>
            </a:r>
            <a:r>
              <a:rPr lang="ko-KR" altLang="en-US" sz="1700" dirty="0"/>
              <a:t>생성</a:t>
            </a:r>
            <a:r>
              <a:rPr lang="en-US" altLang="ko-KR" sz="1700" dirty="0"/>
              <a:t>) </a:t>
            </a:r>
            <a:r>
              <a:rPr lang="ko-KR" altLang="en-US" sz="1700" dirty="0"/>
              <a:t>클릭 후 </a:t>
            </a:r>
            <a:r>
              <a:rPr lang="en-US" altLang="ko-KR" sz="1700" dirty="0"/>
              <a:t>VM</a:t>
            </a:r>
            <a:r>
              <a:rPr lang="ko-KR" altLang="en-US" sz="1700" dirty="0"/>
              <a:t>을 즉시 시작해야 하는지 여부를 </a:t>
            </a:r>
            <a:r>
              <a:rPr lang="ko-KR" altLang="en-US" sz="1700" dirty="0" smtClean="0"/>
              <a:t>나타낸다</a:t>
            </a:r>
            <a:r>
              <a:rPr lang="en-US" altLang="ko-KR" sz="1700" dirty="0"/>
              <a:t>.</a:t>
            </a:r>
          </a:p>
          <a:p>
            <a:endParaRPr lang="en-US" altLang="ko-KR" sz="1700" dirty="0"/>
          </a:p>
          <a:p>
            <a:r>
              <a:rPr lang="en-US" altLang="ko-KR" sz="1700" dirty="0"/>
              <a:t>Create(</a:t>
            </a:r>
            <a:r>
              <a:rPr lang="ko-KR" altLang="en-US" sz="1700" dirty="0"/>
              <a:t>생성</a:t>
            </a:r>
            <a:r>
              <a:rPr lang="en-US" altLang="ko-KR" sz="1700" dirty="0"/>
              <a:t>)</a:t>
            </a:r>
            <a:r>
              <a:rPr lang="ko-KR" altLang="en-US" sz="1700" dirty="0"/>
              <a:t>를 클릭하여 </a:t>
            </a:r>
            <a:r>
              <a:rPr lang="en-US" altLang="ko-KR" sz="1700" dirty="0"/>
              <a:t>VM</a:t>
            </a:r>
            <a:r>
              <a:rPr lang="ko-KR" altLang="en-US" sz="1700" dirty="0"/>
              <a:t>을 만들고 </a:t>
            </a:r>
            <a:r>
              <a:rPr lang="en-US" altLang="ko-KR" sz="1700" dirty="0"/>
              <a:t>Install(</a:t>
            </a:r>
            <a:r>
              <a:rPr lang="ko-KR" altLang="en-US" sz="1700" dirty="0"/>
              <a:t>설치</a:t>
            </a:r>
            <a:r>
              <a:rPr lang="en-US" altLang="ko-KR" sz="1700" dirty="0"/>
              <a:t>)</a:t>
            </a:r>
            <a:r>
              <a:rPr lang="ko-KR" altLang="en-US" sz="1700" dirty="0"/>
              <a:t>을 클릭하여 운영 체제 설치를 </a:t>
            </a:r>
            <a:r>
              <a:rPr lang="ko-KR" altLang="en-US" sz="1700" dirty="0" err="1" smtClean="0"/>
              <a:t>시작하시오</a:t>
            </a:r>
            <a:r>
              <a:rPr lang="en-US" altLang="ko-KR" sz="1700" dirty="0" smtClean="0"/>
              <a:t>. </a:t>
            </a:r>
            <a:r>
              <a:rPr lang="en-US" altLang="ko-KR" sz="1700" dirty="0"/>
              <a:t>Cockpit</a:t>
            </a:r>
            <a:r>
              <a:rPr lang="ko-KR" altLang="en-US" sz="1700" dirty="0"/>
              <a:t>에 시스템을 설치할 수 있는 </a:t>
            </a:r>
            <a:r>
              <a:rPr lang="en-US" altLang="ko-KR" sz="1700" dirty="0"/>
              <a:t>VM </a:t>
            </a:r>
            <a:r>
              <a:rPr lang="ko-KR" altLang="en-US" sz="1700" dirty="0"/>
              <a:t>콘솔이 </a:t>
            </a:r>
            <a:r>
              <a:rPr lang="ko-KR" altLang="en-US" sz="1700" dirty="0" smtClean="0"/>
              <a:t>표시된다</a:t>
            </a:r>
            <a:r>
              <a:rPr lang="en-US" altLang="ko-KR" sz="1700" dirty="0" smtClean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0242188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500" dirty="0"/>
              <a:t>가상 시스템 </a:t>
            </a:r>
            <a:r>
              <a:rPr lang="en-US" altLang="ko-KR" sz="2500" dirty="0"/>
              <a:t>OS </a:t>
            </a:r>
            <a:r>
              <a:rPr lang="ko-KR" altLang="en-US" sz="2500" dirty="0" smtClean="0"/>
              <a:t>설치</a:t>
            </a:r>
            <a:endParaRPr lang="en-US" altLang="ko-KR" sz="2500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3610"/>
            <a:ext cx="8550246" cy="540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4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Anaconda</a:t>
            </a:r>
            <a:r>
              <a:rPr lang="ko-KR" altLang="en-US" sz="2500" dirty="0"/>
              <a:t>를 사용한 수동 설치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관리자는 </a:t>
            </a:r>
            <a:r>
              <a:rPr lang="ko-KR" altLang="en-US" sz="2000" dirty="0"/>
              <a:t>바이너리 </a:t>
            </a:r>
            <a:r>
              <a:rPr lang="en-US" altLang="ko-KR" sz="2000" dirty="0"/>
              <a:t>DVD </a:t>
            </a:r>
            <a:r>
              <a:rPr lang="ko-KR" altLang="en-US" sz="2000" dirty="0"/>
              <a:t>또는 부팅 </a:t>
            </a:r>
            <a:r>
              <a:rPr lang="en-US" altLang="ko-KR" sz="2000" dirty="0"/>
              <a:t>ISO</a:t>
            </a:r>
            <a:r>
              <a:rPr lang="ko-KR" altLang="en-US" sz="2000" dirty="0"/>
              <a:t>를 사용하여 새 </a:t>
            </a:r>
            <a:r>
              <a:rPr lang="en-US" altLang="ko-KR" sz="2000" dirty="0"/>
              <a:t>RHEL </a:t>
            </a:r>
            <a:r>
              <a:rPr lang="ko-KR" altLang="en-US" sz="2000" dirty="0"/>
              <a:t>시스템을 베어 메탈 서버 또는 가상 시스템에 설치할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Anaconda </a:t>
            </a:r>
            <a:r>
              <a:rPr lang="ko-KR" altLang="en-US" sz="2000" dirty="0"/>
              <a:t>프로그램은 두 가지 설치 방법을 </a:t>
            </a:r>
            <a:r>
              <a:rPr lang="ko-KR" altLang="en-US" sz="2000" dirty="0" smtClean="0"/>
              <a:t>지원한다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수동 설치는 사용자와 상호 작용하여 </a:t>
            </a:r>
            <a:r>
              <a:rPr lang="en-US" altLang="ko-KR" sz="2000" dirty="0"/>
              <a:t>Anaconda</a:t>
            </a:r>
            <a:r>
              <a:rPr lang="ko-KR" altLang="en-US" sz="2000" dirty="0"/>
              <a:t>가 시스템을 설치하고 구성하는 방법을 </a:t>
            </a:r>
            <a:r>
              <a:rPr lang="ko-KR" altLang="en-US" sz="2000" dirty="0" smtClean="0"/>
              <a:t>쿼리한다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자동 설치는 </a:t>
            </a:r>
            <a:r>
              <a:rPr lang="en-US" altLang="ko-KR" sz="2000" dirty="0"/>
              <a:t>Anaconda</a:t>
            </a:r>
            <a:r>
              <a:rPr lang="ko-KR" altLang="en-US" sz="2000" dirty="0"/>
              <a:t>에 시스템 설치 방법을 알려주는 </a:t>
            </a:r>
            <a:r>
              <a:rPr lang="en-US" altLang="ko-KR" sz="2000" dirty="0" err="1"/>
              <a:t>Kickstart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</a:t>
            </a:r>
            <a:r>
              <a:rPr lang="ko-KR" altLang="en-US" sz="2000" dirty="0" smtClean="0"/>
              <a:t>사용한다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72109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개방 실습</a:t>
            </a:r>
            <a:r>
              <a:rPr lang="en-US" altLang="ko-KR" dirty="0"/>
              <a:t>: </a:t>
            </a:r>
            <a:r>
              <a:rPr lang="en-US" altLang="ko-KR" dirty="0" smtClean="0"/>
              <a:t>RHEL </a:t>
            </a:r>
            <a:r>
              <a:rPr lang="ko-KR" altLang="en-US" dirty="0"/>
              <a:t>설치</a:t>
            </a:r>
          </a:p>
          <a:p>
            <a:r>
              <a:rPr lang="ko-KR" altLang="en-US" dirty="0"/>
              <a:t>수행 체크리스트</a:t>
            </a:r>
          </a:p>
          <a:p>
            <a:endParaRPr lang="ko-KR" altLang="en-US" dirty="0"/>
          </a:p>
          <a:p>
            <a:r>
              <a:rPr lang="ko-KR" altLang="en-US" dirty="0"/>
              <a:t>이 랩에서는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파일을 생성하고 </a:t>
            </a:r>
            <a:r>
              <a:rPr lang="en-US" altLang="ko-KR" dirty="0" err="1"/>
              <a:t>serverb</a:t>
            </a:r>
            <a:r>
              <a:rPr lang="ko-KR" altLang="en-US" dirty="0"/>
              <a:t>에 </a:t>
            </a:r>
            <a:r>
              <a:rPr lang="en-US" altLang="ko-KR" dirty="0" err="1"/>
              <a:t>Kickstart</a:t>
            </a:r>
            <a:r>
              <a:rPr lang="ko-KR" altLang="en-US" dirty="0"/>
              <a:t>를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</a:t>
            </a:r>
          </a:p>
          <a:p>
            <a:endParaRPr lang="ko-KR" altLang="en-US" dirty="0"/>
          </a:p>
          <a:p>
            <a:r>
              <a:rPr lang="ko-KR" altLang="en-US" dirty="0"/>
              <a:t>다음을 수행할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ko-KR" altLang="en-US" dirty="0" smtClean="0"/>
              <a:t>만든다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 프로그램에서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파일을 사용할 수 있도록 </a:t>
            </a:r>
            <a:r>
              <a:rPr lang="ko-KR" altLang="en-US" dirty="0" smtClean="0"/>
              <a:t>설정한다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Kickstart</a:t>
            </a:r>
            <a:r>
              <a:rPr lang="ko-KR" altLang="en-US" dirty="0"/>
              <a:t>를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암호로 </a:t>
            </a:r>
            <a:r>
              <a:rPr lang="en-US" altLang="ko-KR" dirty="0"/>
              <a:t>student</a:t>
            </a:r>
            <a:r>
              <a:rPr lang="ko-KR" altLang="en-US" dirty="0"/>
              <a:t>를 사용하여 </a:t>
            </a:r>
            <a:r>
              <a:rPr lang="en-US" altLang="ko-KR" dirty="0"/>
              <a:t>student</a:t>
            </a:r>
            <a:r>
              <a:rPr lang="ko-KR" altLang="en-US" dirty="0"/>
              <a:t>로 </a:t>
            </a:r>
            <a:r>
              <a:rPr lang="en-US" altLang="ko-KR" dirty="0"/>
              <a:t>workstation</a:t>
            </a:r>
            <a:r>
              <a:rPr lang="ko-KR" altLang="en-US" dirty="0"/>
              <a:t>에 </a:t>
            </a:r>
            <a:r>
              <a:rPr lang="ko-KR" altLang="en-US" dirty="0" smtClean="0"/>
              <a:t>로그인한다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workstation</a:t>
            </a:r>
            <a:r>
              <a:rPr lang="ko-KR" altLang="en-US" dirty="0"/>
              <a:t>에서 </a:t>
            </a:r>
            <a:r>
              <a:rPr lang="en-US" altLang="ko-KR" dirty="0"/>
              <a:t>lab installing-review start </a:t>
            </a:r>
            <a:r>
              <a:rPr lang="ko-KR" altLang="en-US" dirty="0"/>
              <a:t>명령을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 </a:t>
            </a:r>
            <a:r>
              <a:rPr lang="ko-KR" altLang="en-US" dirty="0"/>
              <a:t>이 명령은 네트워크의 </a:t>
            </a:r>
            <a:r>
              <a:rPr lang="en-US" altLang="ko-KR" dirty="0" err="1"/>
              <a:t>servera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serverb</a:t>
            </a:r>
            <a:r>
              <a:rPr lang="en-US" altLang="ko-KR" dirty="0"/>
              <a:t> </a:t>
            </a:r>
            <a:r>
              <a:rPr lang="ko-KR" altLang="en-US" dirty="0"/>
              <a:t>시스템에 연결할 수 있는지 확인하는 시작 스크립트를 실행하고 </a:t>
            </a:r>
            <a:r>
              <a:rPr lang="en-US" altLang="ko-KR" dirty="0" err="1"/>
              <a:t>serverb</a:t>
            </a:r>
            <a:r>
              <a:rPr lang="ko-KR" altLang="en-US" dirty="0"/>
              <a:t>에 </a:t>
            </a:r>
            <a:r>
              <a:rPr lang="en-US" altLang="ko-KR" dirty="0"/>
              <a:t>Apache</a:t>
            </a:r>
            <a:r>
              <a:rPr lang="ko-KR" altLang="en-US" dirty="0"/>
              <a:t>를 </a:t>
            </a:r>
            <a:r>
              <a:rPr lang="ko-KR" altLang="en-US" dirty="0" smtClean="0"/>
              <a:t>구성한다</a:t>
            </a:r>
            <a:r>
              <a:rPr lang="en-US" altLang="ko-KR" dirty="0" smtClean="0"/>
              <a:t>. </a:t>
            </a:r>
            <a:r>
              <a:rPr lang="ko-KR" altLang="en-US" dirty="0"/>
              <a:t>또한 연습에서 </a:t>
            </a:r>
            <a:r>
              <a:rPr lang="en-US" altLang="ko-KR" dirty="0" err="1"/>
              <a:t>Kickstart</a:t>
            </a:r>
            <a:r>
              <a:rPr lang="ko-KR" altLang="en-US" dirty="0"/>
              <a:t>를 설치할 수 있도록 </a:t>
            </a:r>
            <a:r>
              <a:rPr lang="en-US" altLang="ko-KR" dirty="0" err="1"/>
              <a:t>serverb</a:t>
            </a:r>
            <a:r>
              <a:rPr lang="ko-KR" altLang="en-US" dirty="0"/>
              <a:t>의 부팅 메뉴를 </a:t>
            </a:r>
            <a:r>
              <a:rPr lang="ko-KR" altLang="en-US" dirty="0" smtClean="0"/>
              <a:t>구성한다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student@workstation</a:t>
            </a:r>
            <a:r>
              <a:rPr lang="en-US" altLang="ko-KR" dirty="0"/>
              <a:t> ~]$ lab installing-review start</a:t>
            </a:r>
          </a:p>
          <a:p>
            <a:r>
              <a:rPr lang="ko-KR" altLang="en-US" dirty="0"/>
              <a:t>지정된 대로 </a:t>
            </a:r>
            <a:r>
              <a:rPr lang="en-US" altLang="ko-KR" dirty="0" err="1"/>
              <a:t>serverb</a:t>
            </a:r>
            <a:r>
              <a:rPr lang="ko-KR" altLang="en-US" dirty="0"/>
              <a:t>에서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파일을 준비하고 </a:t>
            </a:r>
            <a:r>
              <a:rPr lang="en-US" altLang="ko-KR" dirty="0"/>
              <a:t>http://serverb.lab.example.com/ks-config/kickstart.cfg</a:t>
            </a:r>
            <a:r>
              <a:rPr lang="ko-KR" altLang="en-US" dirty="0"/>
              <a:t>에서 사용할 수 있도록 </a:t>
            </a:r>
            <a:r>
              <a:rPr lang="ko-KR" altLang="en-US" dirty="0" smtClean="0"/>
              <a:t>설정한다</a:t>
            </a:r>
            <a:r>
              <a:rPr lang="en-US" altLang="ko-KR" dirty="0" smtClean="0"/>
              <a:t>. </a:t>
            </a:r>
            <a:r>
              <a:rPr lang="ko-KR" altLang="en-US" dirty="0"/>
              <a:t>준비한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파일을 사용하여 </a:t>
            </a:r>
            <a:r>
              <a:rPr lang="en-US" altLang="ko-KR" dirty="0" err="1"/>
              <a:t>servera</a:t>
            </a:r>
            <a:r>
              <a:rPr lang="ko-KR" altLang="en-US" dirty="0"/>
              <a:t>에 </a:t>
            </a:r>
            <a:r>
              <a:rPr lang="en-US" altLang="ko-KR" dirty="0" err="1"/>
              <a:t>Kickstart</a:t>
            </a:r>
            <a:r>
              <a:rPr lang="ko-KR" altLang="en-US" dirty="0"/>
              <a:t>를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1356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student </a:t>
            </a:r>
            <a:r>
              <a:rPr lang="ko-KR" altLang="en-US" dirty="0"/>
              <a:t>사용자가 편집할 수 있도록 </a:t>
            </a:r>
            <a:r>
              <a:rPr lang="en-US" altLang="ko-KR" dirty="0" err="1"/>
              <a:t>serverb</a:t>
            </a:r>
            <a:r>
              <a:rPr lang="ko-KR" altLang="en-US" dirty="0"/>
              <a:t>에서 </a:t>
            </a:r>
            <a:r>
              <a:rPr lang="en-US" altLang="ko-KR" dirty="0"/>
              <a:t>/root/anaconda-</a:t>
            </a:r>
            <a:r>
              <a:rPr lang="en-US" altLang="ko-KR" dirty="0" err="1"/>
              <a:t>ks.cfg</a:t>
            </a:r>
            <a:r>
              <a:rPr lang="ko-KR" altLang="en-US" dirty="0"/>
              <a:t>를 </a:t>
            </a:r>
            <a:r>
              <a:rPr lang="en-US" altLang="ko-KR" dirty="0"/>
              <a:t>/home/student/</a:t>
            </a:r>
            <a:r>
              <a:rPr lang="en-US" altLang="ko-KR" dirty="0" err="1"/>
              <a:t>kickstart.cfg</a:t>
            </a:r>
            <a:r>
              <a:rPr lang="ko-KR" altLang="en-US" dirty="0"/>
              <a:t>에 </a:t>
            </a:r>
            <a:r>
              <a:rPr lang="ko-KR" altLang="en-US" dirty="0" smtClean="0"/>
              <a:t>복사한다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명령을 사용하여 </a:t>
            </a:r>
            <a:r>
              <a:rPr lang="en-US" altLang="ko-KR" dirty="0"/>
              <a:t>student </a:t>
            </a:r>
            <a:r>
              <a:rPr lang="ko-KR" altLang="en-US" dirty="0"/>
              <a:t>사용자로 </a:t>
            </a:r>
            <a:r>
              <a:rPr lang="en-US" altLang="ko-KR" dirty="0" err="1"/>
              <a:t>serverb</a:t>
            </a:r>
            <a:r>
              <a:rPr lang="ko-KR" altLang="en-US" dirty="0"/>
              <a:t>에 </a:t>
            </a:r>
            <a:r>
              <a:rPr lang="ko-KR" altLang="en-US" dirty="0" smtClean="0"/>
              <a:t>로그인한다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student@workstation</a:t>
            </a:r>
            <a:r>
              <a:rPr lang="en-US" altLang="ko-KR" dirty="0"/>
              <a:t> ~]$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en-US" altLang="ko-KR" dirty="0" err="1"/>
              <a:t>student@serverb</a:t>
            </a:r>
            <a:endParaRPr lang="en-US" altLang="ko-KR" dirty="0"/>
          </a:p>
          <a:p>
            <a:r>
              <a:rPr lang="en-US" altLang="ko-KR" dirty="0"/>
              <a:t>...output omitted...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student@serverb</a:t>
            </a:r>
            <a:r>
              <a:rPr lang="en-US" altLang="ko-KR" dirty="0"/>
              <a:t> ~]$  </a:t>
            </a:r>
          </a:p>
          <a:p>
            <a:r>
              <a:rPr lang="en-US" altLang="ko-KR" dirty="0" err="1"/>
              <a:t>serverb</a:t>
            </a:r>
            <a:r>
              <a:rPr lang="ko-KR" altLang="en-US" dirty="0"/>
              <a:t>의 </a:t>
            </a:r>
            <a:r>
              <a:rPr lang="en-US" altLang="ko-KR" dirty="0"/>
              <a:t>/root/anaconda-</a:t>
            </a:r>
            <a:r>
              <a:rPr lang="en-US" altLang="ko-KR" dirty="0" err="1"/>
              <a:t>ks.cfg</a:t>
            </a:r>
            <a:r>
              <a:rPr lang="ko-KR" altLang="en-US" dirty="0"/>
              <a:t>를 </a:t>
            </a:r>
            <a:r>
              <a:rPr lang="en-US" altLang="ko-KR" dirty="0"/>
              <a:t>student</a:t>
            </a:r>
            <a:r>
              <a:rPr lang="ko-KR" altLang="en-US" dirty="0"/>
              <a:t>가 편집할 수 있는 파일 </a:t>
            </a:r>
            <a:r>
              <a:rPr lang="en-US" altLang="ko-KR" dirty="0"/>
              <a:t>/home/student/</a:t>
            </a:r>
            <a:r>
              <a:rPr lang="en-US" altLang="ko-KR" dirty="0" err="1"/>
              <a:t>kickstart.cfg</a:t>
            </a:r>
            <a:r>
              <a:rPr lang="ko-KR" altLang="en-US" dirty="0"/>
              <a:t>에 </a:t>
            </a:r>
            <a:r>
              <a:rPr lang="ko-KR" altLang="en-US" dirty="0" smtClean="0"/>
              <a:t>복사한다</a:t>
            </a:r>
            <a:r>
              <a:rPr lang="en-US" altLang="ko-KR" dirty="0" smtClean="0"/>
              <a:t>. </a:t>
            </a:r>
            <a:r>
              <a:rPr lang="en-US" altLang="ko-KR" dirty="0" err="1"/>
              <a:t>sudo</a:t>
            </a:r>
            <a:r>
              <a:rPr lang="en-US" altLang="ko-KR" dirty="0"/>
              <a:t> cat /root/anaconda-</a:t>
            </a:r>
            <a:r>
              <a:rPr lang="en-US" altLang="ko-KR" dirty="0" err="1"/>
              <a:t>ks.cfg</a:t>
            </a:r>
            <a:r>
              <a:rPr lang="en-US" altLang="ko-KR" dirty="0"/>
              <a:t> &gt; ~/</a:t>
            </a:r>
            <a:r>
              <a:rPr lang="en-US" altLang="ko-KR" dirty="0" err="1"/>
              <a:t>kickstart.cfg</a:t>
            </a:r>
            <a:r>
              <a:rPr lang="en-US" altLang="ko-KR" dirty="0"/>
              <a:t> </a:t>
            </a:r>
            <a:r>
              <a:rPr lang="ko-KR" altLang="en-US" dirty="0"/>
              <a:t>명령을 사용하여 </a:t>
            </a:r>
            <a:r>
              <a:rPr lang="en-US" altLang="ko-KR" dirty="0"/>
              <a:t>/root/anaconda-</a:t>
            </a:r>
            <a:r>
              <a:rPr lang="en-US" altLang="ko-KR" dirty="0" err="1"/>
              <a:t>ks.cfg</a:t>
            </a:r>
            <a:r>
              <a:rPr lang="ko-KR" altLang="en-US" dirty="0"/>
              <a:t>의 콘텐츠를 </a:t>
            </a:r>
            <a:r>
              <a:rPr lang="en-US" altLang="ko-KR" dirty="0"/>
              <a:t>/home/student/</a:t>
            </a:r>
            <a:r>
              <a:rPr lang="en-US" altLang="ko-KR" dirty="0" err="1"/>
              <a:t>kickstart.cfg</a:t>
            </a:r>
            <a:r>
              <a:rPr lang="ko-KR" altLang="en-US" dirty="0"/>
              <a:t>에 </a:t>
            </a:r>
            <a:r>
              <a:rPr lang="ko-KR" altLang="en-US" dirty="0" smtClean="0"/>
              <a:t>복사한다</a:t>
            </a:r>
            <a:r>
              <a:rPr lang="en-US" altLang="ko-KR" dirty="0" smtClean="0"/>
              <a:t>. </a:t>
            </a:r>
            <a:r>
              <a:rPr lang="en-US" altLang="ko-KR" dirty="0" err="1"/>
              <a:t>sudo</a:t>
            </a:r>
            <a:r>
              <a:rPr lang="ko-KR" altLang="en-US" dirty="0"/>
              <a:t>에서 </a:t>
            </a:r>
            <a:r>
              <a:rPr lang="en-US" altLang="ko-KR" dirty="0"/>
              <a:t>student </a:t>
            </a:r>
            <a:r>
              <a:rPr lang="ko-KR" altLang="en-US" dirty="0"/>
              <a:t>사용자의 암호를 입력하라는 메시지가 표시되면 </a:t>
            </a:r>
            <a:r>
              <a:rPr lang="en-US" altLang="ko-KR" dirty="0"/>
              <a:t>student</a:t>
            </a:r>
            <a:r>
              <a:rPr lang="ko-KR" altLang="en-US" dirty="0"/>
              <a:t>를 암호로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student@serverb</a:t>
            </a:r>
            <a:r>
              <a:rPr lang="en-US" altLang="ko-KR" dirty="0"/>
              <a:t> ~]$ </a:t>
            </a:r>
            <a:r>
              <a:rPr lang="en-US" altLang="ko-KR" dirty="0" err="1"/>
              <a:t>sudo</a:t>
            </a:r>
            <a:r>
              <a:rPr lang="en-US" altLang="ko-KR" dirty="0"/>
              <a:t> cat /root/anaconda-</a:t>
            </a:r>
            <a:r>
              <a:rPr lang="en-US" altLang="ko-KR" dirty="0" err="1"/>
              <a:t>ks.cfg</a:t>
            </a:r>
            <a:r>
              <a:rPr lang="en-US" altLang="ko-KR" dirty="0"/>
              <a:t> &gt; ~/</a:t>
            </a:r>
            <a:r>
              <a:rPr lang="en-US" altLang="ko-KR" dirty="0" err="1"/>
              <a:t>kickstart.cfg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sudo</a:t>
            </a:r>
            <a:r>
              <a:rPr lang="en-US" altLang="ko-KR" dirty="0"/>
              <a:t>] password for student: student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8771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/home/student/</a:t>
            </a:r>
            <a:r>
              <a:rPr lang="en-US" altLang="ko-KR" dirty="0" err="1"/>
              <a:t>kickstart.cfg</a:t>
            </a:r>
            <a:r>
              <a:rPr lang="ko-KR" altLang="en-US" dirty="0"/>
              <a:t>에서 다음 사항을 </a:t>
            </a:r>
            <a:r>
              <a:rPr lang="ko-KR" altLang="en-US" dirty="0" smtClean="0"/>
              <a:t>변경한다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reboot </a:t>
            </a:r>
            <a:r>
              <a:rPr lang="ko-KR" altLang="en-US" dirty="0"/>
              <a:t>명령을 주석 </a:t>
            </a:r>
            <a:r>
              <a:rPr lang="ko-KR" altLang="en-US" dirty="0" smtClean="0"/>
              <a:t>처리한다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BaseOS</a:t>
            </a:r>
            <a:r>
              <a:rPr lang="en-US" altLang="ko-KR" dirty="0"/>
              <a:t> </a:t>
            </a:r>
            <a:r>
              <a:rPr lang="ko-KR" altLang="en-US" dirty="0"/>
              <a:t>리포지토리에 대한 </a:t>
            </a:r>
            <a:r>
              <a:rPr lang="en-US" altLang="ko-KR" dirty="0"/>
              <a:t>repo </a:t>
            </a:r>
            <a:r>
              <a:rPr lang="ko-KR" altLang="en-US" dirty="0"/>
              <a:t>명령을 주석 </a:t>
            </a:r>
            <a:r>
              <a:rPr lang="ko-KR" altLang="en-US" dirty="0" smtClean="0"/>
              <a:t>처리한다</a:t>
            </a:r>
            <a:r>
              <a:rPr lang="en-US" altLang="ko-KR" dirty="0" smtClean="0"/>
              <a:t>. </a:t>
            </a:r>
            <a:r>
              <a:rPr lang="en-US" altLang="ko-KR" dirty="0" err="1"/>
              <a:t>AppStream</a:t>
            </a:r>
            <a:r>
              <a:rPr lang="en-US" altLang="ko-KR" dirty="0"/>
              <a:t> </a:t>
            </a:r>
            <a:r>
              <a:rPr lang="ko-KR" altLang="en-US" dirty="0"/>
              <a:t>리포지토리가 </a:t>
            </a:r>
            <a:r>
              <a:rPr lang="en-US" altLang="ko-KR" dirty="0"/>
              <a:t>http://classroom.example.com/content/rhel8.0/x86_64/dvd/AppStream/</a:t>
            </a:r>
            <a:r>
              <a:rPr lang="ko-KR" altLang="en-US" dirty="0"/>
              <a:t>을 가리키도록 </a:t>
            </a:r>
            <a:r>
              <a:rPr lang="en-US" altLang="ko-KR" dirty="0"/>
              <a:t>repo </a:t>
            </a:r>
            <a:r>
              <a:rPr lang="ko-KR" altLang="en-US" dirty="0"/>
              <a:t>명령을 </a:t>
            </a:r>
            <a:r>
              <a:rPr lang="ko-KR" altLang="en-US" dirty="0" smtClean="0"/>
              <a:t>수정한다</a:t>
            </a:r>
            <a:r>
              <a:rPr lang="en-US" altLang="ko-KR" dirty="0" smtClean="0"/>
              <a:t>. </a:t>
            </a:r>
            <a:r>
              <a:rPr lang="ko-KR" altLang="en-US" dirty="0"/>
              <a:t>리포지토리 이름은 </a:t>
            </a:r>
            <a:r>
              <a:rPr lang="en-US" altLang="ko-KR" dirty="0" err="1"/>
              <a:t>appstream</a:t>
            </a:r>
            <a:r>
              <a:rPr lang="ko-KR" altLang="en-US" dirty="0"/>
              <a:t>으로 설정해야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명령을 변경하여 설치 소스로 </a:t>
            </a:r>
            <a:r>
              <a:rPr lang="en-US" altLang="ko-KR" dirty="0"/>
              <a:t>http://classroom.example.com/content/rhel8.0/x86_64/dvd/</a:t>
            </a:r>
            <a:r>
              <a:rPr lang="ko-KR" altLang="en-US" dirty="0"/>
              <a:t>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network </a:t>
            </a:r>
            <a:r>
              <a:rPr lang="ko-KR" altLang="en-US" dirty="0"/>
              <a:t>명령을 주석 </a:t>
            </a:r>
            <a:r>
              <a:rPr lang="ko-KR" altLang="en-US" dirty="0" smtClean="0"/>
              <a:t>처리한다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 텍스트를 사용하도록 </a:t>
            </a:r>
            <a:r>
              <a:rPr lang="en-US" altLang="ko-KR" dirty="0" err="1"/>
              <a:t>rootpw</a:t>
            </a:r>
            <a:r>
              <a:rPr lang="en-US" altLang="ko-KR" dirty="0"/>
              <a:t> </a:t>
            </a:r>
            <a:r>
              <a:rPr lang="ko-KR" altLang="en-US" dirty="0"/>
              <a:t>명령을 변경하고 루트 암호를 </a:t>
            </a:r>
            <a:r>
              <a:rPr lang="en-US" altLang="ko-KR" dirty="0" err="1"/>
              <a:t>redhat</a:t>
            </a:r>
            <a:r>
              <a:rPr lang="ko-KR" altLang="en-US" dirty="0"/>
              <a:t>으로 </a:t>
            </a:r>
            <a:r>
              <a:rPr lang="ko-KR" altLang="en-US" dirty="0" smtClean="0"/>
              <a:t>설정한다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명령을 사용하는 행을 삭제하고 </a:t>
            </a:r>
            <a:r>
              <a:rPr lang="en-US" altLang="ko-KR" dirty="0" err="1"/>
              <a:t>authselect</a:t>
            </a:r>
            <a:r>
              <a:rPr lang="en-US" altLang="ko-KR" dirty="0"/>
              <a:t> select </a:t>
            </a:r>
            <a:r>
              <a:rPr lang="en-US" altLang="ko-KR" dirty="0" err="1"/>
              <a:t>sssd</a:t>
            </a:r>
            <a:r>
              <a:rPr lang="en-US" altLang="ko-KR" dirty="0"/>
              <a:t> </a:t>
            </a:r>
            <a:r>
              <a:rPr lang="ko-KR" altLang="en-US" dirty="0"/>
              <a:t>행을 추가하여 </a:t>
            </a:r>
            <a:r>
              <a:rPr lang="en-US" altLang="ko-KR" dirty="0" err="1"/>
              <a:t>sssd</a:t>
            </a:r>
            <a:r>
              <a:rPr lang="en-US" altLang="ko-KR" dirty="0"/>
              <a:t> </a:t>
            </a:r>
            <a:r>
              <a:rPr lang="ko-KR" altLang="en-US" dirty="0"/>
              <a:t>서비스를 </a:t>
            </a:r>
            <a:r>
              <a:rPr lang="en-US" altLang="ko-KR" dirty="0"/>
              <a:t>ID </a:t>
            </a:r>
            <a:r>
              <a:rPr lang="ko-KR" altLang="en-US" dirty="0"/>
              <a:t>및 인증 소스로 설정할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kdump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rhsmcertd</a:t>
            </a:r>
            <a:r>
              <a:rPr lang="en-US" altLang="ko-KR" dirty="0"/>
              <a:t> </a:t>
            </a:r>
            <a:r>
              <a:rPr lang="ko-KR" altLang="en-US" dirty="0"/>
              <a:t>서비스만 비활성화되도록 </a:t>
            </a:r>
            <a:r>
              <a:rPr lang="en-US" altLang="ko-KR" dirty="0"/>
              <a:t>services </a:t>
            </a:r>
            <a:r>
              <a:rPr lang="ko-KR" altLang="en-US" dirty="0"/>
              <a:t>명령을 </a:t>
            </a:r>
            <a:r>
              <a:rPr lang="ko-KR" altLang="en-US" dirty="0" smtClean="0"/>
              <a:t>단순화한다</a:t>
            </a:r>
            <a:r>
              <a:rPr lang="en-US" altLang="ko-KR" dirty="0" smtClean="0"/>
              <a:t>. </a:t>
            </a:r>
            <a:r>
              <a:rPr lang="en-US" altLang="ko-KR" dirty="0" err="1"/>
              <a:t>sshd</a:t>
            </a:r>
            <a:r>
              <a:rPr lang="en-US" altLang="ko-KR" dirty="0"/>
              <a:t>, </a:t>
            </a:r>
            <a:r>
              <a:rPr lang="en-US" altLang="ko-KR" dirty="0" err="1"/>
              <a:t>rngd</a:t>
            </a:r>
            <a:r>
              <a:rPr lang="en-US" altLang="ko-KR" dirty="0"/>
              <a:t>, </a:t>
            </a:r>
            <a:r>
              <a:rPr lang="en-US" altLang="ko-KR" dirty="0" err="1"/>
              <a:t>chronyd</a:t>
            </a:r>
            <a:r>
              <a:rPr lang="ko-KR" altLang="en-US" dirty="0"/>
              <a:t>만 활성화되도록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autopart</a:t>
            </a:r>
            <a:r>
              <a:rPr lang="en-US" altLang="ko-KR" dirty="0"/>
              <a:t> </a:t>
            </a:r>
            <a:r>
              <a:rPr lang="ko-KR" altLang="en-US" dirty="0"/>
              <a:t>명령을 </a:t>
            </a:r>
            <a:r>
              <a:rPr lang="ko-KR" altLang="en-US" dirty="0" smtClean="0"/>
              <a:t>추가한다</a:t>
            </a:r>
            <a:r>
              <a:rPr lang="en-US" altLang="ko-KR" dirty="0" smtClean="0"/>
              <a:t>. </a:t>
            </a:r>
            <a:r>
              <a:rPr lang="en-US" altLang="ko-KR" dirty="0"/>
              <a:t>part </a:t>
            </a:r>
            <a:r>
              <a:rPr lang="ko-KR" altLang="en-US" dirty="0"/>
              <a:t>및 </a:t>
            </a:r>
            <a:r>
              <a:rPr lang="en-US" altLang="ko-KR" dirty="0" err="1"/>
              <a:t>reqpart</a:t>
            </a:r>
            <a:r>
              <a:rPr lang="en-US" altLang="ko-KR" dirty="0"/>
              <a:t> </a:t>
            </a:r>
            <a:r>
              <a:rPr lang="ko-KR" altLang="en-US" dirty="0"/>
              <a:t>명령은 이미 주석 처리되어 있어야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스크립트만 실행하여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/issue </a:t>
            </a:r>
            <a:r>
              <a:rPr lang="ko-KR" altLang="en-US" dirty="0"/>
              <a:t>파일 끝에 텍스트 </a:t>
            </a:r>
            <a:r>
              <a:rPr lang="en-US" altLang="ko-KR" dirty="0" err="1"/>
              <a:t>Kickstarted</a:t>
            </a:r>
            <a:r>
              <a:rPr lang="en-US" altLang="ko-KR" dirty="0"/>
              <a:t> on DATE</a:t>
            </a:r>
            <a:r>
              <a:rPr lang="ko-KR" altLang="en-US" dirty="0"/>
              <a:t>를 추가하도록 </a:t>
            </a:r>
            <a:r>
              <a:rPr lang="en-US" altLang="ko-KR" dirty="0"/>
              <a:t>%post </a:t>
            </a:r>
            <a:r>
              <a:rPr lang="ko-KR" altLang="en-US" dirty="0"/>
              <a:t>섹션을 </a:t>
            </a:r>
            <a:r>
              <a:rPr lang="ko-KR" altLang="en-US" dirty="0" smtClean="0"/>
              <a:t>단순화한다</a:t>
            </a:r>
            <a:r>
              <a:rPr lang="en-US" altLang="ko-KR" dirty="0" smtClean="0"/>
              <a:t>. </a:t>
            </a:r>
            <a:r>
              <a:rPr lang="en-US" altLang="ko-KR" dirty="0"/>
              <a:t>DATE</a:t>
            </a:r>
            <a:r>
              <a:rPr lang="ko-KR" altLang="en-US" dirty="0"/>
              <a:t>는 가변 정보이며</a:t>
            </a:r>
            <a:r>
              <a:rPr lang="en-US" altLang="ko-KR" dirty="0"/>
              <a:t>, </a:t>
            </a:r>
            <a:r>
              <a:rPr lang="ko-KR" altLang="en-US" dirty="0"/>
              <a:t>추가 옵션 없이 </a:t>
            </a:r>
            <a:r>
              <a:rPr lang="en-US" altLang="ko-KR" dirty="0"/>
              <a:t>date </a:t>
            </a:r>
            <a:r>
              <a:rPr lang="ko-KR" altLang="en-US" dirty="0"/>
              <a:t>명령을 사용하여 스크립트로 생성해야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다음과 같이 </a:t>
            </a:r>
            <a:r>
              <a:rPr lang="en-US" altLang="ko-KR" dirty="0"/>
              <a:t>%package </a:t>
            </a:r>
            <a:r>
              <a:rPr lang="ko-KR" altLang="en-US" dirty="0"/>
              <a:t>섹션을 </a:t>
            </a:r>
            <a:r>
              <a:rPr lang="ko-KR" altLang="en-US" dirty="0" smtClean="0"/>
              <a:t>단순화한다</a:t>
            </a:r>
            <a:r>
              <a:rPr lang="en-US" altLang="ko-KR" dirty="0" smtClean="0"/>
              <a:t>. </a:t>
            </a:r>
            <a:r>
              <a:rPr lang="en-US" altLang="ko-KR" dirty="0"/>
              <a:t>@core, </a:t>
            </a:r>
            <a:r>
              <a:rPr lang="en-US" altLang="ko-KR" dirty="0" err="1"/>
              <a:t>chrony</a:t>
            </a:r>
            <a:r>
              <a:rPr lang="en-US" altLang="ko-KR" dirty="0"/>
              <a:t>, </a:t>
            </a:r>
            <a:r>
              <a:rPr lang="en-US" altLang="ko-KR" dirty="0" err="1"/>
              <a:t>dracut</a:t>
            </a:r>
            <a:r>
              <a:rPr lang="en-US" altLang="ko-KR" dirty="0"/>
              <a:t>-</a:t>
            </a:r>
            <a:r>
              <a:rPr lang="en-US" altLang="ko-KR" dirty="0" err="1"/>
              <a:t>config</a:t>
            </a:r>
            <a:r>
              <a:rPr lang="en-US" altLang="ko-KR" dirty="0"/>
              <a:t>-generic, </a:t>
            </a:r>
            <a:r>
              <a:rPr lang="en-US" altLang="ko-KR" dirty="0" err="1"/>
              <a:t>dracut-norescue</a:t>
            </a:r>
            <a:r>
              <a:rPr lang="en-US" altLang="ko-KR" dirty="0"/>
              <a:t>, firewalld, grub2, kernel, </a:t>
            </a:r>
            <a:r>
              <a:rPr lang="en-US" altLang="ko-KR" dirty="0" err="1"/>
              <a:t>rsync</a:t>
            </a:r>
            <a:r>
              <a:rPr lang="en-US" altLang="ko-KR" dirty="0"/>
              <a:t>, tar, </a:t>
            </a:r>
            <a:r>
              <a:rPr lang="en-US" altLang="ko-KR" dirty="0" err="1"/>
              <a:t>httpd</a:t>
            </a:r>
            <a:r>
              <a:rPr lang="en-US" altLang="ko-KR" dirty="0"/>
              <a:t> </a:t>
            </a:r>
            <a:r>
              <a:rPr lang="ko-KR" altLang="en-US" dirty="0"/>
              <a:t>패키지를 </a:t>
            </a:r>
            <a:r>
              <a:rPr lang="ko-KR" altLang="en-US" dirty="0" smtClean="0"/>
              <a:t>포함한다</a:t>
            </a:r>
            <a:r>
              <a:rPr lang="en-US" altLang="ko-KR" dirty="0" smtClean="0"/>
              <a:t>. </a:t>
            </a:r>
            <a:r>
              <a:rPr lang="en-US" altLang="ko-KR" dirty="0" err="1"/>
              <a:t>plymouth</a:t>
            </a:r>
            <a:r>
              <a:rPr lang="en-US" altLang="ko-KR" dirty="0"/>
              <a:t> </a:t>
            </a:r>
            <a:r>
              <a:rPr lang="ko-KR" altLang="en-US" dirty="0"/>
              <a:t>패키지가 설치되지 않도록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1402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reboot </a:t>
            </a:r>
            <a:r>
              <a:rPr lang="ko-KR" altLang="en-US" dirty="0" err="1"/>
              <a:t>지시문을</a:t>
            </a:r>
            <a:r>
              <a:rPr lang="ko-KR" altLang="en-US" dirty="0"/>
              <a:t> 주석 </a:t>
            </a:r>
            <a:r>
              <a:rPr lang="ko-KR" altLang="en-US" dirty="0" smtClean="0"/>
              <a:t>처리한다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#reboot</a:t>
            </a:r>
          </a:p>
          <a:p>
            <a:r>
              <a:rPr lang="en-US" altLang="ko-KR" dirty="0"/>
              <a:t>repo </a:t>
            </a:r>
            <a:r>
              <a:rPr lang="ko-KR" altLang="en-US" dirty="0"/>
              <a:t>명령이 </a:t>
            </a:r>
            <a:r>
              <a:rPr lang="en-US" altLang="ko-KR" dirty="0" err="1"/>
              <a:t>kickstart.cfg</a:t>
            </a:r>
            <a:r>
              <a:rPr lang="ko-KR" altLang="en-US" dirty="0"/>
              <a:t>에 두 번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en-US" altLang="ko-KR" dirty="0" err="1"/>
              <a:t>BaseOS</a:t>
            </a:r>
            <a:r>
              <a:rPr lang="en-US" altLang="ko-KR" dirty="0"/>
              <a:t> </a:t>
            </a:r>
            <a:r>
              <a:rPr lang="ko-KR" altLang="en-US" dirty="0"/>
              <a:t>리포지토리에 대한 </a:t>
            </a:r>
            <a:r>
              <a:rPr lang="en-US" altLang="ko-KR" dirty="0"/>
              <a:t>repo </a:t>
            </a:r>
            <a:r>
              <a:rPr lang="ko-KR" altLang="en-US" dirty="0"/>
              <a:t>명령을 주석 </a:t>
            </a:r>
            <a:r>
              <a:rPr lang="ko-KR" altLang="en-US" dirty="0" smtClean="0"/>
              <a:t>처리한다</a:t>
            </a:r>
            <a:r>
              <a:rPr lang="en-US" altLang="ko-KR" dirty="0" smtClean="0"/>
              <a:t>. </a:t>
            </a:r>
            <a:r>
              <a:rPr lang="en-US" altLang="ko-KR" dirty="0" err="1"/>
              <a:t>AppStream</a:t>
            </a:r>
            <a:r>
              <a:rPr lang="en-US" altLang="ko-KR" dirty="0"/>
              <a:t> </a:t>
            </a:r>
            <a:r>
              <a:rPr lang="ko-KR" altLang="en-US" dirty="0"/>
              <a:t>리포지토리가 강의실의 </a:t>
            </a:r>
            <a:r>
              <a:rPr lang="en-US" altLang="ko-KR" dirty="0" err="1"/>
              <a:t>AppStream</a:t>
            </a:r>
            <a:r>
              <a:rPr lang="en-US" altLang="ko-KR" dirty="0"/>
              <a:t> </a:t>
            </a:r>
            <a:r>
              <a:rPr lang="ko-KR" altLang="en-US" dirty="0"/>
              <a:t>리포지토리를 가리키도록 </a:t>
            </a:r>
            <a:r>
              <a:rPr lang="en-US" altLang="ko-KR" dirty="0"/>
              <a:t>repo </a:t>
            </a:r>
            <a:r>
              <a:rPr lang="ko-KR" altLang="en-US" dirty="0"/>
              <a:t>명령을 </a:t>
            </a:r>
            <a:r>
              <a:rPr lang="ko-KR" altLang="en-US" dirty="0" smtClean="0"/>
              <a:t>수정한다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#repo --name="koji-override-0" --</a:t>
            </a:r>
            <a:r>
              <a:rPr lang="en-US" altLang="ko-KR" dirty="0" err="1"/>
              <a:t>baseurl</a:t>
            </a:r>
            <a:r>
              <a:rPr lang="en-US" altLang="ko-KR" dirty="0"/>
              <a:t>=http://download-node-02.eng.bos.redhat.com/rhel-8/devel/candidate-trees/RHEL-8/RHEL-8.0.0-20190213.0/compose/BaseOS/x86_64/os</a:t>
            </a:r>
          </a:p>
          <a:p>
            <a:r>
              <a:rPr lang="en-US" altLang="ko-KR" dirty="0"/>
              <a:t>repo --name="</a:t>
            </a:r>
            <a:r>
              <a:rPr lang="en-US" altLang="ko-KR" dirty="0" err="1"/>
              <a:t>appstream</a:t>
            </a:r>
            <a:r>
              <a:rPr lang="en-US" altLang="ko-KR" dirty="0"/>
              <a:t>" --</a:t>
            </a:r>
            <a:r>
              <a:rPr lang="en-US" altLang="ko-KR" dirty="0" err="1"/>
              <a:t>baseurl</a:t>
            </a:r>
            <a:r>
              <a:rPr lang="en-US" altLang="ko-KR" dirty="0"/>
              <a:t>=http://classroom.example.com/content/rhel8.0/x86_64/dvd/AppStream/</a:t>
            </a:r>
          </a:p>
          <a:p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명령을 변경하여 강의실에서 사용한 </a:t>
            </a:r>
            <a:r>
              <a:rPr lang="en-US" altLang="ko-KR" dirty="0"/>
              <a:t>HTTP </a:t>
            </a:r>
            <a:r>
              <a:rPr lang="ko-KR" altLang="en-US" dirty="0"/>
              <a:t>설치 소스 미디어를 </a:t>
            </a:r>
            <a:r>
              <a:rPr lang="ko-KR" altLang="en-US" dirty="0" smtClean="0"/>
              <a:t>지정한다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en-US" altLang="ko-KR" dirty="0"/>
              <a:t> --</a:t>
            </a:r>
            <a:r>
              <a:rPr lang="en-US" altLang="ko-KR" dirty="0" err="1"/>
              <a:t>url</a:t>
            </a:r>
            <a:r>
              <a:rPr lang="en-US" altLang="ko-KR" dirty="0"/>
              <a:t>="http://classroom.example.com/content/rhel8.0/x86_64/</a:t>
            </a:r>
            <a:r>
              <a:rPr lang="en-US" altLang="ko-KR" dirty="0" err="1"/>
              <a:t>dvd</a:t>
            </a:r>
            <a:r>
              <a:rPr lang="en-US" altLang="ko-KR" dirty="0"/>
              <a:t>/"</a:t>
            </a:r>
          </a:p>
          <a:p>
            <a:r>
              <a:rPr lang="en-US" altLang="ko-KR" dirty="0"/>
              <a:t>network </a:t>
            </a:r>
            <a:r>
              <a:rPr lang="ko-KR" altLang="en-US" dirty="0"/>
              <a:t>명령을 주석 </a:t>
            </a:r>
            <a:r>
              <a:rPr lang="ko-KR" altLang="en-US" dirty="0" smtClean="0"/>
              <a:t>처리한다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#network  --</a:t>
            </a:r>
            <a:r>
              <a:rPr lang="en-US" altLang="ko-KR" dirty="0" err="1"/>
              <a:t>bootproto</a:t>
            </a:r>
            <a:r>
              <a:rPr lang="en-US" altLang="ko-KR" dirty="0"/>
              <a:t>=</a:t>
            </a:r>
            <a:r>
              <a:rPr lang="en-US" altLang="ko-KR" dirty="0" err="1"/>
              <a:t>dhcp</a:t>
            </a:r>
            <a:r>
              <a:rPr lang="en-US" altLang="ko-KR" dirty="0"/>
              <a:t> --device=link --activate</a:t>
            </a:r>
          </a:p>
          <a:p>
            <a:r>
              <a:rPr lang="en-US" altLang="ko-KR" dirty="0"/>
              <a:t>root </a:t>
            </a:r>
            <a:r>
              <a:rPr lang="ko-KR" altLang="en-US" dirty="0"/>
              <a:t>암호를 </a:t>
            </a:r>
            <a:r>
              <a:rPr lang="en-US" altLang="ko-KR" dirty="0" err="1"/>
              <a:t>redhat</a:t>
            </a:r>
            <a:r>
              <a:rPr lang="ko-KR" altLang="en-US" dirty="0"/>
              <a:t>으로 </a:t>
            </a:r>
            <a:r>
              <a:rPr lang="ko-KR" altLang="en-US" dirty="0" smtClean="0"/>
              <a:t>설정한다</a:t>
            </a:r>
            <a:r>
              <a:rPr lang="en-US" altLang="ko-KR" dirty="0" smtClean="0"/>
              <a:t>. </a:t>
            </a:r>
            <a:r>
              <a:rPr lang="en-US" altLang="ko-KR" dirty="0" err="1"/>
              <a:t>rootpw</a:t>
            </a:r>
            <a:r>
              <a:rPr lang="ko-KR" altLang="en-US" dirty="0"/>
              <a:t>로 시작하는 행을 다음으로 </a:t>
            </a:r>
            <a:r>
              <a:rPr lang="ko-KR" altLang="en-US" dirty="0" smtClean="0"/>
              <a:t>변경한다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rootpw</a:t>
            </a:r>
            <a:r>
              <a:rPr lang="en-US" altLang="ko-KR" dirty="0"/>
              <a:t> --plaintext </a:t>
            </a:r>
            <a:r>
              <a:rPr lang="en-US" altLang="ko-KR" dirty="0" err="1"/>
              <a:t>redhat</a:t>
            </a:r>
            <a:endParaRPr lang="en-US" altLang="ko-KR" dirty="0"/>
          </a:p>
          <a:p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명령을 사용하는 행을 삭제하고 </a:t>
            </a:r>
            <a:r>
              <a:rPr lang="en-US" altLang="ko-KR" dirty="0" err="1"/>
              <a:t>authselect</a:t>
            </a:r>
            <a:r>
              <a:rPr lang="en-US" altLang="ko-KR" dirty="0"/>
              <a:t> select </a:t>
            </a:r>
            <a:r>
              <a:rPr lang="en-US" altLang="ko-KR" dirty="0" err="1"/>
              <a:t>sssd</a:t>
            </a:r>
            <a:r>
              <a:rPr lang="en-US" altLang="ko-KR" dirty="0"/>
              <a:t> </a:t>
            </a:r>
            <a:r>
              <a:rPr lang="ko-KR" altLang="en-US" dirty="0"/>
              <a:t>행을 추가하여 </a:t>
            </a:r>
            <a:r>
              <a:rPr lang="en-US" altLang="ko-KR" dirty="0" err="1"/>
              <a:t>sssd</a:t>
            </a:r>
            <a:r>
              <a:rPr lang="en-US" altLang="ko-KR" dirty="0"/>
              <a:t> </a:t>
            </a:r>
            <a:r>
              <a:rPr lang="ko-KR" altLang="en-US" dirty="0"/>
              <a:t>서비스를 </a:t>
            </a:r>
            <a:r>
              <a:rPr lang="en-US" altLang="ko-KR" dirty="0"/>
              <a:t>ID </a:t>
            </a:r>
            <a:r>
              <a:rPr lang="ko-KR" altLang="en-US" dirty="0"/>
              <a:t>및 인증 소스로 설정할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authselect</a:t>
            </a:r>
            <a:r>
              <a:rPr lang="en-US" altLang="ko-KR" dirty="0"/>
              <a:t> select </a:t>
            </a:r>
            <a:r>
              <a:rPr lang="en-US" altLang="ko-KR" dirty="0" err="1"/>
              <a:t>sssd</a:t>
            </a:r>
            <a:endParaRPr lang="en-US" altLang="ko-KR" dirty="0"/>
          </a:p>
          <a:p>
            <a:r>
              <a:rPr lang="ko-KR" altLang="en-US" dirty="0"/>
              <a:t>정확히 다음과 같이 </a:t>
            </a:r>
            <a:r>
              <a:rPr lang="en-US" altLang="ko-KR" dirty="0"/>
              <a:t>services </a:t>
            </a:r>
            <a:r>
              <a:rPr lang="ko-KR" altLang="en-US" dirty="0"/>
              <a:t>명령을 </a:t>
            </a:r>
            <a:r>
              <a:rPr lang="ko-KR" altLang="en-US" dirty="0" smtClean="0"/>
              <a:t>단순화한다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services --disabled="</a:t>
            </a:r>
            <a:r>
              <a:rPr lang="en-US" altLang="ko-KR" dirty="0" err="1"/>
              <a:t>kdump,rhsmcertd</a:t>
            </a:r>
            <a:r>
              <a:rPr lang="en-US" altLang="ko-KR" dirty="0"/>
              <a:t>" --enabled="</a:t>
            </a:r>
            <a:r>
              <a:rPr lang="en-US" altLang="ko-KR" dirty="0" err="1"/>
              <a:t>sshd,rngd,chronyd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part </a:t>
            </a:r>
            <a:r>
              <a:rPr lang="ko-KR" altLang="en-US" dirty="0"/>
              <a:t>및 </a:t>
            </a:r>
            <a:r>
              <a:rPr lang="en-US" altLang="ko-KR" dirty="0" err="1"/>
              <a:t>reqpart</a:t>
            </a:r>
            <a:r>
              <a:rPr lang="en-US" altLang="ko-KR" dirty="0"/>
              <a:t> </a:t>
            </a:r>
            <a:r>
              <a:rPr lang="ko-KR" altLang="en-US" dirty="0"/>
              <a:t>명령을 주석 </a:t>
            </a:r>
            <a:r>
              <a:rPr lang="ko-KR" altLang="en-US" dirty="0" smtClean="0"/>
              <a:t>처리한다</a:t>
            </a:r>
            <a:r>
              <a:rPr lang="en-US" altLang="ko-KR" dirty="0" smtClean="0"/>
              <a:t>. </a:t>
            </a:r>
            <a:r>
              <a:rPr lang="en-US" altLang="ko-KR" dirty="0" err="1"/>
              <a:t>autopart</a:t>
            </a:r>
            <a:r>
              <a:rPr lang="en-US" altLang="ko-KR" dirty="0"/>
              <a:t> </a:t>
            </a:r>
            <a:r>
              <a:rPr lang="ko-KR" altLang="en-US" dirty="0"/>
              <a:t>명령을 </a:t>
            </a:r>
            <a:r>
              <a:rPr lang="ko-KR" altLang="en-US" dirty="0" smtClean="0"/>
              <a:t>추가한다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en-US" altLang="ko-KR" dirty="0" err="1"/>
              <a:t>reqpart</a:t>
            </a:r>
            <a:endParaRPr lang="en-US" altLang="ko-KR" dirty="0"/>
          </a:p>
          <a:p>
            <a:r>
              <a:rPr lang="en-US" altLang="ko-KR" dirty="0"/>
              <a:t># Disk partitioning information</a:t>
            </a:r>
          </a:p>
          <a:p>
            <a:r>
              <a:rPr lang="en-US" altLang="ko-KR" dirty="0"/>
              <a:t>#part / --</a:t>
            </a:r>
            <a:r>
              <a:rPr lang="en-US" altLang="ko-KR" dirty="0" err="1"/>
              <a:t>fstype</a:t>
            </a:r>
            <a:r>
              <a:rPr lang="en-US" altLang="ko-KR" dirty="0"/>
              <a:t>="</a:t>
            </a:r>
            <a:r>
              <a:rPr lang="en-US" altLang="ko-KR" dirty="0" err="1"/>
              <a:t>xfs</a:t>
            </a:r>
            <a:r>
              <a:rPr lang="en-US" altLang="ko-KR" dirty="0"/>
              <a:t>" --</a:t>
            </a:r>
            <a:r>
              <a:rPr lang="en-US" altLang="ko-KR" dirty="0" err="1"/>
              <a:t>ondisk</a:t>
            </a:r>
            <a:r>
              <a:rPr lang="en-US" altLang="ko-KR" dirty="0"/>
              <a:t>=</a:t>
            </a:r>
            <a:r>
              <a:rPr lang="en-US" altLang="ko-KR" dirty="0" err="1"/>
              <a:t>vda</a:t>
            </a:r>
            <a:r>
              <a:rPr lang="en-US" altLang="ko-KR" dirty="0"/>
              <a:t> --size=8000</a:t>
            </a:r>
          </a:p>
          <a:p>
            <a:r>
              <a:rPr lang="en-US" altLang="ko-KR" dirty="0" err="1"/>
              <a:t>autopart</a:t>
            </a:r>
            <a:endParaRPr lang="en-US" altLang="ko-KR" dirty="0"/>
          </a:p>
          <a:p>
            <a:r>
              <a:rPr lang="en-US" altLang="ko-KR" dirty="0"/>
              <a:t>%post </a:t>
            </a:r>
            <a:r>
              <a:rPr lang="ko-KR" altLang="en-US" dirty="0"/>
              <a:t>섹션과 해당 </a:t>
            </a:r>
            <a:r>
              <a:rPr lang="en-US" altLang="ko-KR" dirty="0"/>
              <a:t>%end </a:t>
            </a:r>
            <a:r>
              <a:rPr lang="ko-KR" altLang="en-US" dirty="0"/>
              <a:t>간의 모든 콘텐츠를 </a:t>
            </a:r>
            <a:r>
              <a:rPr lang="ko-KR" altLang="en-US" dirty="0" smtClean="0"/>
              <a:t>삭제한다</a:t>
            </a:r>
            <a:r>
              <a:rPr lang="en-US" altLang="ko-KR" dirty="0" smtClean="0"/>
              <a:t>. </a:t>
            </a:r>
            <a:r>
              <a:rPr lang="ko-KR" altLang="en-US" dirty="0"/>
              <a:t>다음과 같은 행을 </a:t>
            </a:r>
            <a:r>
              <a:rPr lang="ko-KR" altLang="en-US" dirty="0" smtClean="0"/>
              <a:t>추가한다</a:t>
            </a:r>
            <a:r>
              <a:rPr lang="en-US" altLang="ko-KR" dirty="0" smtClean="0"/>
              <a:t>. </a:t>
            </a:r>
            <a:r>
              <a:rPr lang="en-US" altLang="ko-KR" dirty="0"/>
              <a:t>echo "</a:t>
            </a:r>
            <a:r>
              <a:rPr lang="en-US" altLang="ko-KR" dirty="0" err="1"/>
              <a:t>Kickstarted</a:t>
            </a:r>
            <a:r>
              <a:rPr lang="en-US" altLang="ko-KR" dirty="0"/>
              <a:t> on $(date)" &gt;&gt; /</a:t>
            </a:r>
            <a:r>
              <a:rPr lang="en-US" altLang="ko-KR" dirty="0" err="1"/>
              <a:t>etc</a:t>
            </a:r>
            <a:r>
              <a:rPr lang="en-US" altLang="ko-KR" dirty="0"/>
              <a:t>/issue</a:t>
            </a:r>
          </a:p>
          <a:p>
            <a:endParaRPr lang="en-US" altLang="ko-KR" dirty="0"/>
          </a:p>
          <a:p>
            <a:r>
              <a:rPr lang="ko-KR" altLang="en-US" dirty="0"/>
              <a:t>전체 </a:t>
            </a:r>
            <a:r>
              <a:rPr lang="en-US" altLang="ko-KR" dirty="0"/>
              <a:t>%post </a:t>
            </a:r>
            <a:r>
              <a:rPr lang="ko-KR" altLang="en-US" dirty="0"/>
              <a:t>섹션이 이와 같이 </a:t>
            </a:r>
            <a:r>
              <a:rPr lang="ko-KR" altLang="en-US" dirty="0" smtClean="0"/>
              <a:t>나타난다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%post --</a:t>
            </a:r>
            <a:r>
              <a:rPr lang="en-US" altLang="ko-KR" dirty="0" err="1"/>
              <a:t>erroronfail</a:t>
            </a:r>
            <a:endParaRPr lang="en-US" altLang="ko-KR" dirty="0"/>
          </a:p>
          <a:p>
            <a:r>
              <a:rPr lang="en-US" altLang="ko-KR" dirty="0"/>
              <a:t>echo "</a:t>
            </a:r>
            <a:r>
              <a:rPr lang="en-US" altLang="ko-KR" dirty="0" err="1"/>
              <a:t>Kickstarted</a:t>
            </a:r>
            <a:r>
              <a:rPr lang="en-US" altLang="ko-KR" dirty="0"/>
              <a:t> on $(date)" &gt;&gt; /</a:t>
            </a:r>
            <a:r>
              <a:rPr lang="en-US" altLang="ko-KR" dirty="0" err="1"/>
              <a:t>etc</a:t>
            </a:r>
            <a:r>
              <a:rPr lang="en-US" altLang="ko-KR" dirty="0"/>
              <a:t>/issue</a:t>
            </a:r>
          </a:p>
          <a:p>
            <a:r>
              <a:rPr lang="en-US" altLang="ko-KR" dirty="0"/>
              <a:t>%end</a:t>
            </a:r>
          </a:p>
          <a:p>
            <a:r>
              <a:rPr lang="ko-KR" altLang="en-US" dirty="0"/>
              <a:t>패키지 사양을 정확하게 다음과 같아지도록 </a:t>
            </a:r>
            <a:r>
              <a:rPr lang="ko-KR" altLang="en-US" dirty="0" smtClean="0"/>
              <a:t>간소화한다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%packages</a:t>
            </a:r>
          </a:p>
          <a:p>
            <a:r>
              <a:rPr lang="en-US" altLang="ko-KR" dirty="0"/>
              <a:t>@core</a:t>
            </a:r>
          </a:p>
          <a:p>
            <a:r>
              <a:rPr lang="en-US" altLang="ko-KR" dirty="0" err="1"/>
              <a:t>chrony</a:t>
            </a:r>
            <a:endParaRPr lang="en-US" altLang="ko-KR" dirty="0"/>
          </a:p>
          <a:p>
            <a:r>
              <a:rPr lang="en-US" altLang="ko-KR" dirty="0" err="1"/>
              <a:t>dracut</a:t>
            </a:r>
            <a:r>
              <a:rPr lang="en-US" altLang="ko-KR" dirty="0"/>
              <a:t>-</a:t>
            </a:r>
            <a:r>
              <a:rPr lang="en-US" altLang="ko-KR" dirty="0" err="1"/>
              <a:t>config</a:t>
            </a:r>
            <a:r>
              <a:rPr lang="en-US" altLang="ko-KR" dirty="0"/>
              <a:t>-generic</a:t>
            </a:r>
          </a:p>
          <a:p>
            <a:r>
              <a:rPr lang="en-US" altLang="ko-KR" dirty="0" err="1"/>
              <a:t>dracut-norescue</a:t>
            </a:r>
            <a:endParaRPr lang="en-US" altLang="ko-KR" dirty="0"/>
          </a:p>
          <a:p>
            <a:r>
              <a:rPr lang="en-US" altLang="ko-KR" dirty="0"/>
              <a:t>firewalld</a:t>
            </a:r>
          </a:p>
          <a:p>
            <a:r>
              <a:rPr lang="en-US" altLang="ko-KR" dirty="0"/>
              <a:t>grub2</a:t>
            </a:r>
          </a:p>
          <a:p>
            <a:r>
              <a:rPr lang="en-US" altLang="ko-KR" dirty="0"/>
              <a:t>kernel</a:t>
            </a:r>
          </a:p>
          <a:p>
            <a:r>
              <a:rPr lang="en-US" altLang="ko-KR" dirty="0" err="1"/>
              <a:t>rsync</a:t>
            </a:r>
            <a:endParaRPr lang="en-US" altLang="ko-KR" dirty="0"/>
          </a:p>
          <a:p>
            <a:r>
              <a:rPr lang="en-US" altLang="ko-KR" dirty="0"/>
              <a:t>tar</a:t>
            </a:r>
          </a:p>
          <a:p>
            <a:r>
              <a:rPr lang="en-US" altLang="ko-KR" dirty="0" err="1"/>
              <a:t>httpd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plymouth</a:t>
            </a:r>
            <a:endParaRPr lang="en-US" altLang="ko-KR" dirty="0"/>
          </a:p>
          <a:p>
            <a:r>
              <a:rPr lang="en-US" altLang="ko-KR" dirty="0"/>
              <a:t>%end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5954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kickstart.cfg</a:t>
            </a:r>
            <a:r>
              <a:rPr lang="en-US" altLang="ko-KR" dirty="0"/>
              <a:t> </a:t>
            </a:r>
            <a:r>
              <a:rPr lang="ko-KR" altLang="en-US" dirty="0"/>
              <a:t>구문의 유효성을 </a:t>
            </a:r>
            <a:r>
              <a:rPr lang="ko-KR" altLang="en-US" dirty="0" smtClean="0"/>
              <a:t>검사한다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ksvalidator</a:t>
            </a:r>
            <a:r>
              <a:rPr lang="en-US" altLang="ko-KR" dirty="0"/>
              <a:t> </a:t>
            </a:r>
            <a:r>
              <a:rPr lang="ko-KR" altLang="en-US" dirty="0"/>
              <a:t>명령을 사용하여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ko-KR" altLang="en-US" dirty="0"/>
              <a:t>파일에 구문 오류가 있는지 </a:t>
            </a:r>
            <a:r>
              <a:rPr lang="ko-KR" altLang="en-US" dirty="0" smtClean="0"/>
              <a:t>확인한다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student@serverb</a:t>
            </a:r>
            <a:r>
              <a:rPr lang="en-US" altLang="ko-KR" dirty="0"/>
              <a:t> ~]$ </a:t>
            </a:r>
            <a:r>
              <a:rPr lang="en-US" altLang="ko-KR" dirty="0" err="1"/>
              <a:t>ksvalidator</a:t>
            </a:r>
            <a:r>
              <a:rPr lang="en-US" altLang="ko-KR" dirty="0"/>
              <a:t> </a:t>
            </a:r>
            <a:r>
              <a:rPr lang="en-US" altLang="ko-KR" dirty="0" err="1"/>
              <a:t>kickstart.cfg</a:t>
            </a:r>
            <a:endParaRPr lang="en-US" altLang="ko-KR" dirty="0"/>
          </a:p>
          <a:p>
            <a:r>
              <a:rPr lang="en-US" altLang="ko-KR" dirty="0"/>
              <a:t>http://serverb.lab.example.com/ks-config/kickstart.cfg</a:t>
            </a:r>
            <a:r>
              <a:rPr lang="ko-KR" altLang="en-US" dirty="0"/>
              <a:t>에서 </a:t>
            </a:r>
            <a:r>
              <a:rPr lang="en-US" altLang="ko-KR" dirty="0"/>
              <a:t>/home/student/</a:t>
            </a:r>
            <a:r>
              <a:rPr lang="en-US" altLang="ko-KR" dirty="0" err="1"/>
              <a:t>kickstart.cfg</a:t>
            </a:r>
            <a:r>
              <a:rPr lang="en-US" altLang="ko-KR" dirty="0"/>
              <a:t> </a:t>
            </a:r>
            <a:r>
              <a:rPr lang="ko-KR" altLang="en-US" dirty="0"/>
              <a:t>파일을 사용할 수 있도록 </a:t>
            </a:r>
            <a:r>
              <a:rPr lang="ko-KR" altLang="en-US" dirty="0" smtClean="0"/>
              <a:t>설정한다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kickstart.cfg</a:t>
            </a:r>
            <a:r>
              <a:rPr lang="ko-KR" altLang="en-US" dirty="0"/>
              <a:t>를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/www/html/</a:t>
            </a:r>
            <a:r>
              <a:rPr lang="en-US" altLang="ko-KR" dirty="0" err="1"/>
              <a:t>ks-config</a:t>
            </a:r>
            <a:r>
              <a:rPr lang="en-US" altLang="ko-KR" dirty="0"/>
              <a:t>/ </a:t>
            </a:r>
            <a:r>
              <a:rPr lang="ko-KR" altLang="en-US" dirty="0"/>
              <a:t>디렉터리로 </a:t>
            </a:r>
            <a:r>
              <a:rPr lang="ko-KR" altLang="en-US" dirty="0" smtClean="0"/>
              <a:t>복사한다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student@serverb</a:t>
            </a:r>
            <a:r>
              <a:rPr lang="en-US" altLang="ko-KR" dirty="0"/>
              <a:t> ~]$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cp</a:t>
            </a:r>
            <a:r>
              <a:rPr lang="en-US" altLang="ko-KR" dirty="0"/>
              <a:t> ~/</a:t>
            </a:r>
            <a:r>
              <a:rPr lang="en-US" altLang="ko-KR" dirty="0" err="1"/>
              <a:t>kickstart.cfg</a:t>
            </a:r>
            <a:r>
              <a:rPr lang="en-US" altLang="ko-KR" dirty="0"/>
              <a:t> /</a:t>
            </a:r>
            <a:r>
              <a:rPr lang="en-US" altLang="ko-KR" dirty="0" err="1"/>
              <a:t>var</a:t>
            </a:r>
            <a:r>
              <a:rPr lang="en-US" altLang="ko-KR" dirty="0"/>
              <a:t>/www/html/</a:t>
            </a:r>
            <a:r>
              <a:rPr lang="en-US" altLang="ko-KR" dirty="0" err="1"/>
              <a:t>ks-config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90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workstation </a:t>
            </a:r>
            <a:r>
              <a:rPr lang="ko-KR" altLang="en-US" dirty="0"/>
              <a:t>시스템으로 돌아가 작업을 </a:t>
            </a:r>
            <a:r>
              <a:rPr lang="ko-KR" altLang="en-US" dirty="0" smtClean="0"/>
              <a:t>확인한다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serverb</a:t>
            </a:r>
            <a:r>
              <a:rPr lang="ko-KR" altLang="en-US" dirty="0"/>
              <a:t>를 </a:t>
            </a:r>
            <a:r>
              <a:rPr lang="ko-KR" altLang="en-US" dirty="0" smtClean="0"/>
              <a:t>종료한다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student@serverb</a:t>
            </a:r>
            <a:r>
              <a:rPr lang="en-US" altLang="ko-KR" dirty="0"/>
              <a:t> ~]$ exit</a:t>
            </a:r>
          </a:p>
          <a:p>
            <a:r>
              <a:rPr lang="en-US" altLang="ko-KR" dirty="0"/>
              <a:t>logout</a:t>
            </a:r>
          </a:p>
          <a:p>
            <a:r>
              <a:rPr lang="en-US" altLang="ko-KR" dirty="0"/>
              <a:t>Connection to </a:t>
            </a:r>
            <a:r>
              <a:rPr lang="en-US" altLang="ko-KR" dirty="0" err="1"/>
              <a:t>serverb</a:t>
            </a:r>
            <a:r>
              <a:rPr lang="en-US" altLang="ko-KR" dirty="0"/>
              <a:t> closed.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student@workstation</a:t>
            </a:r>
            <a:r>
              <a:rPr lang="en-US" altLang="ko-KR" dirty="0"/>
              <a:t> ~]$</a:t>
            </a:r>
          </a:p>
          <a:p>
            <a:r>
              <a:rPr lang="ko-KR" altLang="en-US" dirty="0"/>
              <a:t>평가</a:t>
            </a:r>
          </a:p>
          <a:p>
            <a:endParaRPr lang="ko-KR" altLang="en-US" dirty="0"/>
          </a:p>
          <a:p>
            <a:r>
              <a:rPr lang="en-US" altLang="ko-KR" dirty="0"/>
              <a:t>workstation</a:t>
            </a:r>
            <a:r>
              <a:rPr lang="ko-KR" altLang="en-US" dirty="0"/>
              <a:t>에서 </a:t>
            </a:r>
            <a:r>
              <a:rPr lang="en-US" altLang="ko-KR" dirty="0"/>
              <a:t>lab installing-review grade </a:t>
            </a:r>
            <a:r>
              <a:rPr lang="ko-KR" altLang="en-US" dirty="0"/>
              <a:t>스크립트를 실행하여 이 연습을 </a:t>
            </a:r>
            <a:r>
              <a:rPr lang="ko-KR" altLang="en-US" dirty="0" smtClean="0"/>
              <a:t>평가한다</a:t>
            </a:r>
            <a:r>
              <a:rPr lang="en-US" altLang="ko-KR" dirty="0" smtClean="0"/>
              <a:t>. </a:t>
            </a:r>
            <a:r>
              <a:rPr lang="en-US" altLang="ko-KR" dirty="0" err="1"/>
              <a:t>servera</a:t>
            </a:r>
            <a:r>
              <a:rPr lang="ko-KR" altLang="en-US" dirty="0"/>
              <a:t>를 </a:t>
            </a:r>
            <a:r>
              <a:rPr lang="ko-KR" altLang="en-US" dirty="0" err="1"/>
              <a:t>재부팅하여</a:t>
            </a:r>
            <a:r>
              <a:rPr lang="ko-KR" altLang="en-US" dirty="0"/>
              <a:t> </a:t>
            </a:r>
            <a:r>
              <a:rPr lang="en-US" altLang="ko-KR" dirty="0" err="1"/>
              <a:t>Kickstart</a:t>
            </a:r>
            <a:r>
              <a:rPr lang="ko-KR" altLang="en-US" dirty="0"/>
              <a:t>를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student@workstation</a:t>
            </a:r>
            <a:r>
              <a:rPr lang="en-US" altLang="ko-KR" dirty="0"/>
              <a:t> ~]$ lab installing-review grade</a:t>
            </a:r>
          </a:p>
          <a:p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/www/html/</a:t>
            </a:r>
            <a:r>
              <a:rPr lang="en-US" altLang="ko-KR" dirty="0" err="1"/>
              <a:t>ks-config</a:t>
            </a:r>
            <a:r>
              <a:rPr lang="en-US" altLang="ko-KR" dirty="0"/>
              <a:t>/</a:t>
            </a:r>
            <a:r>
              <a:rPr lang="en-US" altLang="ko-KR" dirty="0" err="1"/>
              <a:t>kickstart.cfg</a:t>
            </a:r>
            <a:r>
              <a:rPr lang="ko-KR" altLang="en-US" dirty="0"/>
              <a:t>을 직접 수정하거나 </a:t>
            </a:r>
            <a:r>
              <a:rPr lang="en-US" altLang="ko-KR" dirty="0"/>
              <a:t>~/</a:t>
            </a:r>
            <a:r>
              <a:rPr lang="en-US" altLang="ko-KR" dirty="0" err="1"/>
              <a:t>kickstart.cfg</a:t>
            </a:r>
            <a:r>
              <a:rPr lang="ko-KR" altLang="en-US" dirty="0"/>
              <a:t>을 수정한 뒤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/www/html/</a:t>
            </a:r>
            <a:r>
              <a:rPr lang="en-US" altLang="ko-KR" dirty="0" err="1"/>
              <a:t>ks-config</a:t>
            </a:r>
            <a:r>
              <a:rPr lang="en-US" altLang="ko-KR" dirty="0"/>
              <a:t>/</a:t>
            </a:r>
            <a:r>
              <a:rPr lang="ko-KR" altLang="en-US" dirty="0"/>
              <a:t>에 복사하여 </a:t>
            </a:r>
            <a:r>
              <a:rPr lang="en-US" altLang="ko-KR" dirty="0" err="1"/>
              <a:t>kickstart.cfg</a:t>
            </a:r>
            <a:r>
              <a:rPr lang="ko-KR" altLang="en-US" dirty="0"/>
              <a:t>가 </a:t>
            </a:r>
            <a:r>
              <a:rPr lang="en-US" altLang="ko-KR" dirty="0" err="1"/>
              <a:t>serverb</a:t>
            </a:r>
            <a:r>
              <a:rPr lang="en-US" altLang="ko-KR" dirty="0"/>
              <a:t> </a:t>
            </a:r>
            <a:r>
              <a:rPr lang="ko-KR" altLang="en-US" dirty="0"/>
              <a:t>웹 서버에서 공유되는 오류를 </a:t>
            </a:r>
            <a:r>
              <a:rPr lang="ko-KR" altLang="en-US" dirty="0" err="1" smtClean="0"/>
              <a:t>수정하시오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servera</a:t>
            </a:r>
            <a:r>
              <a:rPr lang="ko-KR" altLang="en-US" dirty="0"/>
              <a:t>를 </a:t>
            </a:r>
            <a:r>
              <a:rPr lang="ko-KR" altLang="en-US" dirty="0" err="1"/>
              <a:t>재부팅하여</a:t>
            </a:r>
            <a:r>
              <a:rPr lang="ko-KR" altLang="en-US" dirty="0"/>
              <a:t> </a:t>
            </a:r>
            <a:r>
              <a:rPr lang="en-US" altLang="ko-KR" dirty="0" err="1"/>
              <a:t>Kickstart</a:t>
            </a:r>
            <a:r>
              <a:rPr lang="ko-KR" altLang="en-US" dirty="0"/>
              <a:t>를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 </a:t>
            </a:r>
            <a:r>
              <a:rPr lang="en-US" altLang="ko-KR" dirty="0"/>
              <a:t>GRUB </a:t>
            </a:r>
            <a:r>
              <a:rPr lang="ko-KR" altLang="en-US" dirty="0"/>
              <a:t>메뉴에서 </a:t>
            </a:r>
            <a:r>
              <a:rPr lang="en-US" altLang="ko-KR" dirty="0" err="1"/>
              <a:t>Kickstart</a:t>
            </a:r>
            <a:r>
              <a:rPr lang="en-US" altLang="ko-KR" dirty="0"/>
              <a:t> </a:t>
            </a:r>
            <a:r>
              <a:rPr lang="en-US" altLang="ko-KR" dirty="0" smtClean="0"/>
              <a:t>RHEL 8(RHEL </a:t>
            </a:r>
            <a:r>
              <a:rPr lang="en-US" altLang="ko-KR" dirty="0"/>
              <a:t>8 </a:t>
            </a:r>
            <a:r>
              <a:rPr lang="en-US" altLang="ko-KR" dirty="0" err="1"/>
              <a:t>Kickstart</a:t>
            </a:r>
            <a:r>
              <a:rPr lang="en-US" altLang="ko-KR" dirty="0"/>
              <a:t>)</a:t>
            </a:r>
            <a:r>
              <a:rPr lang="ko-KR" altLang="en-US" dirty="0"/>
              <a:t>을 선택하고 </a:t>
            </a:r>
            <a:r>
              <a:rPr lang="en-US" altLang="ko-KR" dirty="0"/>
              <a:t>Enter </a:t>
            </a:r>
            <a:r>
              <a:rPr lang="ko-KR" altLang="en-US" dirty="0"/>
              <a:t>키를 </a:t>
            </a:r>
            <a:r>
              <a:rPr lang="ko-KR" altLang="en-US" dirty="0" smtClean="0"/>
              <a:t>누른다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완료</a:t>
            </a:r>
          </a:p>
          <a:p>
            <a:endParaRPr lang="ko-KR" altLang="en-US" dirty="0"/>
          </a:p>
          <a:p>
            <a:r>
              <a:rPr lang="en-US" altLang="ko-KR" dirty="0"/>
              <a:t>workstation</a:t>
            </a:r>
            <a:r>
              <a:rPr lang="ko-KR" altLang="en-US" dirty="0"/>
              <a:t>에서 </a:t>
            </a:r>
            <a:r>
              <a:rPr lang="en-US" altLang="ko-KR" dirty="0"/>
              <a:t>lab installing-review finish </a:t>
            </a:r>
            <a:r>
              <a:rPr lang="ko-KR" altLang="en-US" dirty="0"/>
              <a:t>스크립트를 실행하여 이 연습을 </a:t>
            </a:r>
            <a:r>
              <a:rPr lang="ko-KR" altLang="en-US" dirty="0" smtClean="0"/>
              <a:t>완료한다</a:t>
            </a:r>
            <a:r>
              <a:rPr lang="en-US" altLang="ko-KR" dirty="0" smtClean="0"/>
              <a:t>. </a:t>
            </a:r>
            <a:r>
              <a:rPr lang="ko-KR" altLang="en-US" dirty="0"/>
              <a:t>이 스크립트는 연습 중 </a:t>
            </a:r>
            <a:r>
              <a:rPr lang="en-US" altLang="ko-KR" dirty="0" err="1"/>
              <a:t>serverb</a:t>
            </a:r>
            <a:r>
              <a:rPr lang="ko-KR" altLang="en-US" dirty="0"/>
              <a:t>에 구성된 웹 서버를 </a:t>
            </a:r>
            <a:r>
              <a:rPr lang="ko-KR" altLang="en-US" dirty="0" smtClean="0"/>
              <a:t>제거한다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student@workstation</a:t>
            </a:r>
            <a:r>
              <a:rPr lang="en-US" altLang="ko-KR" dirty="0"/>
              <a:t> ~]$ lab installing-review finish</a:t>
            </a:r>
          </a:p>
          <a:p>
            <a:r>
              <a:rPr lang="en-US" altLang="ko-KR" dirty="0" err="1"/>
              <a:t>servera</a:t>
            </a:r>
            <a:r>
              <a:rPr lang="en-US" altLang="ko-KR" dirty="0"/>
              <a:t> </a:t>
            </a:r>
            <a:r>
              <a:rPr lang="ko-KR" altLang="en-US" dirty="0"/>
              <a:t>시스템을 재설정하여 기본 상태로 되돌립니다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이로써 랩이 </a:t>
            </a:r>
            <a:r>
              <a:rPr lang="ko-KR" altLang="en-US" dirty="0" smtClean="0"/>
              <a:t>완료된다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50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 smtClean="0"/>
              <a:t>그래픽 </a:t>
            </a:r>
            <a:r>
              <a:rPr lang="ko-KR" altLang="en-US" sz="2500" dirty="0"/>
              <a:t>인터페이스를 사용하여 </a:t>
            </a:r>
            <a:r>
              <a:rPr lang="en-US" altLang="ko-KR" sz="2500" dirty="0"/>
              <a:t>RHEL </a:t>
            </a:r>
            <a:r>
              <a:rPr lang="ko-KR" altLang="en-US" sz="2500" dirty="0"/>
              <a:t>설치</a:t>
            </a:r>
          </a:p>
          <a:p>
            <a:endParaRPr lang="ko-KR" altLang="en-US" sz="2000" dirty="0"/>
          </a:p>
          <a:p>
            <a:r>
              <a:rPr lang="ko-KR" altLang="en-US" sz="2000" dirty="0"/>
              <a:t>바이너리 </a:t>
            </a:r>
            <a:r>
              <a:rPr lang="en-US" altLang="ko-KR" sz="2000" dirty="0"/>
              <a:t>DVD </a:t>
            </a:r>
            <a:r>
              <a:rPr lang="ko-KR" altLang="en-US" sz="2000" dirty="0"/>
              <a:t>또는 부팅 </a:t>
            </a:r>
            <a:r>
              <a:rPr lang="en-US" altLang="ko-KR" sz="2000" dirty="0"/>
              <a:t>ISO</a:t>
            </a:r>
            <a:r>
              <a:rPr lang="ko-KR" altLang="en-US" sz="2000" dirty="0"/>
              <a:t>에서 시스템을 부팅하면 </a:t>
            </a:r>
            <a:r>
              <a:rPr lang="en-US" altLang="ko-KR" sz="2000" dirty="0"/>
              <a:t>Anaconda</a:t>
            </a:r>
            <a:r>
              <a:rPr lang="ko-KR" altLang="en-US" sz="2000" dirty="0"/>
              <a:t>가 그래픽 애플리케이션으로 </a:t>
            </a:r>
            <a:r>
              <a:rPr lang="ko-KR" altLang="en-US" sz="2000" dirty="0" smtClean="0"/>
              <a:t>시작된다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Welcome to </a:t>
            </a:r>
            <a:r>
              <a:rPr lang="en-US" altLang="ko-KR" sz="2000" dirty="0" smtClean="0"/>
              <a:t>RHEL </a:t>
            </a:r>
            <a:r>
              <a:rPr lang="en-US" altLang="ko-KR" sz="2000" dirty="0"/>
              <a:t>8 </a:t>
            </a:r>
            <a:r>
              <a:rPr lang="ko-KR" altLang="en-US" sz="2000" dirty="0"/>
              <a:t>화면에서 설치 중 사용할 언어를 </a:t>
            </a:r>
            <a:r>
              <a:rPr lang="ko-KR" altLang="en-US" sz="2000" dirty="0" smtClean="0"/>
              <a:t>선택한다</a:t>
            </a:r>
            <a:r>
              <a:rPr lang="en-US" altLang="ko-KR" sz="2000" dirty="0" smtClean="0"/>
              <a:t>. </a:t>
            </a:r>
            <a:r>
              <a:rPr lang="ko-KR" altLang="en-US" sz="2000" dirty="0"/>
              <a:t>그러면 설치 후 시스템 기본 언어도 </a:t>
            </a:r>
            <a:r>
              <a:rPr lang="ko-KR" altLang="en-US" sz="2000" dirty="0" smtClean="0"/>
              <a:t>설정된다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사용자는 </a:t>
            </a:r>
            <a:r>
              <a:rPr lang="ko-KR" altLang="en-US" sz="2000" dirty="0"/>
              <a:t>설치 후 개별적으로 계정의 기본 언어를 선택할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Anaconda</a:t>
            </a:r>
            <a:r>
              <a:rPr lang="ko-KR" altLang="en-US" sz="2000" dirty="0"/>
              <a:t>에 설치를 시작하기 전에 매개 변수를 사용자 지정할 수 있는 중앙 위치인 </a:t>
            </a:r>
            <a:r>
              <a:rPr lang="en-US" altLang="ko-KR" sz="2000" dirty="0"/>
              <a:t>Installation Summary(</a:t>
            </a:r>
            <a:r>
              <a:rPr lang="ko-KR" altLang="en-US" sz="2000" dirty="0"/>
              <a:t>설치 요약</a:t>
            </a:r>
            <a:r>
              <a:rPr lang="en-US" altLang="ko-KR" sz="2000" dirty="0"/>
              <a:t>) </a:t>
            </a:r>
            <a:r>
              <a:rPr lang="ko-KR" altLang="en-US" sz="2000" dirty="0"/>
              <a:t>창이 </a:t>
            </a:r>
            <a:r>
              <a:rPr lang="ko-KR" altLang="en-US" sz="2000" dirty="0" smtClean="0"/>
              <a:t>표시된다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445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500" dirty="0" smtClean="0"/>
              <a:t>설치 요약</a:t>
            </a:r>
            <a:endParaRPr lang="en-US" altLang="ko-KR" sz="2500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08" y="764704"/>
            <a:ext cx="8271533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9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21613</TotalTime>
  <Words>6237</Words>
  <Application>Microsoft Office PowerPoint</Application>
  <PresentationFormat>화면 슬라이드 쇼(4:3)</PresentationFormat>
  <Paragraphs>991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3" baseType="lpstr">
      <vt:lpstr>HY견고딕</vt:lpstr>
      <vt:lpstr>맑은 고딕</vt:lpstr>
      <vt:lpstr>바탕</vt:lpstr>
      <vt:lpstr>Franklin Gothic Book</vt:lpstr>
      <vt:lpstr>Perpetua</vt:lpstr>
      <vt:lpstr>Wingdings</vt:lpstr>
      <vt:lpstr>Wingdings 2</vt:lpstr>
      <vt:lpstr>균형</vt:lpstr>
      <vt:lpstr>Chapter 12 RHEL 설치</vt:lpstr>
      <vt:lpstr>학습 목표</vt:lpstr>
      <vt:lpstr>Section 12.1  RHEL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Section 12.2  kickstart로 설치 자동화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Section 12.3  가상 시스템 설치 및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파일 동기화</dc:title>
  <dc:creator>연세직업전문학교</dc:creator>
  <cp:lastModifiedBy>LEE SANG CHEON</cp:lastModifiedBy>
  <cp:revision>1761</cp:revision>
  <dcterms:created xsi:type="dcterms:W3CDTF">2016-03-23T09:14:37Z</dcterms:created>
  <dcterms:modified xsi:type="dcterms:W3CDTF">2020-09-07T02:12:09Z</dcterms:modified>
</cp:coreProperties>
</file>