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52AC6-9183-48E6-AD74-C0C313B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368E1-72F8-49B9-A535-1623AC8E6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E4194-9CA6-4A77-9E7B-0AE5B689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A57B5-3FAB-406D-A0D9-9F03BD5C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89E57-97AC-4EA9-9E89-633D3267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0918-85D4-477F-B993-DEE015E1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E79CB-1538-4AF8-B3E0-EB95135F2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DAFE6-0174-49B8-919E-103C0173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8B93F-699C-444F-9918-A9BCB825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22FCA-16AC-4CDB-894C-6368A96B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E524E-BE84-4F54-92FF-04F5A11F8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57221-0065-4EBF-B587-DED70AB6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743CC-8057-487C-B87F-C0B920CA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599C9-81A2-46E3-86D3-56D52284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5F00-DD49-4ED5-B70C-7D5926DA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8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61099-68C9-40D5-8259-4DD3946F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55314-8015-461F-BEE4-1DA9DFEA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F1BDD-A21A-4F14-B293-181D930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B8AC3-916E-414E-9EE4-9CAD134B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8631E-CF77-4D22-AA8A-DAA04E92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60E71-AEA7-4B01-B2EC-EFFF0EF6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23C65-A2BC-4353-B617-11DE0320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53882-E075-4F64-8823-E3701F33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5D7E3-6EE9-4F33-A26D-89047AF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EB193-7D94-410F-90A8-A0B86A15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FE43F-2E89-415E-A2F2-7976E39C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9877B-51AF-428A-A026-D3BB6547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6FED2-C468-470E-8211-5C786341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84303-24F7-4D71-83C6-25D1993E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9F4D3-DC6F-44DC-9E77-5F4E8790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A3BEA-6D78-4A0C-A423-90955323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2EB4-16FE-4005-8FA3-01EEED65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DCC35-3B2F-4100-97D9-27B23BE8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CA0BA2-2DD7-4809-B857-806433F9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35B457-72C2-47BE-B57C-93DBDBC5C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56118-F840-4C8E-8B1D-8343230B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698F55-41DA-4972-9748-AC5C719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96A47-FA72-467B-95B3-704C0F1A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CC6320-50C7-4AA3-8513-0C9D6EF5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2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F300A-F241-4880-BEC8-6ACD260C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4B223F-ECF4-4E38-9569-EC9BAF0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F4E60-AD92-4491-AEF3-F4AFC8BA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87AAA-256A-4015-B2C2-D27CE311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9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A2AE7-9551-48F9-A3D2-BF1B2534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EC1EE-3111-42DE-9E10-B14E8AF5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72489-412F-4839-BD19-CE7B6267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BF8EE-AB61-4AB4-8795-E422534B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2241F-0863-4410-BDE0-EFD105633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48AD2-5A50-4E7F-A84B-FD789B25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90BAC-8518-4264-B8BB-000DF9F0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724E5-D3AC-4345-AE41-4621F579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CCA16-BB37-47C2-A90C-10F24AAB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3136E-FBE4-4CFD-B30E-45FBBB0F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F3B8FD-F6C4-4E4D-B713-45B7B8E64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97402-90FC-40E3-8C22-DBA0C350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3696B-CB72-4418-8B8B-E1BF5FB5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9E215-EE95-4F08-8A5B-A5ABE545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F2916-79F3-4696-AE22-DD778C5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6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7EAA4-8ADA-4258-9B3C-7C298FFC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2B835-F6FB-4934-83FF-4BCD6906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47F0C-8D39-4845-A826-EEBF4491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CD97-CDA6-4784-8461-77DEC6CB2D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54310-B298-4B23-8B8E-023AA20DB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F3FE3-9B6C-4F13-854A-76D19D8F4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8C2036-2752-4D81-8EA5-311C3F3A7616}"/>
              </a:ext>
            </a:extLst>
          </p:cNvPr>
          <p:cNvSpPr/>
          <p:nvPr/>
        </p:nvSpPr>
        <p:spPr>
          <a:xfrm>
            <a:off x="1595962" y="2083627"/>
            <a:ext cx="3763516" cy="3837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25D41D-A2FB-4484-8004-C75A30D03C54}"/>
              </a:ext>
            </a:extLst>
          </p:cNvPr>
          <p:cNvSpPr/>
          <p:nvPr/>
        </p:nvSpPr>
        <p:spPr>
          <a:xfrm>
            <a:off x="1431702" y="1705866"/>
            <a:ext cx="4107802" cy="43452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D2BF21-D0BD-4C43-BB81-042FA7ADE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1" y="-174984"/>
            <a:ext cx="1577478" cy="1577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7D55E6-BA93-4AC0-B0A7-7A919B9A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56" y="8462"/>
            <a:ext cx="1474833" cy="110612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375585-0D42-4F46-B600-5DCE165FE07B}"/>
              </a:ext>
            </a:extLst>
          </p:cNvPr>
          <p:cNvSpPr/>
          <p:nvPr/>
        </p:nvSpPr>
        <p:spPr>
          <a:xfrm>
            <a:off x="1556813" y="1519399"/>
            <a:ext cx="1379760" cy="377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A02D50-A75D-4CFD-AD49-103F943A6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13" y="1519399"/>
            <a:ext cx="1379760" cy="37776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80390D2-2B40-49B4-B376-B1DE01F5A120}"/>
              </a:ext>
            </a:extLst>
          </p:cNvPr>
          <p:cNvSpPr/>
          <p:nvPr/>
        </p:nvSpPr>
        <p:spPr>
          <a:xfrm>
            <a:off x="1721598" y="2434823"/>
            <a:ext cx="1660127" cy="1301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3B36-4272-4D59-A770-F3F950DAF044}"/>
              </a:ext>
            </a:extLst>
          </p:cNvPr>
          <p:cNvSpPr txBox="1"/>
          <p:nvPr/>
        </p:nvSpPr>
        <p:spPr>
          <a:xfrm>
            <a:off x="1909735" y="1937533"/>
            <a:ext cx="7130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Cluster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E66A00-8F12-4C8D-8F35-F28F14ACC684}"/>
              </a:ext>
            </a:extLst>
          </p:cNvPr>
          <p:cNvSpPr/>
          <p:nvPr/>
        </p:nvSpPr>
        <p:spPr>
          <a:xfrm>
            <a:off x="1850992" y="1988540"/>
            <a:ext cx="791399" cy="257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C2461-72A7-4AF1-B974-D06FB9276CB2}"/>
              </a:ext>
            </a:extLst>
          </p:cNvPr>
          <p:cNvSpPr txBox="1"/>
          <p:nvPr/>
        </p:nvSpPr>
        <p:spPr>
          <a:xfrm>
            <a:off x="1909735" y="2274919"/>
            <a:ext cx="7130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Node1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65474A5-BE66-467D-B65F-5021054F82B5}"/>
              </a:ext>
            </a:extLst>
          </p:cNvPr>
          <p:cNvSpPr/>
          <p:nvPr/>
        </p:nvSpPr>
        <p:spPr>
          <a:xfrm>
            <a:off x="1850992" y="2325926"/>
            <a:ext cx="791399" cy="257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F82F9-315D-4F23-9FE8-6EE43CEFC684}"/>
              </a:ext>
            </a:extLst>
          </p:cNvPr>
          <p:cNvSpPr txBox="1"/>
          <p:nvPr/>
        </p:nvSpPr>
        <p:spPr>
          <a:xfrm>
            <a:off x="7022295" y="3826140"/>
            <a:ext cx="110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WAS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437D1A-5B81-4EFC-B0C0-9552AE5BAC85}"/>
              </a:ext>
            </a:extLst>
          </p:cNvPr>
          <p:cNvSpPr txBox="1"/>
          <p:nvPr/>
        </p:nvSpPr>
        <p:spPr>
          <a:xfrm>
            <a:off x="9336299" y="3819499"/>
            <a:ext cx="110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WEB</a:t>
            </a:r>
            <a:endParaRPr lang="ko-KR" altLang="en-US" sz="16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6B986EE-260B-4335-88F3-15BF6DAF329B}"/>
              </a:ext>
            </a:extLst>
          </p:cNvPr>
          <p:cNvCxnSpPr/>
          <p:nvPr/>
        </p:nvCxnSpPr>
        <p:spPr>
          <a:xfrm>
            <a:off x="2951184" y="613755"/>
            <a:ext cx="553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D613C7D-1C57-40E5-94F1-0DC68BC22567}"/>
              </a:ext>
            </a:extLst>
          </p:cNvPr>
          <p:cNvCxnSpPr>
            <a:cxnSpLocks/>
          </p:cNvCxnSpPr>
          <p:nvPr/>
        </p:nvCxnSpPr>
        <p:spPr>
          <a:xfrm>
            <a:off x="4538182" y="900505"/>
            <a:ext cx="0" cy="70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D34D155-2A19-4CAA-AC10-6991E3B860E7}"/>
              </a:ext>
            </a:extLst>
          </p:cNvPr>
          <p:cNvCxnSpPr>
            <a:cxnSpLocks/>
          </p:cNvCxnSpPr>
          <p:nvPr/>
        </p:nvCxnSpPr>
        <p:spPr>
          <a:xfrm>
            <a:off x="5944998" y="3947905"/>
            <a:ext cx="105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F608063-C715-459B-861B-1E2BE83B41A0}"/>
              </a:ext>
            </a:extLst>
          </p:cNvPr>
          <p:cNvCxnSpPr>
            <a:cxnSpLocks/>
          </p:cNvCxnSpPr>
          <p:nvPr/>
        </p:nvCxnSpPr>
        <p:spPr>
          <a:xfrm flipH="1">
            <a:off x="5944998" y="4062258"/>
            <a:ext cx="10597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687880-4CB9-4A98-B1D0-B2E5A71448E6}"/>
              </a:ext>
            </a:extLst>
          </p:cNvPr>
          <p:cNvCxnSpPr>
            <a:cxnSpLocks/>
          </p:cNvCxnSpPr>
          <p:nvPr/>
        </p:nvCxnSpPr>
        <p:spPr>
          <a:xfrm>
            <a:off x="8132167" y="3957135"/>
            <a:ext cx="105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D03A892-A188-48D8-997C-C74E6050C37D}"/>
              </a:ext>
            </a:extLst>
          </p:cNvPr>
          <p:cNvCxnSpPr>
            <a:cxnSpLocks/>
          </p:cNvCxnSpPr>
          <p:nvPr/>
        </p:nvCxnSpPr>
        <p:spPr>
          <a:xfrm flipH="1">
            <a:off x="8132166" y="4055546"/>
            <a:ext cx="10597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EF5B9D3-EB4D-45FF-A277-CB5EDF5C7448}"/>
              </a:ext>
            </a:extLst>
          </p:cNvPr>
          <p:cNvSpPr txBox="1"/>
          <p:nvPr/>
        </p:nvSpPr>
        <p:spPr>
          <a:xfrm>
            <a:off x="1929328" y="2537336"/>
            <a:ext cx="132385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Master/data/ingest/</a:t>
            </a:r>
            <a:r>
              <a:rPr lang="en-US" altLang="ko-KR" sz="1050" dirty="0" err="1"/>
              <a:t>cordinator</a:t>
            </a:r>
            <a:endParaRPr lang="ko-KR" altLang="en-US" sz="105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FACDF72C-9246-4D91-8262-A1803462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69" y="1411567"/>
            <a:ext cx="1512727" cy="1512727"/>
          </a:xfrm>
          <a:prstGeom prst="rect">
            <a:avLst/>
          </a:prstGeom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195BA8A-5740-42F2-8461-D5FD1700B30B}"/>
              </a:ext>
            </a:extLst>
          </p:cNvPr>
          <p:cNvCxnSpPr>
            <a:cxnSpLocks/>
          </p:cNvCxnSpPr>
          <p:nvPr/>
        </p:nvCxnSpPr>
        <p:spPr>
          <a:xfrm flipV="1">
            <a:off x="9797193" y="3042108"/>
            <a:ext cx="0" cy="68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716D8D5-9B09-43BD-ADF5-F872E93A3B50}"/>
              </a:ext>
            </a:extLst>
          </p:cNvPr>
          <p:cNvSpPr txBox="1"/>
          <p:nvPr/>
        </p:nvSpPr>
        <p:spPr>
          <a:xfrm>
            <a:off x="9490126" y="179237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A84EF8-DBE8-4D08-AF4B-2F9A5B6C112F}"/>
              </a:ext>
            </a:extLst>
          </p:cNvPr>
          <p:cNvSpPr txBox="1"/>
          <p:nvPr/>
        </p:nvSpPr>
        <p:spPr>
          <a:xfrm>
            <a:off x="9149737" y="3202919"/>
            <a:ext cx="55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C5F5D0-4E65-4CC5-AEA2-A5585293A289}"/>
              </a:ext>
            </a:extLst>
          </p:cNvPr>
          <p:cNvSpPr txBox="1"/>
          <p:nvPr/>
        </p:nvSpPr>
        <p:spPr>
          <a:xfrm>
            <a:off x="2996289" y="366285"/>
            <a:ext cx="64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483A2B2-A8B5-4036-B485-C671FCBD3AAA}"/>
              </a:ext>
            </a:extLst>
          </p:cNvPr>
          <p:cNvSpPr txBox="1"/>
          <p:nvPr/>
        </p:nvSpPr>
        <p:spPr>
          <a:xfrm>
            <a:off x="4592347" y="1091208"/>
            <a:ext cx="64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저장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E2E1F5-3383-44C6-8E64-E46D0C237B8C}"/>
              </a:ext>
            </a:extLst>
          </p:cNvPr>
          <p:cNvSpPr txBox="1"/>
          <p:nvPr/>
        </p:nvSpPr>
        <p:spPr>
          <a:xfrm>
            <a:off x="5854619" y="4106834"/>
            <a:ext cx="135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Search_template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0D31C02-5139-4C9F-B242-4E7CEE5061B2}"/>
              </a:ext>
            </a:extLst>
          </p:cNvPr>
          <p:cNvSpPr txBox="1"/>
          <p:nvPr/>
        </p:nvSpPr>
        <p:spPr>
          <a:xfrm>
            <a:off x="6231277" y="3654434"/>
            <a:ext cx="53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4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09FAAA2-54B4-4EE3-AA1E-33A4F04B2152}"/>
              </a:ext>
            </a:extLst>
          </p:cNvPr>
          <p:cNvCxnSpPr>
            <a:cxnSpLocks/>
          </p:cNvCxnSpPr>
          <p:nvPr/>
        </p:nvCxnSpPr>
        <p:spPr>
          <a:xfrm>
            <a:off x="10033337" y="3079515"/>
            <a:ext cx="0" cy="6570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0AF09A7-833E-4B31-8F06-B3609F997F0C}"/>
              </a:ext>
            </a:extLst>
          </p:cNvPr>
          <p:cNvSpPr txBox="1"/>
          <p:nvPr/>
        </p:nvSpPr>
        <p:spPr>
          <a:xfrm>
            <a:off x="10138035" y="3213032"/>
            <a:ext cx="84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C67671-1AF1-43DB-9B42-C9A2986DB366}"/>
              </a:ext>
            </a:extLst>
          </p:cNvPr>
          <p:cNvSpPr txBox="1"/>
          <p:nvPr/>
        </p:nvSpPr>
        <p:spPr>
          <a:xfrm>
            <a:off x="1913119" y="2932664"/>
            <a:ext cx="112377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192.168.219.xxx</a:t>
            </a:r>
            <a:endParaRPr lang="ko-KR" altLang="en-US" sz="105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86ED0A9-7AD4-4DEC-AB35-F369E6BD85CB}"/>
              </a:ext>
            </a:extLst>
          </p:cNvPr>
          <p:cNvSpPr txBox="1"/>
          <p:nvPr/>
        </p:nvSpPr>
        <p:spPr>
          <a:xfrm>
            <a:off x="1929327" y="3135847"/>
            <a:ext cx="111559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Xms1g/Xmx1g</a:t>
            </a:r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5BCCD01-A5DD-4612-8C20-1A4A45DB71C5}"/>
              </a:ext>
            </a:extLst>
          </p:cNvPr>
          <p:cNvSpPr txBox="1"/>
          <p:nvPr/>
        </p:nvSpPr>
        <p:spPr>
          <a:xfrm>
            <a:off x="1929328" y="3397779"/>
            <a:ext cx="134336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http.enabled</a:t>
            </a:r>
            <a:r>
              <a:rPr lang="en-US" altLang="ko-KR" sz="1050" dirty="0"/>
              <a:t>: true</a:t>
            </a:r>
            <a:endParaRPr lang="ko-KR" altLang="en-US" sz="105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A55A915-5677-4112-8F17-71BC87FE53E1}"/>
              </a:ext>
            </a:extLst>
          </p:cNvPr>
          <p:cNvSpPr/>
          <p:nvPr/>
        </p:nvSpPr>
        <p:spPr>
          <a:xfrm>
            <a:off x="1721598" y="4050876"/>
            <a:ext cx="1660127" cy="1301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E8090F-1B47-4F1F-BA9E-33B4E3C19536}"/>
              </a:ext>
            </a:extLst>
          </p:cNvPr>
          <p:cNvSpPr txBox="1"/>
          <p:nvPr/>
        </p:nvSpPr>
        <p:spPr>
          <a:xfrm>
            <a:off x="1909735" y="3890972"/>
            <a:ext cx="7130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Node3</a:t>
            </a:r>
            <a:endParaRPr lang="ko-KR" altLang="en-US" sz="120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AEC8AF1-E9D6-4755-A64C-0E7AF2EE771C}"/>
              </a:ext>
            </a:extLst>
          </p:cNvPr>
          <p:cNvSpPr/>
          <p:nvPr/>
        </p:nvSpPr>
        <p:spPr>
          <a:xfrm>
            <a:off x="1850992" y="3941979"/>
            <a:ext cx="791399" cy="257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24279FF-FBCB-4B3B-9206-4627A132C188}"/>
              </a:ext>
            </a:extLst>
          </p:cNvPr>
          <p:cNvSpPr txBox="1"/>
          <p:nvPr/>
        </p:nvSpPr>
        <p:spPr>
          <a:xfrm>
            <a:off x="1929328" y="4153389"/>
            <a:ext cx="132385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Master/data/ingest/</a:t>
            </a:r>
            <a:r>
              <a:rPr lang="en-US" altLang="ko-KR" sz="1050" dirty="0" err="1"/>
              <a:t>cordinator</a:t>
            </a:r>
            <a:endParaRPr lang="ko-KR" altLang="en-US" sz="105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8E4CBB-6940-4E28-AA19-F390C72D9EA8}"/>
              </a:ext>
            </a:extLst>
          </p:cNvPr>
          <p:cNvSpPr txBox="1"/>
          <p:nvPr/>
        </p:nvSpPr>
        <p:spPr>
          <a:xfrm>
            <a:off x="1929328" y="4567282"/>
            <a:ext cx="112377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192.168.219.xxx</a:t>
            </a:r>
            <a:endParaRPr lang="ko-KR" altLang="en-US" sz="105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1F0B111-CD4C-4495-A7D3-F30CF3104587}"/>
              </a:ext>
            </a:extLst>
          </p:cNvPr>
          <p:cNvSpPr txBox="1"/>
          <p:nvPr/>
        </p:nvSpPr>
        <p:spPr>
          <a:xfrm>
            <a:off x="1929327" y="4821198"/>
            <a:ext cx="112377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Xms1g/Xmx1g</a:t>
            </a:r>
            <a:endParaRPr lang="ko-KR" altLang="en-US" sz="10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2BF5F8-AF64-4ADC-826E-0A8EBBECEBE8}"/>
              </a:ext>
            </a:extLst>
          </p:cNvPr>
          <p:cNvSpPr txBox="1"/>
          <p:nvPr/>
        </p:nvSpPr>
        <p:spPr>
          <a:xfrm>
            <a:off x="1929328" y="5049439"/>
            <a:ext cx="134336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http.enabled</a:t>
            </a:r>
            <a:r>
              <a:rPr lang="en-US" altLang="ko-KR" sz="1050" dirty="0"/>
              <a:t>: true</a:t>
            </a:r>
            <a:endParaRPr lang="ko-KR" altLang="en-US" sz="1050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4E904F15-0F01-460E-9B01-537117A857C5}"/>
              </a:ext>
            </a:extLst>
          </p:cNvPr>
          <p:cNvSpPr/>
          <p:nvPr/>
        </p:nvSpPr>
        <p:spPr>
          <a:xfrm>
            <a:off x="3554824" y="3280684"/>
            <a:ext cx="1660127" cy="1301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8D9168-97A0-4631-90C7-2AC038F39A60}"/>
              </a:ext>
            </a:extLst>
          </p:cNvPr>
          <p:cNvSpPr txBox="1"/>
          <p:nvPr/>
        </p:nvSpPr>
        <p:spPr>
          <a:xfrm>
            <a:off x="3742961" y="3120780"/>
            <a:ext cx="7130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Node2</a:t>
            </a:r>
            <a:endParaRPr lang="ko-KR" altLang="en-US" sz="1200" dirty="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394752C-1978-49FC-9A40-AFC89C6A9765}"/>
              </a:ext>
            </a:extLst>
          </p:cNvPr>
          <p:cNvSpPr/>
          <p:nvPr/>
        </p:nvSpPr>
        <p:spPr>
          <a:xfrm>
            <a:off x="3684218" y="3171787"/>
            <a:ext cx="791399" cy="257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803987-0218-4E7E-A537-DE17F6D282E0}"/>
              </a:ext>
            </a:extLst>
          </p:cNvPr>
          <p:cNvSpPr txBox="1"/>
          <p:nvPr/>
        </p:nvSpPr>
        <p:spPr>
          <a:xfrm>
            <a:off x="3762554" y="3383197"/>
            <a:ext cx="134336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Master/data/ingest/</a:t>
            </a:r>
            <a:r>
              <a:rPr lang="en-US" altLang="ko-KR" sz="1050" dirty="0" err="1"/>
              <a:t>cordinator</a:t>
            </a:r>
            <a:endParaRPr lang="ko-KR" altLang="en-US" sz="105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373F87-BB16-4BD0-939C-CB72AD35B142}"/>
              </a:ext>
            </a:extLst>
          </p:cNvPr>
          <p:cNvSpPr txBox="1"/>
          <p:nvPr/>
        </p:nvSpPr>
        <p:spPr>
          <a:xfrm>
            <a:off x="3762554" y="3771424"/>
            <a:ext cx="112377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192.168.219.xxx</a:t>
            </a:r>
            <a:endParaRPr lang="ko-KR" altLang="en-US" sz="105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D8CA1A-F547-41BB-A586-F1F0A2D20A35}"/>
              </a:ext>
            </a:extLst>
          </p:cNvPr>
          <p:cNvSpPr txBox="1"/>
          <p:nvPr/>
        </p:nvSpPr>
        <p:spPr>
          <a:xfrm>
            <a:off x="3762553" y="4025340"/>
            <a:ext cx="109794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Xms1g/Xmx1g</a:t>
            </a:r>
            <a:endParaRPr lang="ko-KR" altLang="en-US" sz="105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FB8FBF-F744-4349-A73B-7D9885F0EDAD}"/>
              </a:ext>
            </a:extLst>
          </p:cNvPr>
          <p:cNvSpPr txBox="1"/>
          <p:nvPr/>
        </p:nvSpPr>
        <p:spPr>
          <a:xfrm>
            <a:off x="3762554" y="4253581"/>
            <a:ext cx="134336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http.enabled</a:t>
            </a:r>
            <a:r>
              <a:rPr lang="en-US" altLang="ko-KR" sz="1050" dirty="0"/>
              <a:t>: true</a:t>
            </a:r>
            <a:endParaRPr lang="ko-KR" altLang="en-US" sz="1050" dirty="0"/>
          </a:p>
        </p:txBody>
      </p:sp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E09FA3E6-8F57-4402-8884-73913E5A8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1" y="160946"/>
            <a:ext cx="801155" cy="801155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683BBC8-C933-46DD-A759-8D1E24949F65}"/>
              </a:ext>
            </a:extLst>
          </p:cNvPr>
          <p:cNvCxnSpPr>
            <a:cxnSpLocks/>
          </p:cNvCxnSpPr>
          <p:nvPr/>
        </p:nvCxnSpPr>
        <p:spPr>
          <a:xfrm>
            <a:off x="1297963" y="561524"/>
            <a:ext cx="782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54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69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기용</dc:creator>
  <cp:lastModifiedBy>안 기용</cp:lastModifiedBy>
  <cp:revision>3</cp:revision>
  <dcterms:created xsi:type="dcterms:W3CDTF">2022-04-11T06:35:53Z</dcterms:created>
  <dcterms:modified xsi:type="dcterms:W3CDTF">2022-04-13T00:31:38Z</dcterms:modified>
</cp:coreProperties>
</file>