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FF8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53D3-18CB-452D-891A-1ACB9ECCD7EF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DBDC-A5E6-4DD0-A430-7F53B23F5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fld id="{A68E2259-6BFD-48B8-9E1D-8E8C350B9DE1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r>
              <a:rPr lang="en-US"/>
              <a:t>Rocket League Companion, Andreas Klar – TH Bingen 2018 MOVS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fld id="{CE012CDD-E04F-424A-BAF2-A9EFF130D2E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BEC5-5047-464C-9AC7-D37775867826}" type="datetime1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C0EE-0750-4500-BF41-3A5722761DF5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8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CB5-296E-4FCB-B36F-93ACB82BF21C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78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73E1-C5EE-4B20-A9E9-F77B5B15A197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3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A44-56F9-4CD6-A55F-F78151DA6456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03D3-D0EF-4841-AB2E-1C36D2F91052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11A-E1F1-4DCF-BF83-A63E2894993A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8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0AF-16A4-4F14-B03D-AF220A658E3F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>
            <a:lvl1pPr>
              <a:defRPr cap="none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4900"/>
            <a:ext cx="8534400" cy="3615267"/>
          </a:xfrm>
        </p:spPr>
        <p:txBody>
          <a:bodyPr anchor="ctr"/>
          <a:lstStyle>
            <a:lvl1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1pPr>
            <a:lvl2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3pPr>
            <a:lvl4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4pPr>
            <a:lvl5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684-6EC8-4503-B780-8E3CEBDFDD19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Rocket League Companion, Andreas Klar – TH Bingen 2018 MOVS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4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B29-5583-4F61-833A-5565650245CD}" type="datetime1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EA75-E5F5-456A-BBDE-B4383B613881}" type="datetime1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9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C5FF-223C-4E99-9B48-2C9C11A880F0}" type="datetime1">
              <a:rPr lang="de-DE" smtClean="0"/>
              <a:t>13.06.2018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6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F9D-8A57-4396-BE6B-7A387D06B808}" type="datetime1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4572-39D1-4E64-ACA1-D5E20309AC63}" type="datetime1">
              <a:rPr lang="de-DE" smtClean="0"/>
              <a:t>13.06.2018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DB4-8EDA-4F56-8277-9504C8502440}" type="datetime1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E7C1-CEA7-49EA-8E14-9350A6C9E1DF}" type="datetime1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rgbClr val="FF8833"/>
                </a:solidFill>
                <a:effectLst/>
                <a:latin typeface="+mn-lt"/>
              </a:defRPr>
            </a:lvl1pPr>
          </a:lstStyle>
          <a:p>
            <a:fld id="{C9A8DFA1-E072-4BE1-852F-70A86B080717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FF8833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Rocket League Companion, Andreas Klar – TH Bingen 2018 MOVS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rgbClr val="FF8833"/>
                </a:solidFill>
                <a:effectLst/>
                <a:latin typeface="+mn-lt"/>
              </a:defRPr>
            </a:lvl1pPr>
          </a:lstStyle>
          <a:p>
            <a:fld id="{CE012CDD-E04F-424A-BAF2-A9EFF130D2E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17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F8099-DC8A-4DA3-93A0-0A5385684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000" b="1" cap="none" dirty="0">
                <a:latin typeface="Roboto" pitchFamily="2" charset="0"/>
                <a:ea typeface="Roboto" pitchFamily="2" charset="0"/>
              </a:rPr>
              <a:t>Rocket League Companion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65B1FD-74B5-4CB2-BE29-3CD83FC8C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Andreas Klar</a:t>
            </a:r>
          </a:p>
        </p:txBody>
      </p:sp>
    </p:spTree>
    <p:extLst>
      <p:ext uri="{BB962C8B-B14F-4D97-AF65-F5344CB8AC3E}">
        <p14:creationId xmlns:p14="http://schemas.microsoft.com/office/powerpoint/2010/main" val="12726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275876-6474-4205-A60D-84BEE22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886248-5008-4E39-BC60-29491433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r>
              <a:rPr lang="de-DE" dirty="0"/>
              <a:t>Überblick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Frameworks &amp; Layout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6D9A3F-2B30-441F-8BAD-6E9AF14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74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DCDA-0537-4CF7-A63D-D12DCE08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CE799-C71B-4DE3-BEF5-A72F33A0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Statistiken für Rocket League Spieler</a:t>
            </a:r>
          </a:p>
          <a:p>
            <a:r>
              <a:rPr lang="de-DE" dirty="0"/>
              <a:t>Für eine Person</a:t>
            </a:r>
          </a:p>
          <a:p>
            <a:r>
              <a:rPr lang="de-DE" dirty="0"/>
              <a:t>Entwicklung über Zeit anzeigen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62410E-971F-49FD-8BFF-9CBAF13A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89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BF4D-8805-4764-81AF-65D7DE90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896223" y="3718941"/>
            <a:ext cx="8534400" cy="1507067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48E77E-533F-4FDA-8372-BDFFEBEF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2" y="53043"/>
            <a:ext cx="3754506" cy="66746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7250FD-28EC-4DCE-A23F-842036531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40" y="53041"/>
            <a:ext cx="3754506" cy="66746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F19FC3-0F83-4889-B749-8649482D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1" y="53044"/>
            <a:ext cx="3754506" cy="6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7E23C-F60B-44D9-94A9-F8C1B1B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C4859-FACA-48BC-A1E4-C79F217B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Zyklisch Daten Anfragen</a:t>
            </a:r>
          </a:p>
          <a:p>
            <a:r>
              <a:rPr lang="de-DE" dirty="0"/>
              <a:t>Zeitstempel mit Rankings und Statistiken</a:t>
            </a:r>
          </a:p>
          <a:p>
            <a:r>
              <a:rPr lang="de-DE" dirty="0"/>
              <a:t>Speichern in </a:t>
            </a:r>
            <a:r>
              <a:rPr lang="de-DE" dirty="0" err="1"/>
              <a:t>TreeMap</a:t>
            </a:r>
            <a:r>
              <a:rPr lang="de-DE" dirty="0"/>
              <a:t> &lt;Tag, Zeitstempel&gt;</a:t>
            </a:r>
          </a:p>
          <a:p>
            <a:r>
              <a:rPr lang="de-DE" dirty="0"/>
              <a:t>UI Updaten</a:t>
            </a:r>
          </a:p>
          <a:p>
            <a:r>
              <a:rPr lang="de-DE" dirty="0"/>
              <a:t>Punkte in Graphen eintragen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C7E04-260B-4ADF-B4F0-7E5A9BF0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Rocket League Companion, Andreas Klar – TH Bingen 2018 MOVS</a:t>
            </a:r>
          </a:p>
        </p:txBody>
      </p:sp>
    </p:spTree>
    <p:extLst>
      <p:ext uri="{BB962C8B-B14F-4D97-AF65-F5344CB8AC3E}">
        <p14:creationId xmlns:p14="http://schemas.microsoft.com/office/powerpoint/2010/main" val="24937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CE36F-AB46-45C1-9EE5-AA59E32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A326698-1185-41F6-BB4F-0D92765A85DD}"/>
              </a:ext>
            </a:extLst>
          </p:cNvPr>
          <p:cNvSpPr/>
          <p:nvPr/>
        </p:nvSpPr>
        <p:spPr>
          <a:xfrm>
            <a:off x="684211" y="3953185"/>
            <a:ext cx="190269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EE62C4-8DC6-48BC-8947-87B3C50296AD}"/>
              </a:ext>
            </a:extLst>
          </p:cNvPr>
          <p:cNvSpPr/>
          <p:nvPr/>
        </p:nvSpPr>
        <p:spPr>
          <a:xfrm>
            <a:off x="5144654" y="3953186"/>
            <a:ext cx="1902691" cy="1902691"/>
          </a:xfrm>
          <a:prstGeom prst="roundRect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9D45DE3-646B-4FD4-B71B-EDC26201B12F}"/>
              </a:ext>
            </a:extLst>
          </p:cNvPr>
          <p:cNvSpPr/>
          <p:nvPr/>
        </p:nvSpPr>
        <p:spPr>
          <a:xfrm>
            <a:off x="9605097" y="3953186"/>
            <a:ext cx="1902691" cy="1902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FEC935B-5B04-4B82-B150-D341D7CF2E32}"/>
              </a:ext>
            </a:extLst>
          </p:cNvPr>
          <p:cNvSpPr/>
          <p:nvPr/>
        </p:nvSpPr>
        <p:spPr>
          <a:xfrm>
            <a:off x="2914430" y="4620446"/>
            <a:ext cx="1902691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A9EAB8A-4884-43BD-B5A2-D6B06A0D0776}"/>
              </a:ext>
            </a:extLst>
          </p:cNvPr>
          <p:cNvSpPr/>
          <p:nvPr/>
        </p:nvSpPr>
        <p:spPr>
          <a:xfrm rot="10800000">
            <a:off x="2914429" y="4904531"/>
            <a:ext cx="1902691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Zylinder 21">
            <a:extLst>
              <a:ext uri="{FF2B5EF4-FFF2-40B4-BE49-F238E27FC236}">
                <a16:creationId xmlns:a16="http://schemas.microsoft.com/office/drawing/2014/main" id="{84703863-6209-4C23-A26B-F72CDCAB37FC}"/>
              </a:ext>
            </a:extLst>
          </p:cNvPr>
          <p:cNvSpPr/>
          <p:nvPr/>
        </p:nvSpPr>
        <p:spPr>
          <a:xfrm>
            <a:off x="5343638" y="1002123"/>
            <a:ext cx="1504721" cy="1507067"/>
          </a:xfrm>
          <a:prstGeom prst="can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E2898CB-1EA3-4DF2-9352-C1A88F550843}"/>
              </a:ext>
            </a:extLst>
          </p:cNvPr>
          <p:cNvSpPr/>
          <p:nvPr/>
        </p:nvSpPr>
        <p:spPr>
          <a:xfrm rot="16200000">
            <a:off x="5718766" y="3057146"/>
            <a:ext cx="1036253" cy="281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23B8AC19-CF77-4654-9031-EA17E55804AB}"/>
              </a:ext>
            </a:extLst>
          </p:cNvPr>
          <p:cNvSpPr/>
          <p:nvPr/>
        </p:nvSpPr>
        <p:spPr>
          <a:xfrm rot="5400000">
            <a:off x="5436978" y="3057145"/>
            <a:ext cx="1036253" cy="281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89EF57-DF5B-459D-90EE-771598127720}"/>
              </a:ext>
            </a:extLst>
          </p:cNvPr>
          <p:cNvSpPr txBox="1"/>
          <p:nvPr/>
        </p:nvSpPr>
        <p:spPr>
          <a:xfrm>
            <a:off x="3312196" y="416414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http GET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A4444E4-D61B-4362-A8C9-64B08C9FB653}"/>
              </a:ext>
            </a:extLst>
          </p:cNvPr>
          <p:cNvSpPr txBox="1"/>
          <p:nvPr/>
        </p:nvSpPr>
        <p:spPr>
          <a:xfrm>
            <a:off x="3462195" y="518861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JSON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7967AE1-E230-4BA6-B9CD-55CD1245CB3C}"/>
              </a:ext>
            </a:extLst>
          </p:cNvPr>
          <p:cNvSpPr txBox="1"/>
          <p:nvPr/>
        </p:nvSpPr>
        <p:spPr>
          <a:xfrm>
            <a:off x="6377786" y="2993803"/>
            <a:ext cx="74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SQL?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38EC7C1-1C01-4698-8C2E-F55B0D65A16F}"/>
              </a:ext>
            </a:extLst>
          </p:cNvPr>
          <p:cNvSpPr txBox="1"/>
          <p:nvPr/>
        </p:nvSpPr>
        <p:spPr>
          <a:xfrm>
            <a:off x="4944863" y="2855304"/>
            <a:ext cx="86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SQL/</a:t>
            </a:r>
          </a:p>
          <a:p>
            <a:r>
              <a:rPr lang="de-DE" dirty="0">
                <a:latin typeface="Roboto" pitchFamily="2" charset="0"/>
                <a:ea typeface="Roboto" pitchFamily="2" charset="0"/>
              </a:rPr>
              <a:t>JSON?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BBE6B77-83CA-4F91-8014-0AF0E6F49AD9}"/>
              </a:ext>
            </a:extLst>
          </p:cNvPr>
          <p:cNvSpPr/>
          <p:nvPr/>
        </p:nvSpPr>
        <p:spPr>
          <a:xfrm>
            <a:off x="7374881" y="4620446"/>
            <a:ext cx="1902691" cy="284085"/>
          </a:xfrm>
          <a:prstGeom prst="rightArrow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B83FF3E-754A-4F6D-B8C2-FB336F54AF37}"/>
              </a:ext>
            </a:extLst>
          </p:cNvPr>
          <p:cNvSpPr/>
          <p:nvPr/>
        </p:nvSpPr>
        <p:spPr>
          <a:xfrm rot="10800000">
            <a:off x="7374880" y="4904531"/>
            <a:ext cx="1902691" cy="284085"/>
          </a:xfrm>
          <a:prstGeom prst="rightArrow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D86F2B-4BAC-4D46-8DC7-2A12FC9CD5B9}"/>
              </a:ext>
            </a:extLst>
          </p:cNvPr>
          <p:cNvSpPr txBox="1"/>
          <p:nvPr/>
        </p:nvSpPr>
        <p:spPr>
          <a:xfrm>
            <a:off x="7772647" y="416414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http GET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70EA27E-92DE-4E0B-AD42-2FC38220F45E}"/>
              </a:ext>
            </a:extLst>
          </p:cNvPr>
          <p:cNvSpPr txBox="1"/>
          <p:nvPr/>
        </p:nvSpPr>
        <p:spPr>
          <a:xfrm>
            <a:off x="7730815" y="5188616"/>
            <a:ext cx="119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Raw Data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0FB4323-259A-49FA-884F-50AD5CABC7F3}"/>
              </a:ext>
            </a:extLst>
          </p:cNvPr>
          <p:cNvSpPr txBox="1"/>
          <p:nvPr/>
        </p:nvSpPr>
        <p:spPr>
          <a:xfrm>
            <a:off x="787211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latin typeface="Roboto" pitchFamily="2" charset="0"/>
                <a:ea typeface="Roboto" pitchFamily="2" charset="0"/>
              </a:rPr>
              <a:t>Rocket League Companion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C85849-8C3B-4853-848B-C0950A9CFA43}"/>
              </a:ext>
            </a:extLst>
          </p:cNvPr>
          <p:cNvSpPr txBox="1"/>
          <p:nvPr/>
        </p:nvSpPr>
        <p:spPr>
          <a:xfrm>
            <a:off x="5301446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Rocket League </a:t>
            </a:r>
            <a:r>
              <a:rPr lang="de-DE" sz="2100" dirty="0" err="1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Stats</a:t>
            </a:r>
            <a:endParaRPr lang="de-DE" sz="2100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DAF262E-CFAA-47F7-AD2E-4ACF122F4742}"/>
              </a:ext>
            </a:extLst>
          </p:cNvPr>
          <p:cNvSpPr txBox="1"/>
          <p:nvPr/>
        </p:nvSpPr>
        <p:spPr>
          <a:xfrm>
            <a:off x="9761890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latin typeface="Roboto" pitchFamily="2" charset="0"/>
                <a:ea typeface="Roboto" pitchFamily="2" charset="0"/>
              </a:rPr>
              <a:t>Official Rocket League API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D3F85DA-92DF-4185-A94A-53F17210E6C0}"/>
              </a:ext>
            </a:extLst>
          </p:cNvPr>
          <p:cNvSpPr txBox="1"/>
          <p:nvPr/>
        </p:nvSpPr>
        <p:spPr>
          <a:xfrm>
            <a:off x="5301446" y="1378727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Rocket League </a:t>
            </a:r>
            <a:r>
              <a:rPr lang="de-DE" sz="2100" dirty="0" err="1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Stats</a:t>
            </a:r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 DB</a:t>
            </a:r>
          </a:p>
        </p:txBody>
      </p: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CA6E5B4A-3BB8-45E5-B4C3-908E753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31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04326-66E3-4595-A324-214D2934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&amp; 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6415C-A261-45E7-B206-03DF6D6B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Glide</a:t>
            </a:r>
            <a:r>
              <a:rPr lang="de-DE" dirty="0"/>
              <a:t> - Profilbilder</a:t>
            </a:r>
          </a:p>
          <a:p>
            <a:r>
              <a:rPr lang="de-DE" dirty="0"/>
              <a:t>Volley – anstelle </a:t>
            </a:r>
            <a:r>
              <a:rPr lang="de-DE" dirty="0" err="1"/>
              <a:t>OKHttp</a:t>
            </a:r>
            <a:endParaRPr lang="de-DE" dirty="0"/>
          </a:p>
          <a:p>
            <a:r>
              <a:rPr lang="de-DE" dirty="0" err="1"/>
              <a:t>MPAndroidChart</a:t>
            </a:r>
            <a:r>
              <a:rPr lang="de-DE" dirty="0"/>
              <a:t> – Graphen</a:t>
            </a:r>
          </a:p>
          <a:p>
            <a:r>
              <a:rPr lang="de-DE" dirty="0" err="1"/>
              <a:t>Constraint</a:t>
            </a:r>
            <a:r>
              <a:rPr lang="de-DE" dirty="0"/>
              <a:t> Layout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8D055-1A29-43C4-B4DD-B5E58388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86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18796-EBF4-438A-94A0-C05D7E1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A9DB3-C327-4EA3-A969-C28BD0FC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Nützliche App für Rocket League Spieler</a:t>
            </a:r>
          </a:p>
          <a:p>
            <a:r>
              <a:rPr lang="de-DE" dirty="0" err="1"/>
              <a:t>Kotlin</a:t>
            </a:r>
            <a:r>
              <a:rPr lang="de-DE" dirty="0"/>
              <a:t> wesentlich angenehmer als Java</a:t>
            </a:r>
          </a:p>
          <a:p>
            <a:r>
              <a:rPr lang="de-DE" dirty="0" err="1"/>
              <a:t>Constraint</a:t>
            </a:r>
            <a:r>
              <a:rPr lang="de-DE" dirty="0"/>
              <a:t> Layout praktisch und vielseitig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F1BB8-B96F-4C54-BD8D-B885A1F6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0707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4">
      <a:dk1>
        <a:srgbClr val="FF8833"/>
      </a:dk1>
      <a:lt1>
        <a:sysClr val="window" lastClr="FFFFFF"/>
      </a:lt1>
      <a:dk2>
        <a:srgbClr val="00005F"/>
      </a:dk2>
      <a:lt2>
        <a:srgbClr val="76DBF4"/>
      </a:lt2>
      <a:accent1>
        <a:srgbClr val="FF8833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8833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178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Roboto</vt:lpstr>
      <vt:lpstr>Wingdings 3</vt:lpstr>
      <vt:lpstr>Segment</vt:lpstr>
      <vt:lpstr>Rocket League Companion</vt:lpstr>
      <vt:lpstr>Inhalt</vt:lpstr>
      <vt:lpstr>Idee</vt:lpstr>
      <vt:lpstr>Überblick</vt:lpstr>
      <vt:lpstr>Funktionsweise</vt:lpstr>
      <vt:lpstr>Kommunikation</vt:lpstr>
      <vt:lpstr>Frameworks &amp; Layout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League Companion</dc:title>
  <dc:creator>Ravi</dc:creator>
  <cp:lastModifiedBy>Ravi</cp:lastModifiedBy>
  <cp:revision>11</cp:revision>
  <dcterms:created xsi:type="dcterms:W3CDTF">2018-06-13T17:55:21Z</dcterms:created>
  <dcterms:modified xsi:type="dcterms:W3CDTF">2018-06-13T19:41:27Z</dcterms:modified>
</cp:coreProperties>
</file>